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notesSlides/notesSlide3.xml" ContentType="application/vnd.openxmlformats-officedocument.presentationml.notesSlide+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notesSlides/notesSlide5.xml" ContentType="application/vnd.openxmlformats-officedocument.presentationml.notesSlide+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notesSlides/notesSlide7.xml" ContentType="application/vnd.openxmlformats-officedocument.presentationml.notesSlide+xml"/>
  <Override PartName="/ppt/tags/tag10.xml" ContentType="application/vnd.openxmlformats-officedocument.presentationml.tags+xml"/>
  <Override PartName="/ppt/notesSlides/notesSlide8.xml" ContentType="application/vnd.openxmlformats-officedocument.presentationml.notesSlide+xml"/>
  <Override PartName="/ppt/tags/tag11.xml" ContentType="application/vnd.openxmlformats-officedocument.presentationml.tags+xml"/>
  <Override PartName="/ppt/notesSlides/notesSlide9.xml" ContentType="application/vnd.openxmlformats-officedocument.presentationml.notesSlide+xml"/>
  <Override PartName="/ppt/tags/tag12.xml" ContentType="application/vnd.openxmlformats-officedocument.presentationml.tags+xml"/>
  <Override PartName="/ppt/notesSlides/notesSlide10.xml" ContentType="application/vnd.openxmlformats-officedocument.presentationml.notesSlide+xml"/>
  <Override PartName="/ppt/tags/tag13.xml" ContentType="application/vnd.openxmlformats-officedocument.presentationml.tags+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16"/>
  </p:notesMasterIdLst>
  <p:handoutMasterIdLst>
    <p:handoutMasterId r:id="rId17"/>
  </p:handoutMasterIdLst>
  <p:sldIdLst>
    <p:sldId id="256" r:id="rId5"/>
    <p:sldId id="3113" r:id="rId6"/>
    <p:sldId id="3114" r:id="rId7"/>
    <p:sldId id="3117" r:id="rId8"/>
    <p:sldId id="3130" r:id="rId9"/>
    <p:sldId id="3118" r:id="rId10"/>
    <p:sldId id="3120" r:id="rId11"/>
    <p:sldId id="3122" r:id="rId12"/>
    <p:sldId id="3126" r:id="rId13"/>
    <p:sldId id="3127" r:id="rId14"/>
    <p:sldId id="3128" r:id="rId15"/>
  </p:sldIdLst>
  <p:sldSz cx="12192000" cy="6858000"/>
  <p:notesSz cx="6669088" cy="9926638"/>
  <p:defaultTextStyle>
    <a:defPPr>
      <a:defRPr lang="en-A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haitanya Grk" initials="CG" lastIdx="2" clrIdx="0">
    <p:extLst>
      <p:ext uri="{19B8F6BF-5375-455C-9EA6-DF929625EA0E}">
        <p15:presenceInfo xmlns:p15="http://schemas.microsoft.com/office/powerpoint/2012/main" userId="S::cgrk@farrellymitchell.com::265cdfd0-2a4f-4de2-9d72-38bc45c39e91" providerId="AD"/>
      </p:ext>
    </p:extLst>
  </p:cmAuthor>
  <p:cmAuthor id="2" name="Michael Sweeney" initials="MS" lastIdx="1" clrIdx="1">
    <p:extLst>
      <p:ext uri="{19B8F6BF-5375-455C-9EA6-DF929625EA0E}">
        <p15:presenceInfo xmlns:p15="http://schemas.microsoft.com/office/powerpoint/2012/main" userId="Michael Sweeney"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ED1"/>
    <a:srgbClr val="9BC440"/>
    <a:srgbClr val="90C15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F012BA1-949A-46A8-A1E0-6C10CB7620EE}" v="1" dt="2021-09-29T22:16:02.07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inimized">
    <p:restoredLeft sz="4754" autoAdjust="0"/>
    <p:restoredTop sz="23693" autoAdjust="0"/>
  </p:normalViewPr>
  <p:slideViewPr>
    <p:cSldViewPr snapToGrid="0">
      <p:cViewPr varScale="1">
        <p:scale>
          <a:sx n="18" d="100"/>
          <a:sy n="18" d="100"/>
        </p:scale>
        <p:origin x="2892" y="32"/>
      </p:cViewPr>
      <p:guideLst/>
    </p:cSldViewPr>
  </p:slideViewPr>
  <p:notesTextViewPr>
    <p:cViewPr>
      <p:scale>
        <a:sx n="1" d="1"/>
        <a:sy n="1" d="1"/>
      </p:scale>
      <p:origin x="0" y="0"/>
    </p:cViewPr>
  </p:notesTextViewPr>
  <p:sorterViewPr>
    <p:cViewPr>
      <p:scale>
        <a:sx n="66" d="100"/>
        <a:sy n="66" d="100"/>
      </p:scale>
      <p:origin x="0" y="0"/>
    </p:cViewPr>
  </p:sorterViewPr>
  <p:notesViewPr>
    <p:cSldViewPr snapToGrid="0">
      <p:cViewPr varScale="1">
        <p:scale>
          <a:sx n="62" d="100"/>
          <a:sy n="62" d="100"/>
        </p:scale>
        <p:origin x="3154" y="77"/>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chelle Riblet" userId="02b91393-3cd8-4c28-aef1-eba78b80ce8c" providerId="ADAL" clId="{D7DB4927-47BD-4F31-8186-5E9E39F3FAE1}"/>
    <pc:docChg chg="delSld modSld">
      <pc:chgData name="Michelle Riblet" userId="02b91393-3cd8-4c28-aef1-eba78b80ce8c" providerId="ADAL" clId="{D7DB4927-47BD-4F31-8186-5E9E39F3FAE1}" dt="2021-09-30T12:19:28.855" v="14" actId="20577"/>
      <pc:docMkLst>
        <pc:docMk/>
      </pc:docMkLst>
      <pc:sldChg chg="modNotesTx">
        <pc:chgData name="Michelle Riblet" userId="02b91393-3cd8-4c28-aef1-eba78b80ce8c" providerId="ADAL" clId="{D7DB4927-47BD-4F31-8186-5E9E39F3FAE1}" dt="2021-09-30T12:18:22.104" v="0" actId="20577"/>
        <pc:sldMkLst>
          <pc:docMk/>
          <pc:sldMk cId="1526438026" sldId="256"/>
        </pc:sldMkLst>
      </pc:sldChg>
      <pc:sldChg chg="modNotesTx">
        <pc:chgData name="Michelle Riblet" userId="02b91393-3cd8-4c28-aef1-eba78b80ce8c" providerId="ADAL" clId="{D7DB4927-47BD-4F31-8186-5E9E39F3FAE1}" dt="2021-09-30T12:18:26.917" v="1" actId="20577"/>
        <pc:sldMkLst>
          <pc:docMk/>
          <pc:sldMk cId="3412338533" sldId="3113"/>
        </pc:sldMkLst>
      </pc:sldChg>
      <pc:sldChg chg="modNotesTx">
        <pc:chgData name="Michelle Riblet" userId="02b91393-3cd8-4c28-aef1-eba78b80ce8c" providerId="ADAL" clId="{D7DB4927-47BD-4F31-8186-5E9E39F3FAE1}" dt="2021-09-30T12:18:32.513" v="2" actId="20577"/>
        <pc:sldMkLst>
          <pc:docMk/>
          <pc:sldMk cId="3079070508" sldId="3114"/>
        </pc:sldMkLst>
      </pc:sldChg>
      <pc:sldChg chg="del">
        <pc:chgData name="Michelle Riblet" userId="02b91393-3cd8-4c28-aef1-eba78b80ce8c" providerId="ADAL" clId="{D7DB4927-47BD-4F31-8186-5E9E39F3FAE1}" dt="2021-09-30T12:18:54.726" v="5" actId="47"/>
        <pc:sldMkLst>
          <pc:docMk/>
          <pc:sldMk cId="1647717245" sldId="3116"/>
        </pc:sldMkLst>
      </pc:sldChg>
      <pc:sldChg chg="modNotesTx">
        <pc:chgData name="Michelle Riblet" userId="02b91393-3cd8-4c28-aef1-eba78b80ce8c" providerId="ADAL" clId="{D7DB4927-47BD-4F31-8186-5E9E39F3FAE1}" dt="2021-09-30T12:18:37.089" v="3" actId="20577"/>
        <pc:sldMkLst>
          <pc:docMk/>
          <pc:sldMk cId="2196456957" sldId="3117"/>
        </pc:sldMkLst>
      </pc:sldChg>
      <pc:sldChg chg="modNotesTx">
        <pc:chgData name="Michelle Riblet" userId="02b91393-3cd8-4c28-aef1-eba78b80ce8c" providerId="ADAL" clId="{D7DB4927-47BD-4F31-8186-5E9E39F3FAE1}" dt="2021-09-30T12:18:59.873" v="6" actId="20577"/>
        <pc:sldMkLst>
          <pc:docMk/>
          <pc:sldMk cId="1696430730" sldId="3118"/>
        </pc:sldMkLst>
      </pc:sldChg>
      <pc:sldChg chg="modNotesTx">
        <pc:chgData name="Michelle Riblet" userId="02b91393-3cd8-4c28-aef1-eba78b80ce8c" providerId="ADAL" clId="{D7DB4927-47BD-4F31-8186-5E9E39F3FAE1}" dt="2021-09-30T12:19:04.113" v="7" actId="20577"/>
        <pc:sldMkLst>
          <pc:docMk/>
          <pc:sldMk cId="784800905" sldId="3120"/>
        </pc:sldMkLst>
      </pc:sldChg>
      <pc:sldChg chg="del">
        <pc:chgData name="Michelle Riblet" userId="02b91393-3cd8-4c28-aef1-eba78b80ce8c" providerId="ADAL" clId="{D7DB4927-47BD-4F31-8186-5E9E39F3FAE1}" dt="2021-09-30T12:19:07.509" v="8" actId="47"/>
        <pc:sldMkLst>
          <pc:docMk/>
          <pc:sldMk cId="3556690200" sldId="3121"/>
        </pc:sldMkLst>
      </pc:sldChg>
      <pc:sldChg chg="modNotesTx">
        <pc:chgData name="Michelle Riblet" userId="02b91393-3cd8-4c28-aef1-eba78b80ce8c" providerId="ADAL" clId="{D7DB4927-47BD-4F31-8186-5E9E39F3FAE1}" dt="2021-09-30T12:19:22.648" v="13" actId="20577"/>
        <pc:sldMkLst>
          <pc:docMk/>
          <pc:sldMk cId="1581112481" sldId="3126"/>
        </pc:sldMkLst>
      </pc:sldChg>
      <pc:sldChg chg="modNotesTx">
        <pc:chgData name="Michelle Riblet" userId="02b91393-3cd8-4c28-aef1-eba78b80ce8c" providerId="ADAL" clId="{D7DB4927-47BD-4F31-8186-5E9E39F3FAE1}" dt="2021-09-30T12:19:28.855" v="14" actId="20577"/>
        <pc:sldMkLst>
          <pc:docMk/>
          <pc:sldMk cId="1223037017" sldId="3127"/>
        </pc:sldMkLst>
      </pc:sldChg>
      <pc:sldChg chg="modNotesTx">
        <pc:chgData name="Michelle Riblet" userId="02b91393-3cd8-4c28-aef1-eba78b80ce8c" providerId="ADAL" clId="{D7DB4927-47BD-4F31-8186-5E9E39F3FAE1}" dt="2021-09-30T12:18:43.377" v="4" actId="20577"/>
        <pc:sldMkLst>
          <pc:docMk/>
          <pc:sldMk cId="3460235179" sldId="3130"/>
        </pc:sldMkLst>
      </pc:sldChg>
      <pc:sldChg chg="del modNotesTx">
        <pc:chgData name="Michelle Riblet" userId="02b91393-3cd8-4c28-aef1-eba78b80ce8c" providerId="ADAL" clId="{D7DB4927-47BD-4F31-8186-5E9E39F3FAE1}" dt="2021-09-30T12:19:17.998" v="11" actId="47"/>
        <pc:sldMkLst>
          <pc:docMk/>
          <pc:sldMk cId="2128263545" sldId="3131"/>
        </pc:sldMkLst>
      </pc:sldChg>
      <pc:sldChg chg="del">
        <pc:chgData name="Michelle Riblet" userId="02b91393-3cd8-4c28-aef1-eba78b80ce8c" providerId="ADAL" clId="{D7DB4927-47BD-4F31-8186-5E9E39F3FAE1}" dt="2021-09-30T12:19:19.025" v="12" actId="47"/>
        <pc:sldMkLst>
          <pc:docMk/>
          <pc:sldMk cId="3523103854" sldId="3132"/>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FE73FCB-D446-4A3A-A548-BAECD356422F}"/>
              </a:ext>
            </a:extLst>
          </p:cNvPr>
          <p:cNvSpPr>
            <a:spLocks noGrp="1"/>
          </p:cNvSpPr>
          <p:nvPr>
            <p:ph type="hdr" sz="quarter"/>
          </p:nvPr>
        </p:nvSpPr>
        <p:spPr>
          <a:xfrm>
            <a:off x="0" y="0"/>
            <a:ext cx="2889938" cy="498056"/>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074066A4-D98E-4EA5-BA21-0286732097AF}"/>
              </a:ext>
            </a:extLst>
          </p:cNvPr>
          <p:cNvSpPr>
            <a:spLocks noGrp="1"/>
          </p:cNvSpPr>
          <p:nvPr>
            <p:ph type="dt" sz="quarter" idx="1"/>
          </p:nvPr>
        </p:nvSpPr>
        <p:spPr>
          <a:xfrm>
            <a:off x="3777607" y="0"/>
            <a:ext cx="2889938" cy="498056"/>
          </a:xfrm>
          <a:prstGeom prst="rect">
            <a:avLst/>
          </a:prstGeom>
        </p:spPr>
        <p:txBody>
          <a:bodyPr vert="horz" lIns="91440" tIns="45720" rIns="91440" bIns="45720" rtlCol="0"/>
          <a:lstStyle>
            <a:lvl1pPr algn="r">
              <a:defRPr sz="1200"/>
            </a:lvl1pPr>
          </a:lstStyle>
          <a:p>
            <a:fld id="{5DD21FD3-C907-41EC-B25E-E041C606E419}" type="datetimeFigureOut">
              <a:rPr lang="en-GB" smtClean="0"/>
              <a:t>30/09/2021</a:t>
            </a:fld>
            <a:endParaRPr lang="en-GB"/>
          </a:p>
        </p:txBody>
      </p:sp>
      <p:sp>
        <p:nvSpPr>
          <p:cNvPr id="4" name="Footer Placeholder 3">
            <a:extLst>
              <a:ext uri="{FF2B5EF4-FFF2-40B4-BE49-F238E27FC236}">
                <a16:creationId xmlns:a16="http://schemas.microsoft.com/office/drawing/2014/main" id="{28089B5D-6F43-46CC-958D-55ACC6A81647}"/>
              </a:ext>
            </a:extLst>
          </p:cNvPr>
          <p:cNvSpPr>
            <a:spLocks noGrp="1"/>
          </p:cNvSpPr>
          <p:nvPr>
            <p:ph type="ftr" sz="quarter" idx="2"/>
          </p:nvPr>
        </p:nvSpPr>
        <p:spPr>
          <a:xfrm>
            <a:off x="0" y="9428585"/>
            <a:ext cx="2889938" cy="49805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790FA10D-CF92-4C0A-BBD5-C2A6A519DA84}"/>
              </a:ext>
            </a:extLst>
          </p:cNvPr>
          <p:cNvSpPr>
            <a:spLocks noGrp="1"/>
          </p:cNvSpPr>
          <p:nvPr>
            <p:ph type="sldNum" sz="quarter" idx="3"/>
          </p:nvPr>
        </p:nvSpPr>
        <p:spPr>
          <a:xfrm>
            <a:off x="3777607" y="9428585"/>
            <a:ext cx="2889938" cy="498055"/>
          </a:xfrm>
          <a:prstGeom prst="rect">
            <a:avLst/>
          </a:prstGeom>
        </p:spPr>
        <p:txBody>
          <a:bodyPr vert="horz" lIns="91440" tIns="45720" rIns="91440" bIns="45720" rtlCol="0" anchor="b"/>
          <a:lstStyle>
            <a:lvl1pPr algn="r">
              <a:defRPr sz="1200"/>
            </a:lvl1pPr>
          </a:lstStyle>
          <a:p>
            <a:fld id="{EED103EA-78B3-4CF0-9FAB-0CC406D9D19C}" type="slidenum">
              <a:rPr lang="en-GB" smtClean="0"/>
              <a:t>‹#›</a:t>
            </a:fld>
            <a:endParaRPr lang="en-GB"/>
          </a:p>
        </p:txBody>
      </p:sp>
    </p:spTree>
    <p:extLst>
      <p:ext uri="{BB962C8B-B14F-4D97-AF65-F5344CB8AC3E}">
        <p14:creationId xmlns:p14="http://schemas.microsoft.com/office/powerpoint/2010/main" val="151332015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777607" y="0"/>
            <a:ext cx="2889938" cy="498056"/>
          </a:xfrm>
          <a:prstGeom prst="rect">
            <a:avLst/>
          </a:prstGeom>
        </p:spPr>
        <p:txBody>
          <a:bodyPr vert="horz" lIns="91440" tIns="45720" rIns="91440" bIns="45720" rtlCol="0"/>
          <a:lstStyle>
            <a:lvl1pPr algn="r">
              <a:defRPr sz="1200"/>
            </a:lvl1pPr>
          </a:lstStyle>
          <a:p>
            <a:fld id="{3655EBAA-FF1F-4EF2-80C3-5604E510D5C9}" type="datetimeFigureOut">
              <a:rPr lang="en-GB" smtClean="0"/>
              <a:t>30/09/2021</a:t>
            </a:fld>
            <a:endParaRPr lang="en-GB"/>
          </a:p>
        </p:txBody>
      </p:sp>
      <p:sp>
        <p:nvSpPr>
          <p:cNvPr id="4" name="Slide Image Placeholder 3"/>
          <p:cNvSpPr>
            <a:spLocks noGrp="1" noRot="1" noChangeAspect="1"/>
          </p:cNvSpPr>
          <p:nvPr>
            <p:ph type="sldImg" idx="2"/>
          </p:nvPr>
        </p:nvSpPr>
        <p:spPr>
          <a:xfrm>
            <a:off x="357188" y="1241425"/>
            <a:ext cx="5954712"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66909" y="4777195"/>
            <a:ext cx="533527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5"/>
            <a:ext cx="2889938"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777607" y="9428585"/>
            <a:ext cx="2889938" cy="498055"/>
          </a:xfrm>
          <a:prstGeom prst="rect">
            <a:avLst/>
          </a:prstGeom>
        </p:spPr>
        <p:txBody>
          <a:bodyPr vert="horz" lIns="91440" tIns="45720" rIns="91440" bIns="45720" rtlCol="0" anchor="b"/>
          <a:lstStyle>
            <a:lvl1pPr algn="r">
              <a:defRPr sz="1200"/>
            </a:lvl1pPr>
          </a:lstStyle>
          <a:p>
            <a:fld id="{94688838-C728-439C-AB7B-6DC2D8DC0BEA}" type="slidenum">
              <a:rPr lang="en-GB" smtClean="0"/>
              <a:t>‹#›</a:t>
            </a:fld>
            <a:endParaRPr lang="en-GB"/>
          </a:p>
        </p:txBody>
      </p:sp>
    </p:spTree>
    <p:extLst>
      <p:ext uri="{BB962C8B-B14F-4D97-AF65-F5344CB8AC3E}">
        <p14:creationId xmlns:p14="http://schemas.microsoft.com/office/powerpoint/2010/main" val="11962679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dirty="0"/>
          </a:p>
        </p:txBody>
      </p:sp>
      <p:sp>
        <p:nvSpPr>
          <p:cNvPr id="4" name="Slide Number Placeholder 3"/>
          <p:cNvSpPr>
            <a:spLocks noGrp="1"/>
          </p:cNvSpPr>
          <p:nvPr>
            <p:ph type="sldNum" sz="quarter" idx="5"/>
          </p:nvPr>
        </p:nvSpPr>
        <p:spPr/>
        <p:txBody>
          <a:bodyPr/>
          <a:lstStyle/>
          <a:p>
            <a:fld id="{4E97A56C-7274-43F1-9BA5-9BC490DEA7BB}" type="slidenum">
              <a:rPr lang="en-IE" smtClean="0"/>
              <a:t>1</a:t>
            </a:fld>
            <a:endParaRPr lang="en-IE" dirty="0"/>
          </a:p>
        </p:txBody>
      </p:sp>
    </p:spTree>
    <p:extLst>
      <p:ext uri="{BB962C8B-B14F-4D97-AF65-F5344CB8AC3E}">
        <p14:creationId xmlns:p14="http://schemas.microsoft.com/office/powerpoint/2010/main" val="40438265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sz="1200" b="0" i="0" dirty="0">
              <a:solidFill>
                <a:srgbClr val="000000"/>
              </a:solidFill>
              <a:effectLst/>
              <a:latin typeface="apercuregular"/>
            </a:endParaRPr>
          </a:p>
          <a:p>
            <a:pPr marL="0" indent="0">
              <a:buNone/>
            </a:pPr>
            <a:endParaRPr lang="en-US" sz="1200" b="0" i="0" dirty="0">
              <a:effectLst/>
              <a:latin typeface="Open Sans" panose="020B0606030504020204" pitchFamily="34" charset="0"/>
            </a:endParaRPr>
          </a:p>
          <a:p>
            <a:pPr marL="0" indent="0">
              <a:buNone/>
            </a:pPr>
            <a:endParaRPr lang="en-US" sz="1200" b="0" i="0" dirty="0">
              <a:effectLst/>
              <a:latin typeface="Open Sans" panose="020B0606030504020204" pitchFamily="34" charset="0"/>
            </a:endParaRPr>
          </a:p>
          <a:p>
            <a:pPr marL="0" indent="0">
              <a:buNone/>
            </a:pPr>
            <a:endParaRPr lang="en-US" sz="1200" b="0" i="0" dirty="0">
              <a:effectLst/>
              <a:latin typeface="Open Sans" panose="020B0606030504020204" pitchFamily="34" charset="0"/>
            </a:endParaRPr>
          </a:p>
          <a:p>
            <a:pPr marL="0" indent="0">
              <a:buNone/>
            </a:pPr>
            <a:endParaRPr lang="en-US" sz="1200" b="0" i="0" dirty="0">
              <a:effectLst/>
              <a:latin typeface="Open Sans" panose="020B0606030504020204" pitchFamily="34" charset="0"/>
            </a:endParaRPr>
          </a:p>
          <a:p>
            <a:pPr marL="0" indent="0">
              <a:buNone/>
            </a:pPr>
            <a:endParaRPr lang="en-US" sz="1200" b="0" i="0" dirty="0">
              <a:effectLst/>
              <a:latin typeface="Open Sans" panose="020B0606030504020204" pitchFamily="34" charset="0"/>
            </a:endParaRPr>
          </a:p>
          <a:p>
            <a:endParaRPr lang="en-IE" dirty="0"/>
          </a:p>
        </p:txBody>
      </p:sp>
      <p:sp>
        <p:nvSpPr>
          <p:cNvPr id="4" name="Slide Number Placeholder 3"/>
          <p:cNvSpPr>
            <a:spLocks noGrp="1"/>
          </p:cNvSpPr>
          <p:nvPr>
            <p:ph type="sldNum" sz="quarter" idx="5"/>
          </p:nvPr>
        </p:nvSpPr>
        <p:spPr/>
        <p:txBody>
          <a:bodyPr/>
          <a:lstStyle/>
          <a:p>
            <a:fld id="{94688838-C728-439C-AB7B-6DC2D8DC0BEA}" type="slidenum">
              <a:rPr lang="en-GB" smtClean="0"/>
              <a:t>10</a:t>
            </a:fld>
            <a:endParaRPr lang="en-GB"/>
          </a:p>
        </p:txBody>
      </p:sp>
    </p:spTree>
    <p:extLst>
      <p:ext uri="{BB962C8B-B14F-4D97-AF65-F5344CB8AC3E}">
        <p14:creationId xmlns:p14="http://schemas.microsoft.com/office/powerpoint/2010/main" val="34018958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i="1" spc="-25" dirty="0">
                <a:solidFill>
                  <a:srgbClr val="454545"/>
                </a:solidFill>
                <a:effectLst/>
                <a:latin typeface="Calibri Light" panose="020F0302020204030204" pitchFamily="34" charset="0"/>
                <a:ea typeface="Times New Roman" panose="02020603050405020304" pitchFamily="18" charset="0"/>
                <a:cs typeface="Times New Roman" panose="02020603050405020304" pitchFamily="18" charset="0"/>
              </a:rPr>
              <a:t>In response to all these impacts which are current and very serious there is a need for policy makers and stakeholders within the food system to adjust their systems, in particular in adjusting their monitoring and surveillance systems to adapt to changing risks.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200" b="0" i="1" spc="-25" dirty="0">
              <a:solidFill>
                <a:srgbClr val="454545"/>
              </a:solidFill>
              <a:effectLst/>
              <a:latin typeface="Calibri Light" panose="020F03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E" sz="1200" b="0" i="1" spc="-25" dirty="0">
                <a:solidFill>
                  <a:srgbClr val="454545"/>
                </a:solidFill>
                <a:effectLst/>
                <a:latin typeface="Calibri Light" panose="020F0302020204030204" pitchFamily="34" charset="0"/>
                <a:cs typeface="Times New Roman" panose="02020603050405020304" pitchFamily="18" charset="0"/>
              </a:rPr>
              <a:t>There is a need to </a:t>
            </a:r>
            <a:r>
              <a:rPr lang="en-US" b="0" i="0" dirty="0">
                <a:solidFill>
                  <a:srgbClr val="000000"/>
                </a:solidFill>
                <a:effectLst/>
                <a:latin typeface="apercuregular"/>
              </a:rPr>
              <a:t>ensure that the food safety infrastructure currently in place within regulators is not only maintained but reviewed and improved. This will require continued investment in surveillance and monitoring of our foods coupled with </a:t>
            </a:r>
            <a:r>
              <a:rPr lang="en-US" b="0" i="0" u="none" strike="noStrike" dirty="0">
                <a:solidFill>
                  <a:srgbClr val="333333"/>
                </a:solidFill>
                <a:effectLst/>
                <a:latin typeface="apercuregular"/>
              </a:rPr>
              <a:t>risk assessment</a:t>
            </a:r>
            <a:r>
              <a:rPr lang="en-US" b="0" i="0" dirty="0">
                <a:solidFill>
                  <a:srgbClr val="000000"/>
                </a:solidFill>
                <a:effectLst/>
                <a:latin typeface="apercuregular"/>
              </a:rPr>
              <a:t>, management and communication.</a:t>
            </a:r>
            <a:endParaRPr lang="en-IE" sz="1200" i="1" spc="-25" dirty="0">
              <a:solidFill>
                <a:srgbClr val="454545"/>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200" i="1" spc="-25" dirty="0">
              <a:solidFill>
                <a:srgbClr val="454545"/>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E" sz="1200" i="1" spc="-25" dirty="0">
                <a:solidFill>
                  <a:srgbClr val="454545"/>
                </a:solidFill>
                <a:effectLst/>
                <a:latin typeface="Calibri Light" panose="020F0302020204030204" pitchFamily="34" charset="0"/>
                <a:ea typeface="Times New Roman" panose="02020603050405020304" pitchFamily="18" charset="0"/>
                <a:cs typeface="Times New Roman" panose="02020603050405020304" pitchFamily="18" charset="0"/>
              </a:rPr>
              <a:t>At this point we take what we head so far and discuss it in the context of what is happening currently in different regions around the world.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200" i="1" spc="-25" dirty="0">
              <a:solidFill>
                <a:srgbClr val="454545"/>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E" sz="1200" i="1" spc="-25" dirty="0">
                <a:solidFill>
                  <a:srgbClr val="454545"/>
                </a:solidFill>
                <a:effectLst/>
                <a:latin typeface="Calibri Light" panose="020F0302020204030204" pitchFamily="34" charset="0"/>
                <a:ea typeface="Times New Roman" panose="02020603050405020304" pitchFamily="18" charset="0"/>
                <a:cs typeface="Times New Roman" panose="02020603050405020304" pitchFamily="18" charset="0"/>
              </a:rPr>
              <a:t>We will start with Europe, the West Africa, move across to Middle East North Africa and then across to Saudi Arabia. </a:t>
            </a:r>
          </a:p>
          <a:p>
            <a:endParaRPr lang="en-IE" dirty="0"/>
          </a:p>
        </p:txBody>
      </p:sp>
      <p:sp>
        <p:nvSpPr>
          <p:cNvPr id="4" name="Slide Number Placeholder 3"/>
          <p:cNvSpPr>
            <a:spLocks noGrp="1"/>
          </p:cNvSpPr>
          <p:nvPr>
            <p:ph type="sldNum" sz="quarter" idx="5"/>
          </p:nvPr>
        </p:nvSpPr>
        <p:spPr/>
        <p:txBody>
          <a:bodyPr/>
          <a:lstStyle/>
          <a:p>
            <a:fld id="{94688838-C728-439C-AB7B-6DC2D8DC0BEA}" type="slidenum">
              <a:rPr lang="en-GB" smtClean="0"/>
              <a:t>11</a:t>
            </a:fld>
            <a:endParaRPr lang="en-GB"/>
          </a:p>
        </p:txBody>
      </p:sp>
    </p:spTree>
    <p:extLst>
      <p:ext uri="{BB962C8B-B14F-4D97-AF65-F5344CB8AC3E}">
        <p14:creationId xmlns:p14="http://schemas.microsoft.com/office/powerpoint/2010/main" val="19078463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b="0" i="0" dirty="0">
              <a:solidFill>
                <a:srgbClr val="333333"/>
              </a:solidFill>
              <a:effectLst/>
              <a:latin typeface="Roboto" panose="02000000000000000000" pitchFamily="2" charset="0"/>
            </a:endParaRPr>
          </a:p>
          <a:p>
            <a:endParaRPr lang="en-US" b="0" i="0" dirty="0">
              <a:solidFill>
                <a:srgbClr val="000000"/>
              </a:solidFill>
              <a:effectLst/>
              <a:latin typeface="apercuregular"/>
            </a:endParaRPr>
          </a:p>
          <a:p>
            <a:endParaRPr lang="en-US" b="0" i="0" dirty="0">
              <a:solidFill>
                <a:srgbClr val="000000"/>
              </a:solidFill>
              <a:effectLst/>
              <a:latin typeface="apercuregular"/>
            </a:endParaRPr>
          </a:p>
          <a:p>
            <a:endParaRPr lang="en-IN" dirty="0"/>
          </a:p>
        </p:txBody>
      </p:sp>
      <p:sp>
        <p:nvSpPr>
          <p:cNvPr id="4" name="Slide Number Placeholder 3"/>
          <p:cNvSpPr>
            <a:spLocks noGrp="1"/>
          </p:cNvSpPr>
          <p:nvPr>
            <p:ph type="sldNum" sz="quarter" idx="5"/>
          </p:nvPr>
        </p:nvSpPr>
        <p:spPr/>
        <p:txBody>
          <a:bodyPr/>
          <a:lstStyle/>
          <a:p>
            <a:fld id="{94688838-C728-439C-AB7B-6DC2D8DC0BEA}" type="slidenum">
              <a:rPr lang="en-GB" smtClean="0"/>
              <a:t>2</a:t>
            </a:fld>
            <a:endParaRPr lang="en-GB"/>
          </a:p>
        </p:txBody>
      </p:sp>
    </p:spTree>
    <p:extLst>
      <p:ext uri="{BB962C8B-B14F-4D97-AF65-F5344CB8AC3E}">
        <p14:creationId xmlns:p14="http://schemas.microsoft.com/office/powerpoint/2010/main" val="38126221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94688838-C728-439C-AB7B-6DC2D8DC0BEA}" type="slidenum">
              <a:rPr lang="en-GB" smtClean="0"/>
              <a:t>3</a:t>
            </a:fld>
            <a:endParaRPr lang="en-GB"/>
          </a:p>
        </p:txBody>
      </p:sp>
    </p:spTree>
    <p:extLst>
      <p:ext uri="{BB962C8B-B14F-4D97-AF65-F5344CB8AC3E}">
        <p14:creationId xmlns:p14="http://schemas.microsoft.com/office/powerpoint/2010/main" val="25905421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solidFill>
                <a:srgbClr val="FF0000"/>
              </a:solidFill>
            </a:endParaRPr>
          </a:p>
          <a:p>
            <a:endParaRPr lang="en-IE" b="1" dirty="0">
              <a:solidFill>
                <a:srgbClr val="FF0000"/>
              </a:solidFill>
            </a:endParaRPr>
          </a:p>
        </p:txBody>
      </p:sp>
      <p:sp>
        <p:nvSpPr>
          <p:cNvPr id="4" name="Slide Number Placeholder 3"/>
          <p:cNvSpPr>
            <a:spLocks noGrp="1"/>
          </p:cNvSpPr>
          <p:nvPr>
            <p:ph type="sldNum" sz="quarter" idx="5"/>
          </p:nvPr>
        </p:nvSpPr>
        <p:spPr/>
        <p:txBody>
          <a:bodyPr/>
          <a:lstStyle/>
          <a:p>
            <a:fld id="{94688838-C728-439C-AB7B-6DC2D8DC0BEA}" type="slidenum">
              <a:rPr lang="en-GB" smtClean="0"/>
              <a:t>4</a:t>
            </a:fld>
            <a:endParaRPr lang="en-GB"/>
          </a:p>
        </p:txBody>
      </p:sp>
    </p:spTree>
    <p:extLst>
      <p:ext uri="{BB962C8B-B14F-4D97-AF65-F5344CB8AC3E}">
        <p14:creationId xmlns:p14="http://schemas.microsoft.com/office/powerpoint/2010/main" val="39921504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b="0" i="0" u="none" strike="noStrike" baseline="30000" dirty="0">
              <a:solidFill>
                <a:srgbClr val="F68121"/>
              </a:solidFill>
              <a:effectLst/>
              <a:latin typeface="apercuregular"/>
            </a:endParaRPr>
          </a:p>
          <a:p>
            <a:pPr algn="l"/>
            <a:endParaRPr lang="en-US" b="0" i="0" u="none" strike="noStrike" baseline="30000" dirty="0">
              <a:solidFill>
                <a:srgbClr val="F68121"/>
              </a:solidFill>
              <a:effectLst/>
              <a:latin typeface="apercuregular"/>
            </a:endParaRPr>
          </a:p>
          <a:p>
            <a:pPr algn="l"/>
            <a:endParaRPr lang="en-US" b="0" i="0" dirty="0">
              <a:solidFill>
                <a:srgbClr val="000000"/>
              </a:solidFill>
              <a:effectLst/>
              <a:latin typeface="apercuregular"/>
            </a:endParaRPr>
          </a:p>
          <a:p>
            <a:endParaRPr lang="en-IE" dirty="0"/>
          </a:p>
          <a:p>
            <a:endParaRPr lang="en-IN" dirty="0"/>
          </a:p>
        </p:txBody>
      </p:sp>
      <p:sp>
        <p:nvSpPr>
          <p:cNvPr id="4" name="Slide Number Placeholder 3"/>
          <p:cNvSpPr>
            <a:spLocks noGrp="1"/>
          </p:cNvSpPr>
          <p:nvPr>
            <p:ph type="sldNum" sz="quarter" idx="5"/>
          </p:nvPr>
        </p:nvSpPr>
        <p:spPr/>
        <p:txBody>
          <a:bodyPr/>
          <a:lstStyle/>
          <a:p>
            <a:fld id="{94688838-C728-439C-AB7B-6DC2D8DC0BEA}" type="slidenum">
              <a:rPr lang="en-GB" smtClean="0"/>
              <a:t>5</a:t>
            </a:fld>
            <a:endParaRPr lang="en-GB"/>
          </a:p>
        </p:txBody>
      </p:sp>
    </p:spTree>
    <p:extLst>
      <p:ext uri="{BB962C8B-B14F-4D97-AF65-F5344CB8AC3E}">
        <p14:creationId xmlns:p14="http://schemas.microsoft.com/office/powerpoint/2010/main" val="29473143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1800" b="1" dirty="0">
              <a:effectLst/>
              <a:latin typeface="Calibri" panose="020F0502020204030204" pitchFamily="34" charset="0"/>
              <a:ea typeface="Calibri" panose="020F0502020204030204" pitchFamily="34" charset="0"/>
              <a:cs typeface="Times New Roman" panose="02020603050405020304" pitchFamily="18" charset="0"/>
            </a:endParaRPr>
          </a:p>
          <a:p>
            <a:endParaRPr lang="en-US" b="0" i="0" dirty="0">
              <a:solidFill>
                <a:srgbClr val="252F52"/>
              </a:solidFill>
              <a:effectLst/>
              <a:latin typeface="ipccserif"/>
            </a:endParaRPr>
          </a:p>
          <a:p>
            <a:endParaRPr lang="en-IE" dirty="0"/>
          </a:p>
        </p:txBody>
      </p:sp>
      <p:sp>
        <p:nvSpPr>
          <p:cNvPr id="4" name="Slide Number Placeholder 3"/>
          <p:cNvSpPr>
            <a:spLocks noGrp="1"/>
          </p:cNvSpPr>
          <p:nvPr>
            <p:ph type="sldNum" sz="quarter" idx="5"/>
          </p:nvPr>
        </p:nvSpPr>
        <p:spPr/>
        <p:txBody>
          <a:bodyPr/>
          <a:lstStyle/>
          <a:p>
            <a:fld id="{94688838-C728-439C-AB7B-6DC2D8DC0BEA}" type="slidenum">
              <a:rPr lang="en-GB" smtClean="0"/>
              <a:t>6</a:t>
            </a:fld>
            <a:endParaRPr lang="en-GB"/>
          </a:p>
        </p:txBody>
      </p:sp>
    </p:spTree>
    <p:extLst>
      <p:ext uri="{BB962C8B-B14F-4D97-AF65-F5344CB8AC3E}">
        <p14:creationId xmlns:p14="http://schemas.microsoft.com/office/powerpoint/2010/main" val="28908746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94688838-C728-439C-AB7B-6DC2D8DC0BEA}" type="slidenum">
              <a:rPr lang="en-GB" smtClean="0"/>
              <a:t>7</a:t>
            </a:fld>
            <a:endParaRPr lang="en-GB"/>
          </a:p>
        </p:txBody>
      </p:sp>
    </p:spTree>
    <p:extLst>
      <p:ext uri="{BB962C8B-B14F-4D97-AF65-F5344CB8AC3E}">
        <p14:creationId xmlns:p14="http://schemas.microsoft.com/office/powerpoint/2010/main" val="28437459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94688838-C728-439C-AB7B-6DC2D8DC0BEA}" type="slidenum">
              <a:rPr lang="en-GB" smtClean="0"/>
              <a:t>8</a:t>
            </a:fld>
            <a:endParaRPr lang="en-GB"/>
          </a:p>
        </p:txBody>
      </p:sp>
    </p:spTree>
    <p:extLst>
      <p:ext uri="{BB962C8B-B14F-4D97-AF65-F5344CB8AC3E}">
        <p14:creationId xmlns:p14="http://schemas.microsoft.com/office/powerpoint/2010/main" val="26028561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b="0" dirty="0"/>
          </a:p>
        </p:txBody>
      </p:sp>
      <p:sp>
        <p:nvSpPr>
          <p:cNvPr id="4" name="Slide Number Placeholder 3"/>
          <p:cNvSpPr>
            <a:spLocks noGrp="1"/>
          </p:cNvSpPr>
          <p:nvPr>
            <p:ph type="sldNum" sz="quarter" idx="5"/>
          </p:nvPr>
        </p:nvSpPr>
        <p:spPr/>
        <p:txBody>
          <a:bodyPr/>
          <a:lstStyle/>
          <a:p>
            <a:fld id="{94688838-C728-439C-AB7B-6DC2D8DC0BEA}" type="slidenum">
              <a:rPr lang="en-GB" smtClean="0"/>
              <a:t>9</a:t>
            </a:fld>
            <a:endParaRPr lang="en-GB"/>
          </a:p>
        </p:txBody>
      </p:sp>
    </p:spTree>
    <p:extLst>
      <p:ext uri="{BB962C8B-B14F-4D97-AF65-F5344CB8AC3E}">
        <p14:creationId xmlns:p14="http://schemas.microsoft.com/office/powerpoint/2010/main" val="80850627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1.xml"/><Relationship Id="rId1" Type="http://schemas.openxmlformats.org/officeDocument/2006/relationships/tags" Target="../tags/tag1.xml"/><Relationship Id="rId4" Type="http://schemas.openxmlformats.org/officeDocument/2006/relationships/image" Target="../media/image5.emf"/></Relationships>
</file>

<file path=ppt/slideLayouts/_rels/slideLayout3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xml"/><Relationship Id="rId4" Type="http://schemas.openxmlformats.org/officeDocument/2006/relationships/image" Target="../media/image5.emf"/></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_Client log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3A25CE-9FFA-4CCF-8705-63D4AFA8EA0C}"/>
              </a:ext>
            </a:extLst>
          </p:cNvPr>
          <p:cNvSpPr>
            <a:spLocks noGrp="1"/>
          </p:cNvSpPr>
          <p:nvPr>
            <p:ph type="ctrTitle" hasCustomPrompt="1"/>
          </p:nvPr>
        </p:nvSpPr>
        <p:spPr>
          <a:xfrm>
            <a:off x="5736424" y="2948460"/>
            <a:ext cx="6084101" cy="498598"/>
          </a:xfrm>
          <a:noFill/>
          <a:ln>
            <a:noFill/>
          </a:ln>
        </p:spPr>
        <p:txBody>
          <a:bodyPr wrap="square" lIns="0" tIns="0" rIns="0" bIns="0" anchor="b">
            <a:spAutoFit/>
          </a:bodyPr>
          <a:lstStyle>
            <a:lvl1pPr marL="0" indent="0" algn="l">
              <a:defRPr sz="3600" cap="all" baseline="0">
                <a:solidFill>
                  <a:schemeClr val="accent2"/>
                </a:solidFill>
                <a:latin typeface="+mn-lt"/>
              </a:defRPr>
            </a:lvl1pPr>
          </a:lstStyle>
          <a:p>
            <a:r>
              <a:rPr lang="en-GB" dirty="0"/>
              <a:t>Click to add title</a:t>
            </a:r>
          </a:p>
        </p:txBody>
      </p:sp>
      <p:sp>
        <p:nvSpPr>
          <p:cNvPr id="3" name="Subtitle 2">
            <a:extLst>
              <a:ext uri="{FF2B5EF4-FFF2-40B4-BE49-F238E27FC236}">
                <a16:creationId xmlns:a16="http://schemas.microsoft.com/office/drawing/2014/main" id="{AD61F454-62DB-4C30-9348-131714894BF5}"/>
              </a:ext>
            </a:extLst>
          </p:cNvPr>
          <p:cNvSpPr>
            <a:spLocks noGrp="1"/>
          </p:cNvSpPr>
          <p:nvPr>
            <p:ph type="subTitle" idx="1" hasCustomPrompt="1"/>
          </p:nvPr>
        </p:nvSpPr>
        <p:spPr>
          <a:xfrm>
            <a:off x="7106524" y="5796062"/>
            <a:ext cx="1675526" cy="153888"/>
          </a:xfrm>
          <a:noFill/>
          <a:ln>
            <a:noFill/>
          </a:ln>
        </p:spPr>
        <p:txBody>
          <a:bodyPr wrap="square" lIns="0" tIns="0" rIns="0" bIns="0" anchor="t">
            <a:spAutoFit/>
          </a:bodyPr>
          <a:lstStyle>
            <a:lvl1pPr marL="0" indent="0" algn="l">
              <a:buNone/>
              <a:defRPr sz="1000">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add date</a:t>
            </a:r>
          </a:p>
        </p:txBody>
      </p:sp>
      <p:sp>
        <p:nvSpPr>
          <p:cNvPr id="18" name="Text Placeholder 17">
            <a:extLst>
              <a:ext uri="{FF2B5EF4-FFF2-40B4-BE49-F238E27FC236}">
                <a16:creationId xmlns:a16="http://schemas.microsoft.com/office/drawing/2014/main" id="{08AA4653-EFFB-437F-9786-AA97A5CDA725}"/>
              </a:ext>
            </a:extLst>
          </p:cNvPr>
          <p:cNvSpPr>
            <a:spLocks noGrp="1"/>
          </p:cNvSpPr>
          <p:nvPr>
            <p:ph type="body" sz="quarter" idx="16" hasCustomPrompt="1"/>
          </p:nvPr>
        </p:nvSpPr>
        <p:spPr>
          <a:xfrm>
            <a:off x="5736424" y="3404716"/>
            <a:ext cx="6083737" cy="307777"/>
          </a:xfrm>
          <a:noFill/>
          <a:ln>
            <a:noFill/>
          </a:ln>
        </p:spPr>
        <p:txBody>
          <a:bodyPr wrap="square" lIns="0" tIns="0" rIns="0" bIns="0" anchor="t">
            <a:spAutoFit/>
          </a:bodyPr>
          <a:lstStyle>
            <a:lvl1pPr marL="0" indent="0" algn="l">
              <a:buNone/>
              <a:defRPr sz="2000">
                <a:solidFill>
                  <a:schemeClr val="accent1"/>
                </a:solidFill>
                <a:latin typeface="+mj-lt"/>
              </a:defRPr>
            </a:lvl1pPr>
            <a:lvl2pPr>
              <a:defRPr sz="2000"/>
            </a:lvl2pPr>
            <a:lvl3pPr>
              <a:defRPr sz="2000"/>
            </a:lvl3pPr>
            <a:lvl4pPr>
              <a:defRPr sz="2000"/>
            </a:lvl4pPr>
            <a:lvl5pPr>
              <a:defRPr sz="2000"/>
            </a:lvl5pPr>
          </a:lstStyle>
          <a:p>
            <a:pPr lvl="0"/>
            <a:r>
              <a:rPr lang="en-GB" dirty="0"/>
              <a:t>Click to add subtitle</a:t>
            </a:r>
          </a:p>
        </p:txBody>
      </p:sp>
      <p:cxnSp>
        <p:nvCxnSpPr>
          <p:cNvPr id="28" name="Straight Connector 27">
            <a:extLst>
              <a:ext uri="{FF2B5EF4-FFF2-40B4-BE49-F238E27FC236}">
                <a16:creationId xmlns:a16="http://schemas.microsoft.com/office/drawing/2014/main" id="{4569689D-10C4-4746-81EC-EEC037892A41}"/>
              </a:ext>
            </a:extLst>
          </p:cNvPr>
          <p:cNvCxnSpPr>
            <a:cxnSpLocks/>
          </p:cNvCxnSpPr>
          <p:nvPr userDrawn="1"/>
        </p:nvCxnSpPr>
        <p:spPr>
          <a:xfrm>
            <a:off x="5735639" y="4043687"/>
            <a:ext cx="6084886"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4" name="Picture Placeholder 18">
            <a:extLst>
              <a:ext uri="{FF2B5EF4-FFF2-40B4-BE49-F238E27FC236}">
                <a16:creationId xmlns:a16="http://schemas.microsoft.com/office/drawing/2014/main" id="{D792D015-3619-483A-B831-BB3980611CD8}"/>
              </a:ext>
            </a:extLst>
          </p:cNvPr>
          <p:cNvSpPr>
            <a:spLocks noGrp="1"/>
          </p:cNvSpPr>
          <p:nvPr>
            <p:ph type="pic" sz="quarter" idx="17"/>
          </p:nvPr>
        </p:nvSpPr>
        <p:spPr>
          <a:xfrm>
            <a:off x="2" y="-1"/>
            <a:ext cx="4833033" cy="6858000"/>
          </a:xfrm>
          <a:custGeom>
            <a:avLst/>
            <a:gdLst>
              <a:gd name="connsiteX0" fmla="*/ 4048116 w 4833033"/>
              <a:gd name="connsiteY0" fmla="*/ 5645823 h 6858000"/>
              <a:gd name="connsiteX1" fmla="*/ 2582564 w 4833033"/>
              <a:gd name="connsiteY1" fmla="*/ 6764308 h 6858000"/>
              <a:gd name="connsiteX2" fmla="*/ 2333816 w 4833033"/>
              <a:gd name="connsiteY2" fmla="*/ 6858000 h 6858000"/>
              <a:gd name="connsiteX3" fmla="*/ 555350 w 4833033"/>
              <a:gd name="connsiteY3" fmla="*/ 6858000 h 6858000"/>
              <a:gd name="connsiteX4" fmla="*/ 896349 w 4833033"/>
              <a:gd name="connsiteY4" fmla="*/ 6792253 h 6858000"/>
              <a:gd name="connsiteX5" fmla="*/ 3427445 w 4833033"/>
              <a:gd name="connsiteY5" fmla="*/ 5946243 h 6858000"/>
              <a:gd name="connsiteX6" fmla="*/ 4048116 w 4833033"/>
              <a:gd name="connsiteY6" fmla="*/ 5645823 h 6858000"/>
              <a:gd name="connsiteX7" fmla="*/ 4392166 w 4833033"/>
              <a:gd name="connsiteY7" fmla="*/ 5124404 h 6858000"/>
              <a:gd name="connsiteX8" fmla="*/ 4160494 w 4833033"/>
              <a:gd name="connsiteY8" fmla="*/ 5495613 h 6858000"/>
              <a:gd name="connsiteX9" fmla="*/ 3379036 w 4833033"/>
              <a:gd name="connsiteY9" fmla="*/ 5834017 h 6858000"/>
              <a:gd name="connsiteX10" fmla="*/ 851398 w 4833033"/>
              <a:gd name="connsiteY10" fmla="*/ 6553989 h 6858000"/>
              <a:gd name="connsiteX11" fmla="*/ 403183 w 4833033"/>
              <a:gd name="connsiteY11" fmla="*/ 6616792 h 6858000"/>
              <a:gd name="connsiteX12" fmla="*/ 0 w 4833033"/>
              <a:gd name="connsiteY12" fmla="*/ 6653273 h 6858000"/>
              <a:gd name="connsiteX13" fmla="*/ 0 w 4833033"/>
              <a:gd name="connsiteY13" fmla="*/ 5524073 h 6858000"/>
              <a:gd name="connsiteX14" fmla="*/ 216031 w 4833033"/>
              <a:gd name="connsiteY14" fmla="*/ 5543525 h 6858000"/>
              <a:gd name="connsiteX15" fmla="*/ 479687 w 4833033"/>
              <a:gd name="connsiteY15" fmla="*/ 5559495 h 6858000"/>
              <a:gd name="connsiteX16" fmla="*/ 3152551 w 4833033"/>
              <a:gd name="connsiteY16" fmla="*/ 5383387 h 6858000"/>
              <a:gd name="connsiteX17" fmla="*/ 4392166 w 4833033"/>
              <a:gd name="connsiteY17" fmla="*/ 5124404 h 6858000"/>
              <a:gd name="connsiteX18" fmla="*/ 0 w 4833033"/>
              <a:gd name="connsiteY18" fmla="*/ 3928083 h 6858000"/>
              <a:gd name="connsiteX19" fmla="*/ 205441 w 4833033"/>
              <a:gd name="connsiteY19" fmla="*/ 4010779 h 6858000"/>
              <a:gd name="connsiteX20" fmla="*/ 477958 w 4833033"/>
              <a:gd name="connsiteY20" fmla="*/ 4112645 h 6858000"/>
              <a:gd name="connsiteX21" fmla="*/ 3109329 w 4833033"/>
              <a:gd name="connsiteY21" fmla="*/ 4685860 h 6858000"/>
              <a:gd name="connsiteX22" fmla="*/ 4578886 w 4833033"/>
              <a:gd name="connsiteY22" fmla="*/ 4720391 h 6858000"/>
              <a:gd name="connsiteX23" fmla="*/ 4447490 w 4833033"/>
              <a:gd name="connsiteY23" fmla="*/ 5017358 h 6858000"/>
              <a:gd name="connsiteX24" fmla="*/ 3128347 w 4833033"/>
              <a:gd name="connsiteY24" fmla="*/ 5203826 h 6858000"/>
              <a:gd name="connsiteX25" fmla="*/ 509078 w 4833033"/>
              <a:gd name="connsiteY25" fmla="*/ 5196919 h 6858000"/>
              <a:gd name="connsiteX26" fmla="*/ 230078 w 4833033"/>
              <a:gd name="connsiteY26" fmla="*/ 5160230 h 6858000"/>
              <a:gd name="connsiteX27" fmla="*/ 0 w 4833033"/>
              <a:gd name="connsiteY27" fmla="*/ 5123396 h 6858000"/>
              <a:gd name="connsiteX28" fmla="*/ 0 w 4833033"/>
              <a:gd name="connsiteY28" fmla="*/ 2466438 h 6858000"/>
              <a:gd name="connsiteX29" fmla="*/ 374765 w 4833033"/>
              <a:gd name="connsiteY29" fmla="*/ 2555215 h 6858000"/>
              <a:gd name="connsiteX30" fmla="*/ 1684723 w 4833033"/>
              <a:gd name="connsiteY30" fmla="*/ 2969668 h 6858000"/>
              <a:gd name="connsiteX31" fmla="*/ 4561597 w 4833033"/>
              <a:gd name="connsiteY31" fmla="*/ 4518385 h 6858000"/>
              <a:gd name="connsiteX32" fmla="*/ 4566783 w 4833033"/>
              <a:gd name="connsiteY32" fmla="*/ 4521838 h 6858000"/>
              <a:gd name="connsiteX33" fmla="*/ 635287 w 4833033"/>
              <a:gd name="connsiteY33" fmla="*/ 3824311 h 6858000"/>
              <a:gd name="connsiteX34" fmla="*/ 283458 w 4833033"/>
              <a:gd name="connsiteY34" fmla="*/ 3665900 h 6858000"/>
              <a:gd name="connsiteX35" fmla="*/ 0 w 4833033"/>
              <a:gd name="connsiteY35" fmla="*/ 3501451 h 6858000"/>
              <a:gd name="connsiteX36" fmla="*/ 418743 w 4833033"/>
              <a:gd name="connsiteY36" fmla="*/ 1525948 h 6858000"/>
              <a:gd name="connsiteX37" fmla="*/ 1807474 w 4833033"/>
              <a:gd name="connsiteY37" fmla="*/ 1598787 h 6858000"/>
              <a:gd name="connsiteX38" fmla="*/ 4286703 w 4833033"/>
              <a:gd name="connsiteY38" fmla="*/ 2273868 h 6858000"/>
              <a:gd name="connsiteX39" fmla="*/ 4717197 w 4833033"/>
              <a:gd name="connsiteY39" fmla="*/ 2498320 h 6858000"/>
              <a:gd name="connsiteX40" fmla="*/ 4833033 w 4833033"/>
              <a:gd name="connsiteY40" fmla="*/ 3415118 h 6858000"/>
              <a:gd name="connsiteX41" fmla="*/ 4694721 w 4833033"/>
              <a:gd name="connsiteY41" fmla="*/ 4414792 h 6858000"/>
              <a:gd name="connsiteX42" fmla="*/ 4200259 w 4833033"/>
              <a:gd name="connsiteY42" fmla="*/ 3960709 h 6858000"/>
              <a:gd name="connsiteX43" fmla="*/ 1838595 w 4833033"/>
              <a:gd name="connsiteY43" fmla="*/ 2683061 h 6858000"/>
              <a:gd name="connsiteX44" fmla="*/ 429441 w 4833033"/>
              <a:gd name="connsiteY44" fmla="*/ 2282932 h 6858000"/>
              <a:gd name="connsiteX45" fmla="*/ 0 w 4833033"/>
              <a:gd name="connsiteY45" fmla="*/ 2203280 h 6858000"/>
              <a:gd name="connsiteX46" fmla="*/ 0 w 4833033"/>
              <a:gd name="connsiteY46" fmla="*/ 1537090 h 6858000"/>
              <a:gd name="connsiteX47" fmla="*/ 2777382 w 4833033"/>
              <a:gd name="connsiteY47" fmla="*/ 120859 h 6858000"/>
              <a:gd name="connsiteX48" fmla="*/ 4431930 w 4833033"/>
              <a:gd name="connsiteY48" fmla="*/ 1747270 h 6858000"/>
              <a:gd name="connsiteX49" fmla="*/ 1838595 w 4833033"/>
              <a:gd name="connsiteY49" fmla="*/ 1236211 h 6858000"/>
              <a:gd name="connsiteX50" fmla="*/ 421418 w 4833033"/>
              <a:gd name="connsiteY50" fmla="*/ 1258063 h 6858000"/>
              <a:gd name="connsiteX51" fmla="*/ 0 w 4833033"/>
              <a:gd name="connsiteY51" fmla="*/ 1297377 h 6858000"/>
              <a:gd name="connsiteX52" fmla="*/ 0 w 4833033"/>
              <a:gd name="connsiteY52" fmla="*/ 588673 h 6858000"/>
              <a:gd name="connsiteX53" fmla="*/ 327085 w 4833033"/>
              <a:gd name="connsiteY53" fmla="*/ 493254 h 6858000"/>
              <a:gd name="connsiteX54" fmla="*/ 1465154 w 4833033"/>
              <a:gd name="connsiteY54" fmla="*/ 241717 h 6858000"/>
              <a:gd name="connsiteX55" fmla="*/ 2777382 w 4833033"/>
              <a:gd name="connsiteY55" fmla="*/ 120859 h 6858000"/>
              <a:gd name="connsiteX56" fmla="*/ 0 w 4833033"/>
              <a:gd name="connsiteY56" fmla="*/ 0 h 6858000"/>
              <a:gd name="connsiteX57" fmla="*/ 1435763 w 4833033"/>
              <a:gd name="connsiteY57" fmla="*/ 0 h 6858000"/>
              <a:gd name="connsiteX58" fmla="*/ 1420203 w 4833033"/>
              <a:gd name="connsiteY58" fmla="*/ 3453 h 6858000"/>
              <a:gd name="connsiteX59" fmla="*/ 313497 w 4833033"/>
              <a:gd name="connsiteY59" fmla="*/ 299422 h 6858000"/>
              <a:gd name="connsiteX60" fmla="*/ 0 w 4833033"/>
              <a:gd name="connsiteY60" fmla="*/ 40520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4833033" h="6858000">
                <a:moveTo>
                  <a:pt x="4048116" y="5645823"/>
                </a:moveTo>
                <a:cubicBezTo>
                  <a:pt x="3665383" y="6132279"/>
                  <a:pt x="3162195" y="6520914"/>
                  <a:pt x="2582564" y="6764308"/>
                </a:cubicBezTo>
                <a:lnTo>
                  <a:pt x="2333816" y="6858000"/>
                </a:lnTo>
                <a:lnTo>
                  <a:pt x="555350" y="6858000"/>
                </a:lnTo>
                <a:lnTo>
                  <a:pt x="896349" y="6792253"/>
                </a:lnTo>
                <a:cubicBezTo>
                  <a:pt x="1772897" y="6605785"/>
                  <a:pt x="2616595" y="6308818"/>
                  <a:pt x="3427445" y="5946243"/>
                </a:cubicBezTo>
                <a:cubicBezTo>
                  <a:pt x="3636640" y="5851282"/>
                  <a:pt x="3842378" y="5751142"/>
                  <a:pt x="4048116" y="5645823"/>
                </a:cubicBezTo>
                <a:close/>
                <a:moveTo>
                  <a:pt x="4392166" y="5124404"/>
                </a:moveTo>
                <a:cubicBezTo>
                  <a:pt x="4323010" y="5252169"/>
                  <a:pt x="4245210" y="5376481"/>
                  <a:pt x="4160494" y="5495613"/>
                </a:cubicBezTo>
                <a:cubicBezTo>
                  <a:pt x="3902889" y="5614745"/>
                  <a:pt x="3643556" y="5728697"/>
                  <a:pt x="3379036" y="5834017"/>
                </a:cubicBezTo>
                <a:cubicBezTo>
                  <a:pt x="2559542" y="6156882"/>
                  <a:pt x="1714114" y="6410685"/>
                  <a:pt x="851398" y="6553989"/>
                </a:cubicBezTo>
                <a:cubicBezTo>
                  <a:pt x="702713" y="6578161"/>
                  <a:pt x="553164" y="6599311"/>
                  <a:pt x="403183" y="6616792"/>
                </a:cubicBezTo>
                <a:lnTo>
                  <a:pt x="0" y="6653273"/>
                </a:lnTo>
                <a:lnTo>
                  <a:pt x="0" y="5524073"/>
                </a:lnTo>
                <a:lnTo>
                  <a:pt x="216031" y="5543525"/>
                </a:lnTo>
                <a:cubicBezTo>
                  <a:pt x="303772" y="5549999"/>
                  <a:pt x="391513" y="5555179"/>
                  <a:pt x="479687" y="5559495"/>
                </a:cubicBezTo>
                <a:cubicBezTo>
                  <a:pt x="1378710" y="5602659"/>
                  <a:pt x="2274275" y="5530144"/>
                  <a:pt x="3152551" y="5383387"/>
                </a:cubicBezTo>
                <a:cubicBezTo>
                  <a:pt x="3569214" y="5314325"/>
                  <a:pt x="3982418" y="5226271"/>
                  <a:pt x="4392166" y="5124404"/>
                </a:cubicBezTo>
                <a:close/>
                <a:moveTo>
                  <a:pt x="0" y="3928083"/>
                </a:moveTo>
                <a:lnTo>
                  <a:pt x="205441" y="4010779"/>
                </a:lnTo>
                <a:cubicBezTo>
                  <a:pt x="292966" y="4044878"/>
                  <a:pt x="383733" y="4078977"/>
                  <a:pt x="477958" y="4112645"/>
                </a:cubicBezTo>
                <a:cubicBezTo>
                  <a:pt x="1335487" y="4416518"/>
                  <a:pt x="2218950" y="4621978"/>
                  <a:pt x="3109329" y="4685860"/>
                </a:cubicBezTo>
                <a:cubicBezTo>
                  <a:pt x="3600334" y="4720391"/>
                  <a:pt x="4089610" y="4729024"/>
                  <a:pt x="4578886" y="4720391"/>
                </a:cubicBezTo>
                <a:cubicBezTo>
                  <a:pt x="4539121" y="4822258"/>
                  <a:pt x="4495899" y="4920671"/>
                  <a:pt x="4447490" y="5017358"/>
                </a:cubicBezTo>
                <a:cubicBezTo>
                  <a:pt x="4010081" y="5095053"/>
                  <a:pt x="3569214" y="5160662"/>
                  <a:pt x="3128347" y="5203826"/>
                </a:cubicBezTo>
                <a:cubicBezTo>
                  <a:pt x="2253528" y="5288427"/>
                  <a:pt x="1371794" y="5298786"/>
                  <a:pt x="509078" y="5196919"/>
                </a:cubicBezTo>
                <a:cubicBezTo>
                  <a:pt x="415718" y="5185697"/>
                  <a:pt x="322790" y="5173611"/>
                  <a:pt x="230078" y="5160230"/>
                </a:cubicBezTo>
                <a:lnTo>
                  <a:pt x="0" y="5123396"/>
                </a:lnTo>
                <a:close/>
                <a:moveTo>
                  <a:pt x="0" y="2466438"/>
                </a:moveTo>
                <a:lnTo>
                  <a:pt x="374765" y="2555215"/>
                </a:lnTo>
                <a:cubicBezTo>
                  <a:pt x="801692" y="2664716"/>
                  <a:pt x="1241263" y="2802624"/>
                  <a:pt x="1684723" y="2969668"/>
                </a:cubicBezTo>
                <a:cubicBezTo>
                  <a:pt x="2841351" y="3408212"/>
                  <a:pt x="3854481" y="3903732"/>
                  <a:pt x="4561597" y="4518385"/>
                </a:cubicBezTo>
                <a:cubicBezTo>
                  <a:pt x="4566783" y="4521838"/>
                  <a:pt x="4566783" y="4521838"/>
                  <a:pt x="4566783" y="4521838"/>
                </a:cubicBezTo>
                <a:cubicBezTo>
                  <a:pt x="3564027" y="4570181"/>
                  <a:pt x="2135964" y="4392347"/>
                  <a:pt x="635287" y="3824311"/>
                </a:cubicBezTo>
                <a:cubicBezTo>
                  <a:pt x="514264" y="3778558"/>
                  <a:pt x="397132" y="3725034"/>
                  <a:pt x="283458" y="3665900"/>
                </a:cubicBezTo>
                <a:lnTo>
                  <a:pt x="0" y="3501451"/>
                </a:lnTo>
                <a:close/>
                <a:moveTo>
                  <a:pt x="418743" y="1525948"/>
                </a:moveTo>
                <a:cubicBezTo>
                  <a:pt x="884571" y="1522063"/>
                  <a:pt x="1348454" y="1544400"/>
                  <a:pt x="1807474" y="1598787"/>
                </a:cubicBezTo>
                <a:cubicBezTo>
                  <a:pt x="2670191" y="1698927"/>
                  <a:pt x="3515618" y="1913019"/>
                  <a:pt x="4286703" y="2273868"/>
                </a:cubicBezTo>
                <a:cubicBezTo>
                  <a:pt x="4433659" y="2342930"/>
                  <a:pt x="4577157" y="2418898"/>
                  <a:pt x="4717197" y="2498320"/>
                </a:cubicBezTo>
                <a:cubicBezTo>
                  <a:pt x="4793268" y="2791833"/>
                  <a:pt x="4833033" y="3099160"/>
                  <a:pt x="4833033" y="3415118"/>
                </a:cubicBezTo>
                <a:cubicBezTo>
                  <a:pt x="4833033" y="3629211"/>
                  <a:pt x="4833033" y="4223145"/>
                  <a:pt x="4694721" y="4414792"/>
                </a:cubicBezTo>
                <a:cubicBezTo>
                  <a:pt x="4606548" y="4297386"/>
                  <a:pt x="4342028" y="4059122"/>
                  <a:pt x="4200259" y="3960709"/>
                </a:cubicBezTo>
                <a:cubicBezTo>
                  <a:pt x="3427445" y="3425478"/>
                  <a:pt x="2872471" y="3050816"/>
                  <a:pt x="1838595" y="2683061"/>
                </a:cubicBezTo>
                <a:cubicBezTo>
                  <a:pt x="1375684" y="2518607"/>
                  <a:pt x="904994" y="2383288"/>
                  <a:pt x="429441" y="2282932"/>
                </a:cubicBezTo>
                <a:lnTo>
                  <a:pt x="0" y="2203280"/>
                </a:lnTo>
                <a:lnTo>
                  <a:pt x="0" y="1537090"/>
                </a:lnTo>
                <a:close/>
                <a:moveTo>
                  <a:pt x="2777382" y="120859"/>
                </a:moveTo>
                <a:cubicBezTo>
                  <a:pt x="3489685" y="469622"/>
                  <a:pt x="4070592" y="1042837"/>
                  <a:pt x="4431930" y="1747270"/>
                </a:cubicBezTo>
                <a:cubicBezTo>
                  <a:pt x="3593418" y="1433038"/>
                  <a:pt x="2713413" y="1279375"/>
                  <a:pt x="1838595" y="1236211"/>
                </a:cubicBezTo>
                <a:cubicBezTo>
                  <a:pt x="1364014" y="1212902"/>
                  <a:pt x="891379" y="1222614"/>
                  <a:pt x="421418" y="1258063"/>
                </a:cubicBezTo>
                <a:lnTo>
                  <a:pt x="0" y="1297377"/>
                </a:lnTo>
                <a:lnTo>
                  <a:pt x="0" y="588673"/>
                </a:lnTo>
                <a:lnTo>
                  <a:pt x="327085" y="493254"/>
                </a:lnTo>
                <a:cubicBezTo>
                  <a:pt x="703038" y="389985"/>
                  <a:pt x="1082637" y="305168"/>
                  <a:pt x="1465154" y="241717"/>
                </a:cubicBezTo>
                <a:cubicBezTo>
                  <a:pt x="1899106" y="170929"/>
                  <a:pt x="2339973" y="127765"/>
                  <a:pt x="2777382" y="120859"/>
                </a:cubicBezTo>
                <a:close/>
                <a:moveTo>
                  <a:pt x="0" y="0"/>
                </a:moveTo>
                <a:lnTo>
                  <a:pt x="1435763" y="0"/>
                </a:lnTo>
                <a:cubicBezTo>
                  <a:pt x="1430576" y="1727"/>
                  <a:pt x="1425390" y="1727"/>
                  <a:pt x="1420203" y="3453"/>
                </a:cubicBezTo>
                <a:cubicBezTo>
                  <a:pt x="1045466" y="82443"/>
                  <a:pt x="676564" y="182799"/>
                  <a:pt x="313497" y="299422"/>
                </a:cubicBezTo>
                <a:lnTo>
                  <a:pt x="0" y="405208"/>
                </a:lnTo>
                <a:close/>
              </a:path>
            </a:pathLst>
          </a:custGeom>
          <a:solidFill>
            <a:schemeClr val="bg2"/>
          </a:solidFill>
        </p:spPr>
        <p:txBody>
          <a:bodyPr wrap="square">
            <a:noAutofit/>
          </a:bodyPr>
          <a:lstStyle>
            <a:lvl1pPr marL="0" indent="0">
              <a:buNone/>
              <a:defRPr/>
            </a:lvl1pPr>
          </a:lstStyle>
          <a:p>
            <a:r>
              <a:rPr lang="en-US"/>
              <a:t>Click icon to add picture</a:t>
            </a:r>
          </a:p>
        </p:txBody>
      </p:sp>
      <p:pic>
        <p:nvPicPr>
          <p:cNvPr id="9" name="Picture 8" descr="A close up of a sign&#10;&#10;Description generated with very high confidence">
            <a:extLst>
              <a:ext uri="{FF2B5EF4-FFF2-40B4-BE49-F238E27FC236}">
                <a16:creationId xmlns:a16="http://schemas.microsoft.com/office/drawing/2014/main" id="{2570BCC6-DA34-3A48-A4E7-23AA8E9E6A5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754688" y="634432"/>
            <a:ext cx="2577297" cy="810286"/>
          </a:xfrm>
          <a:prstGeom prst="rect">
            <a:avLst/>
          </a:prstGeom>
        </p:spPr>
      </p:pic>
    </p:spTree>
    <p:extLst>
      <p:ext uri="{BB962C8B-B14F-4D97-AF65-F5344CB8AC3E}">
        <p14:creationId xmlns:p14="http://schemas.microsoft.com/office/powerpoint/2010/main" val="423234307"/>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D4C5DEB-F686-4484-BFE2-52F0186E6750}"/>
              </a:ext>
            </a:extLst>
          </p:cNvPr>
          <p:cNvSpPr>
            <a:spLocks noGrp="1"/>
          </p:cNvSpPr>
          <p:nvPr>
            <p:ph sz="half" idx="1"/>
          </p:nvPr>
        </p:nvSpPr>
        <p:spPr>
          <a:xfrm>
            <a:off x="371475" y="1341438"/>
            <a:ext cx="5544524" cy="442753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a:extLst>
              <a:ext uri="{FF2B5EF4-FFF2-40B4-BE49-F238E27FC236}">
                <a16:creationId xmlns:a16="http://schemas.microsoft.com/office/drawing/2014/main" id="{50D25E82-0694-4ADD-AD4A-B25FD9F24616}"/>
              </a:ext>
            </a:extLst>
          </p:cNvPr>
          <p:cNvSpPr>
            <a:spLocks noGrp="1"/>
          </p:cNvSpPr>
          <p:nvPr>
            <p:ph sz="half" idx="2"/>
          </p:nvPr>
        </p:nvSpPr>
        <p:spPr>
          <a:xfrm>
            <a:off x="6276001" y="1341438"/>
            <a:ext cx="5544524" cy="442753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Date Placeholder 4">
            <a:extLst>
              <a:ext uri="{FF2B5EF4-FFF2-40B4-BE49-F238E27FC236}">
                <a16:creationId xmlns:a16="http://schemas.microsoft.com/office/drawing/2014/main" id="{0A4B43BE-839B-4B6D-B6DD-5FEDE63654F4}"/>
              </a:ext>
            </a:extLst>
          </p:cNvPr>
          <p:cNvSpPr>
            <a:spLocks noGrp="1"/>
          </p:cNvSpPr>
          <p:nvPr>
            <p:ph type="dt" sz="half" idx="10"/>
          </p:nvPr>
        </p:nvSpPr>
        <p:spPr/>
        <p:txBody>
          <a:bodyPr/>
          <a:lstStyle/>
          <a:p>
            <a:endParaRPr lang="en-GB"/>
          </a:p>
        </p:txBody>
      </p:sp>
      <p:sp>
        <p:nvSpPr>
          <p:cNvPr id="8" name="Title 7">
            <a:extLst>
              <a:ext uri="{FF2B5EF4-FFF2-40B4-BE49-F238E27FC236}">
                <a16:creationId xmlns:a16="http://schemas.microsoft.com/office/drawing/2014/main" id="{7481FC9B-9E03-4BDA-BC7A-C5A5C94FDC37}"/>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754440639"/>
      </p:ext>
    </p:extLst>
  </p:cSld>
  <p:clrMapOvr>
    <a:masterClrMapping/>
  </p:clrMapOvr>
  <p:extLst>
    <p:ext uri="{DCECCB84-F9BA-43D5-87BE-67443E8EF086}">
      <p15:sldGuideLst xmlns:p15="http://schemas.microsoft.com/office/powerpoint/2012/main">
        <p15:guide id="1" orient="horz" pos="372">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w/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51BB48-8A28-4AE3-A80E-A01F0BC5D05A}"/>
              </a:ext>
            </a:extLst>
          </p:cNvPr>
          <p:cNvSpPr>
            <a:spLocks noGrp="1"/>
          </p:cNvSpPr>
          <p:nvPr>
            <p:ph type="title"/>
          </p:nvPr>
        </p:nvSpPr>
        <p:spPr>
          <a:xfrm>
            <a:off x="371475" y="343978"/>
            <a:ext cx="11449050" cy="387798"/>
          </a:xfrm>
        </p:spPr>
        <p:txBody>
          <a:body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2D4C5DEB-F686-4484-BFE2-52F0186E6750}"/>
              </a:ext>
            </a:extLst>
          </p:cNvPr>
          <p:cNvSpPr>
            <a:spLocks noGrp="1"/>
          </p:cNvSpPr>
          <p:nvPr>
            <p:ph sz="half" idx="1"/>
          </p:nvPr>
        </p:nvSpPr>
        <p:spPr>
          <a:xfrm>
            <a:off x="371474" y="1341438"/>
            <a:ext cx="5544525" cy="442753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a:extLst>
              <a:ext uri="{FF2B5EF4-FFF2-40B4-BE49-F238E27FC236}">
                <a16:creationId xmlns:a16="http://schemas.microsoft.com/office/drawing/2014/main" id="{50D25E82-0694-4ADD-AD4A-B25FD9F24616}"/>
              </a:ext>
            </a:extLst>
          </p:cNvPr>
          <p:cNvSpPr>
            <a:spLocks noGrp="1"/>
          </p:cNvSpPr>
          <p:nvPr>
            <p:ph sz="half" idx="2"/>
          </p:nvPr>
        </p:nvSpPr>
        <p:spPr>
          <a:xfrm>
            <a:off x="6276000" y="1341438"/>
            <a:ext cx="5544525" cy="442753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Date Placeholder 4">
            <a:extLst>
              <a:ext uri="{FF2B5EF4-FFF2-40B4-BE49-F238E27FC236}">
                <a16:creationId xmlns:a16="http://schemas.microsoft.com/office/drawing/2014/main" id="{0A4B43BE-839B-4B6D-B6DD-5FEDE63654F4}"/>
              </a:ext>
            </a:extLst>
          </p:cNvPr>
          <p:cNvSpPr>
            <a:spLocks noGrp="1"/>
          </p:cNvSpPr>
          <p:nvPr>
            <p:ph type="dt" sz="half" idx="10"/>
          </p:nvPr>
        </p:nvSpPr>
        <p:spPr/>
        <p:txBody>
          <a:bodyPr/>
          <a:lstStyle/>
          <a:p>
            <a:endParaRPr lang="en-GB"/>
          </a:p>
        </p:txBody>
      </p:sp>
      <p:sp>
        <p:nvSpPr>
          <p:cNvPr id="9" name="Text Placeholder 6">
            <a:extLst>
              <a:ext uri="{FF2B5EF4-FFF2-40B4-BE49-F238E27FC236}">
                <a16:creationId xmlns:a16="http://schemas.microsoft.com/office/drawing/2014/main" id="{44A4684D-844E-4353-B83F-E29DB6FEB218}"/>
              </a:ext>
            </a:extLst>
          </p:cNvPr>
          <p:cNvSpPr>
            <a:spLocks noGrp="1"/>
          </p:cNvSpPr>
          <p:nvPr>
            <p:ph type="body" sz="quarter" idx="14" hasCustomPrompt="1"/>
          </p:nvPr>
        </p:nvSpPr>
        <p:spPr>
          <a:xfrm>
            <a:off x="371475" y="731776"/>
            <a:ext cx="11449050" cy="249299"/>
          </a:xfrm>
        </p:spPr>
        <p:txBody>
          <a:bodyPr lIns="0" tIns="0" rIns="0" bIns="0">
            <a:spAutoFit/>
          </a:bodyPr>
          <a:lstStyle>
            <a:lvl1pPr marL="0" indent="0">
              <a:buNone/>
              <a:defRPr sz="1800">
                <a:solidFill>
                  <a:schemeClr val="accent5"/>
                </a:solidFill>
                <a:latin typeface="+mj-lt"/>
              </a:defRPr>
            </a:lvl1pPr>
            <a:lvl2pPr marL="177800" indent="0">
              <a:buNone/>
              <a:defRPr sz="1800">
                <a:solidFill>
                  <a:schemeClr val="accent5"/>
                </a:solidFill>
                <a:latin typeface="+mj-lt"/>
              </a:defRPr>
            </a:lvl2pPr>
            <a:lvl3pPr marL="355600" indent="0">
              <a:buNone/>
              <a:defRPr sz="1800">
                <a:solidFill>
                  <a:schemeClr val="accent5"/>
                </a:solidFill>
                <a:latin typeface="+mj-lt"/>
              </a:defRPr>
            </a:lvl3pPr>
            <a:lvl4pPr marL="541338" indent="0">
              <a:buNone/>
              <a:defRPr sz="1800">
                <a:solidFill>
                  <a:schemeClr val="accent5"/>
                </a:solidFill>
                <a:latin typeface="+mj-lt"/>
              </a:defRPr>
            </a:lvl4pPr>
            <a:lvl5pPr marL="719138" indent="0">
              <a:buNone/>
              <a:defRPr sz="1800">
                <a:solidFill>
                  <a:schemeClr val="accent5"/>
                </a:solidFill>
                <a:latin typeface="+mj-lt"/>
              </a:defRPr>
            </a:lvl5pPr>
          </a:lstStyle>
          <a:p>
            <a:pPr lvl="0"/>
            <a:r>
              <a:rPr lang="en-GB"/>
              <a:t>Click to add subtitle</a:t>
            </a:r>
            <a:endParaRPr lang="en-GB" dirty="0"/>
          </a:p>
        </p:txBody>
      </p:sp>
    </p:spTree>
    <p:extLst>
      <p:ext uri="{BB962C8B-B14F-4D97-AF65-F5344CB8AC3E}">
        <p14:creationId xmlns:p14="http://schemas.microsoft.com/office/powerpoint/2010/main" val="2681174633"/>
      </p:ext>
    </p:extLst>
  </p:cSld>
  <p:clrMapOvr>
    <a:masterClrMapping/>
  </p:clrMapOvr>
  <p:extLst>
    <p:ext uri="{DCECCB84-F9BA-43D5-87BE-67443E8EF086}">
      <p15:sldGuideLst xmlns:p15="http://schemas.microsoft.com/office/powerpoint/2012/main">
        <p15:guide id="1" orient="horz" pos="461">
          <p15:clr>
            <a:srgbClr val="FBAE40"/>
          </p15:clr>
        </p15:guide>
        <p15:guide id="2" orient="horz" pos="215">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FBF42F5-FA96-4715-B126-5A7CC398D174}"/>
              </a:ext>
            </a:extLst>
          </p:cNvPr>
          <p:cNvSpPr>
            <a:spLocks noGrp="1"/>
          </p:cNvSpPr>
          <p:nvPr>
            <p:ph type="body" idx="1"/>
          </p:nvPr>
        </p:nvSpPr>
        <p:spPr>
          <a:xfrm>
            <a:off x="371474" y="1341915"/>
            <a:ext cx="5544000" cy="215444"/>
          </a:xfrm>
        </p:spPr>
        <p:txBody>
          <a:bodyPr anchor="b">
            <a:spAutoFit/>
          </a:bodyPr>
          <a:lstStyle>
            <a:lvl1pPr marL="0" indent="0">
              <a:buNone/>
              <a:defRPr sz="1400" b="0" cap="all" baseline="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BFFA3BD0-0BC3-4C4C-8A2D-C8D1FE9FE624}"/>
              </a:ext>
            </a:extLst>
          </p:cNvPr>
          <p:cNvSpPr>
            <a:spLocks noGrp="1"/>
          </p:cNvSpPr>
          <p:nvPr>
            <p:ph sz="half" idx="2"/>
          </p:nvPr>
        </p:nvSpPr>
        <p:spPr>
          <a:xfrm>
            <a:off x="371474" y="1643337"/>
            <a:ext cx="5544000" cy="41256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a:extLst>
              <a:ext uri="{FF2B5EF4-FFF2-40B4-BE49-F238E27FC236}">
                <a16:creationId xmlns:a16="http://schemas.microsoft.com/office/drawing/2014/main" id="{545A2A33-6FC1-4D2D-9C58-1F41A0007F1A}"/>
              </a:ext>
            </a:extLst>
          </p:cNvPr>
          <p:cNvSpPr>
            <a:spLocks noGrp="1"/>
          </p:cNvSpPr>
          <p:nvPr>
            <p:ph type="body" sz="quarter" idx="3"/>
          </p:nvPr>
        </p:nvSpPr>
        <p:spPr>
          <a:xfrm>
            <a:off x="6276525" y="1341915"/>
            <a:ext cx="5544000" cy="215444"/>
          </a:xfrm>
        </p:spPr>
        <p:txBody>
          <a:bodyPr anchor="b">
            <a:spAutoFit/>
          </a:bodyPr>
          <a:lstStyle>
            <a:lvl1pPr marL="0" indent="0">
              <a:buNone/>
              <a:defRPr sz="1400" b="0" cap="all" baseline="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D9BC4036-8302-47A5-9172-D1F3DD5496E4}"/>
              </a:ext>
            </a:extLst>
          </p:cNvPr>
          <p:cNvSpPr>
            <a:spLocks noGrp="1"/>
          </p:cNvSpPr>
          <p:nvPr>
            <p:ph sz="quarter" idx="4"/>
          </p:nvPr>
        </p:nvSpPr>
        <p:spPr>
          <a:xfrm>
            <a:off x="6276525" y="1643337"/>
            <a:ext cx="5544000" cy="41256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Date Placeholder 6">
            <a:extLst>
              <a:ext uri="{FF2B5EF4-FFF2-40B4-BE49-F238E27FC236}">
                <a16:creationId xmlns:a16="http://schemas.microsoft.com/office/drawing/2014/main" id="{B0162D13-5CDD-453D-9CA9-75BB91D6B195}"/>
              </a:ext>
            </a:extLst>
          </p:cNvPr>
          <p:cNvSpPr>
            <a:spLocks noGrp="1"/>
          </p:cNvSpPr>
          <p:nvPr>
            <p:ph type="dt" sz="half" idx="10"/>
          </p:nvPr>
        </p:nvSpPr>
        <p:spPr/>
        <p:txBody>
          <a:bodyPr/>
          <a:lstStyle/>
          <a:p>
            <a:endParaRPr lang="en-GB"/>
          </a:p>
        </p:txBody>
      </p:sp>
      <p:sp>
        <p:nvSpPr>
          <p:cNvPr id="2" name="Title 1">
            <a:extLst>
              <a:ext uri="{FF2B5EF4-FFF2-40B4-BE49-F238E27FC236}">
                <a16:creationId xmlns:a16="http://schemas.microsoft.com/office/drawing/2014/main" id="{520A351F-EABA-4E60-B316-4DD202B88393}"/>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108355535"/>
      </p:ext>
    </p:extLst>
  </p:cSld>
  <p:clrMapOvr>
    <a:masterClrMapping/>
  </p:clrMapOvr>
  <p:extLst>
    <p:ext uri="{DCECCB84-F9BA-43D5-87BE-67443E8EF086}">
      <p15:sldGuideLst xmlns:p15="http://schemas.microsoft.com/office/powerpoint/2012/main">
        <p15:guide id="1" orient="horz" pos="372">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mparison w/subtitle">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FBF42F5-FA96-4715-B126-5A7CC398D174}"/>
              </a:ext>
            </a:extLst>
          </p:cNvPr>
          <p:cNvSpPr>
            <a:spLocks noGrp="1"/>
          </p:cNvSpPr>
          <p:nvPr>
            <p:ph type="body" idx="1"/>
          </p:nvPr>
        </p:nvSpPr>
        <p:spPr>
          <a:xfrm>
            <a:off x="371474" y="1341776"/>
            <a:ext cx="5544000" cy="215444"/>
          </a:xfrm>
        </p:spPr>
        <p:txBody>
          <a:bodyPr anchor="b">
            <a:spAutoFit/>
          </a:bodyPr>
          <a:lstStyle>
            <a:lvl1pPr marL="0" indent="0">
              <a:buNone/>
              <a:defRPr sz="1400" b="0" cap="all" baseline="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BFFA3BD0-0BC3-4C4C-8A2D-C8D1FE9FE624}"/>
              </a:ext>
            </a:extLst>
          </p:cNvPr>
          <p:cNvSpPr>
            <a:spLocks noGrp="1"/>
          </p:cNvSpPr>
          <p:nvPr>
            <p:ph sz="half" idx="2"/>
          </p:nvPr>
        </p:nvSpPr>
        <p:spPr>
          <a:xfrm>
            <a:off x="371474" y="1643337"/>
            <a:ext cx="5544000" cy="41256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a:extLst>
              <a:ext uri="{FF2B5EF4-FFF2-40B4-BE49-F238E27FC236}">
                <a16:creationId xmlns:a16="http://schemas.microsoft.com/office/drawing/2014/main" id="{545A2A33-6FC1-4D2D-9C58-1F41A0007F1A}"/>
              </a:ext>
            </a:extLst>
          </p:cNvPr>
          <p:cNvSpPr>
            <a:spLocks noGrp="1"/>
          </p:cNvSpPr>
          <p:nvPr>
            <p:ph type="body" sz="quarter" idx="3"/>
          </p:nvPr>
        </p:nvSpPr>
        <p:spPr>
          <a:xfrm>
            <a:off x="6276525" y="1341776"/>
            <a:ext cx="5544000" cy="215444"/>
          </a:xfrm>
        </p:spPr>
        <p:txBody>
          <a:bodyPr anchor="b">
            <a:spAutoFit/>
          </a:bodyPr>
          <a:lstStyle>
            <a:lvl1pPr marL="0" indent="0">
              <a:buNone/>
              <a:defRPr sz="1400" b="0" cap="all" baseline="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D9BC4036-8302-47A5-9172-D1F3DD5496E4}"/>
              </a:ext>
            </a:extLst>
          </p:cNvPr>
          <p:cNvSpPr>
            <a:spLocks noGrp="1"/>
          </p:cNvSpPr>
          <p:nvPr>
            <p:ph sz="quarter" idx="4"/>
          </p:nvPr>
        </p:nvSpPr>
        <p:spPr>
          <a:xfrm>
            <a:off x="6276525" y="1643337"/>
            <a:ext cx="5544000" cy="41256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Date Placeholder 6">
            <a:extLst>
              <a:ext uri="{FF2B5EF4-FFF2-40B4-BE49-F238E27FC236}">
                <a16:creationId xmlns:a16="http://schemas.microsoft.com/office/drawing/2014/main" id="{B0162D13-5CDD-453D-9CA9-75BB91D6B195}"/>
              </a:ext>
            </a:extLst>
          </p:cNvPr>
          <p:cNvSpPr>
            <a:spLocks noGrp="1"/>
          </p:cNvSpPr>
          <p:nvPr>
            <p:ph type="dt" sz="half" idx="10"/>
          </p:nvPr>
        </p:nvSpPr>
        <p:spPr/>
        <p:txBody>
          <a:bodyPr/>
          <a:lstStyle/>
          <a:p>
            <a:endParaRPr lang="en-GB"/>
          </a:p>
        </p:txBody>
      </p:sp>
      <p:sp>
        <p:nvSpPr>
          <p:cNvPr id="19" name="Title 18">
            <a:extLst>
              <a:ext uri="{FF2B5EF4-FFF2-40B4-BE49-F238E27FC236}">
                <a16:creationId xmlns:a16="http://schemas.microsoft.com/office/drawing/2014/main" id="{7A131C3A-6432-42BB-96A2-251D58F03B95}"/>
              </a:ext>
            </a:extLst>
          </p:cNvPr>
          <p:cNvSpPr>
            <a:spLocks noGrp="1"/>
          </p:cNvSpPr>
          <p:nvPr>
            <p:ph type="title"/>
          </p:nvPr>
        </p:nvSpPr>
        <p:spPr>
          <a:xfrm>
            <a:off x="371475" y="343978"/>
            <a:ext cx="11449050" cy="387798"/>
          </a:xfrm>
        </p:spPr>
        <p:txBody>
          <a:bodyPr/>
          <a:lstStyle/>
          <a:p>
            <a:r>
              <a:rPr lang="en-US"/>
              <a:t>Click to edit Master title style</a:t>
            </a:r>
            <a:endParaRPr lang="en-GB" dirty="0"/>
          </a:p>
        </p:txBody>
      </p:sp>
      <p:sp>
        <p:nvSpPr>
          <p:cNvPr id="11" name="Text Placeholder 6">
            <a:extLst>
              <a:ext uri="{FF2B5EF4-FFF2-40B4-BE49-F238E27FC236}">
                <a16:creationId xmlns:a16="http://schemas.microsoft.com/office/drawing/2014/main" id="{B7C48A1B-159D-4AA5-A860-9A10676AEA95}"/>
              </a:ext>
            </a:extLst>
          </p:cNvPr>
          <p:cNvSpPr>
            <a:spLocks noGrp="1"/>
          </p:cNvSpPr>
          <p:nvPr>
            <p:ph type="body" sz="quarter" idx="14" hasCustomPrompt="1"/>
          </p:nvPr>
        </p:nvSpPr>
        <p:spPr>
          <a:xfrm>
            <a:off x="371475" y="731776"/>
            <a:ext cx="11449050" cy="249299"/>
          </a:xfrm>
        </p:spPr>
        <p:txBody>
          <a:bodyPr lIns="0" tIns="0" rIns="0" bIns="0">
            <a:spAutoFit/>
          </a:bodyPr>
          <a:lstStyle>
            <a:lvl1pPr marL="0" indent="0">
              <a:buNone/>
              <a:defRPr sz="1800">
                <a:solidFill>
                  <a:schemeClr val="accent5"/>
                </a:solidFill>
                <a:latin typeface="+mj-lt"/>
              </a:defRPr>
            </a:lvl1pPr>
            <a:lvl2pPr marL="177800" indent="0">
              <a:buNone/>
              <a:defRPr sz="1800">
                <a:solidFill>
                  <a:schemeClr val="accent5"/>
                </a:solidFill>
                <a:latin typeface="+mj-lt"/>
              </a:defRPr>
            </a:lvl2pPr>
            <a:lvl3pPr marL="355600" indent="0">
              <a:buNone/>
              <a:defRPr sz="1800">
                <a:solidFill>
                  <a:schemeClr val="accent5"/>
                </a:solidFill>
                <a:latin typeface="+mj-lt"/>
              </a:defRPr>
            </a:lvl3pPr>
            <a:lvl4pPr marL="541338" indent="0">
              <a:buNone/>
              <a:defRPr sz="1800">
                <a:solidFill>
                  <a:schemeClr val="accent5"/>
                </a:solidFill>
                <a:latin typeface="+mj-lt"/>
              </a:defRPr>
            </a:lvl4pPr>
            <a:lvl5pPr marL="719138" indent="0">
              <a:buNone/>
              <a:defRPr sz="1800">
                <a:solidFill>
                  <a:schemeClr val="accent5"/>
                </a:solidFill>
                <a:latin typeface="+mj-lt"/>
              </a:defRPr>
            </a:lvl5pPr>
          </a:lstStyle>
          <a:p>
            <a:pPr lvl="0"/>
            <a:r>
              <a:rPr lang="en-GB"/>
              <a:t>Click to add subtitle</a:t>
            </a:r>
            <a:endParaRPr lang="en-GB" dirty="0"/>
          </a:p>
        </p:txBody>
      </p:sp>
    </p:spTree>
    <p:extLst>
      <p:ext uri="{BB962C8B-B14F-4D97-AF65-F5344CB8AC3E}">
        <p14:creationId xmlns:p14="http://schemas.microsoft.com/office/powerpoint/2010/main" val="3893714728"/>
      </p:ext>
    </p:extLst>
  </p:cSld>
  <p:clrMapOvr>
    <a:masterClrMapping/>
  </p:clrMapOvr>
  <p:extLst>
    <p:ext uri="{DCECCB84-F9BA-43D5-87BE-67443E8EF086}">
      <p15:sldGuideLst xmlns:p15="http://schemas.microsoft.com/office/powerpoint/2012/main">
        <p15:guide id="1" orient="horz" pos="462">
          <p15:clr>
            <a:srgbClr val="FBAE40"/>
          </p15:clr>
        </p15:guide>
        <p15:guide id="2" orient="horz" pos="216">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397FD97E-8FCB-4263-BA52-C20B4CCD6B43}"/>
              </a:ext>
            </a:extLst>
          </p:cNvPr>
          <p:cNvSpPr>
            <a:spLocks noGrp="1"/>
          </p:cNvSpPr>
          <p:nvPr>
            <p:ph type="dt" sz="half" idx="10"/>
          </p:nvPr>
        </p:nvSpPr>
        <p:spPr/>
        <p:txBody>
          <a:bodyPr/>
          <a:lstStyle/>
          <a:p>
            <a:endParaRPr lang="en-GB"/>
          </a:p>
        </p:txBody>
      </p:sp>
      <p:sp>
        <p:nvSpPr>
          <p:cNvPr id="5" name="Title 4">
            <a:extLst>
              <a:ext uri="{FF2B5EF4-FFF2-40B4-BE49-F238E27FC236}">
                <a16:creationId xmlns:a16="http://schemas.microsoft.com/office/drawing/2014/main" id="{4C4D7BFE-335F-4CEE-AE87-8E87F21FDFE4}"/>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281680990"/>
      </p:ext>
    </p:extLst>
  </p:cSld>
  <p:clrMapOvr>
    <a:masterClrMapping/>
  </p:clrMapOvr>
  <p:extLst>
    <p:ext uri="{DCECCB84-F9BA-43D5-87BE-67443E8EF086}">
      <p15:sldGuideLst xmlns:p15="http://schemas.microsoft.com/office/powerpoint/2012/main">
        <p15:guide id="1" orient="horz" pos="372">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Only w/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7F0611-FE92-4146-9B8E-0086FB209BAE}"/>
              </a:ext>
            </a:extLst>
          </p:cNvPr>
          <p:cNvSpPr>
            <a:spLocks noGrp="1"/>
          </p:cNvSpPr>
          <p:nvPr>
            <p:ph type="title"/>
          </p:nvPr>
        </p:nvSpPr>
        <p:spPr>
          <a:xfrm>
            <a:off x="371475" y="343978"/>
            <a:ext cx="11449050" cy="387798"/>
          </a:xfrm>
        </p:spPr>
        <p:txBody>
          <a:bodyPr>
            <a:spAutoFit/>
          </a:bodyPr>
          <a:lstStyle>
            <a:lvl1pPr>
              <a:defRPr/>
            </a:lvl1pPr>
          </a:lstStyle>
          <a:p>
            <a:r>
              <a:rPr lang="en-US"/>
              <a:t>Click to edit Master title style</a:t>
            </a:r>
            <a:endParaRPr lang="en-GB" dirty="0"/>
          </a:p>
        </p:txBody>
      </p:sp>
      <p:sp>
        <p:nvSpPr>
          <p:cNvPr id="4" name="Date Placeholder 3">
            <a:extLst>
              <a:ext uri="{FF2B5EF4-FFF2-40B4-BE49-F238E27FC236}">
                <a16:creationId xmlns:a16="http://schemas.microsoft.com/office/drawing/2014/main" id="{7DD08365-E05A-4D0E-B8B3-614C5068F65C}"/>
              </a:ext>
            </a:extLst>
          </p:cNvPr>
          <p:cNvSpPr>
            <a:spLocks noGrp="1"/>
          </p:cNvSpPr>
          <p:nvPr>
            <p:ph type="dt" sz="half" idx="10"/>
          </p:nvPr>
        </p:nvSpPr>
        <p:spPr/>
        <p:txBody>
          <a:bodyPr/>
          <a:lstStyle>
            <a:lvl1pPr algn="r">
              <a:defRPr/>
            </a:lvl1pPr>
          </a:lstStyle>
          <a:p>
            <a:endParaRPr lang="en-GB"/>
          </a:p>
        </p:txBody>
      </p:sp>
      <p:sp>
        <p:nvSpPr>
          <p:cNvPr id="7" name="Text Placeholder 6">
            <a:extLst>
              <a:ext uri="{FF2B5EF4-FFF2-40B4-BE49-F238E27FC236}">
                <a16:creationId xmlns:a16="http://schemas.microsoft.com/office/drawing/2014/main" id="{10F30806-8ADF-4E84-A361-16DD57139F8D}"/>
              </a:ext>
            </a:extLst>
          </p:cNvPr>
          <p:cNvSpPr>
            <a:spLocks noGrp="1"/>
          </p:cNvSpPr>
          <p:nvPr>
            <p:ph type="body" sz="quarter" idx="14" hasCustomPrompt="1"/>
          </p:nvPr>
        </p:nvSpPr>
        <p:spPr>
          <a:xfrm>
            <a:off x="371475" y="731776"/>
            <a:ext cx="11449050" cy="249299"/>
          </a:xfrm>
        </p:spPr>
        <p:txBody>
          <a:bodyPr lIns="0" tIns="0" rIns="0" bIns="0">
            <a:spAutoFit/>
          </a:bodyPr>
          <a:lstStyle>
            <a:lvl1pPr marL="0" indent="0">
              <a:buNone/>
              <a:defRPr sz="1800">
                <a:solidFill>
                  <a:schemeClr val="accent5"/>
                </a:solidFill>
                <a:latin typeface="+mj-lt"/>
              </a:defRPr>
            </a:lvl1pPr>
            <a:lvl2pPr marL="177800" indent="0">
              <a:buNone/>
              <a:defRPr sz="1800">
                <a:solidFill>
                  <a:schemeClr val="accent5"/>
                </a:solidFill>
                <a:latin typeface="+mj-lt"/>
              </a:defRPr>
            </a:lvl2pPr>
            <a:lvl3pPr marL="355600" indent="0">
              <a:buNone/>
              <a:defRPr sz="1800">
                <a:solidFill>
                  <a:schemeClr val="accent5"/>
                </a:solidFill>
                <a:latin typeface="+mj-lt"/>
              </a:defRPr>
            </a:lvl3pPr>
            <a:lvl4pPr marL="541338" indent="0">
              <a:buNone/>
              <a:defRPr sz="1800">
                <a:solidFill>
                  <a:schemeClr val="accent5"/>
                </a:solidFill>
                <a:latin typeface="+mj-lt"/>
              </a:defRPr>
            </a:lvl4pPr>
            <a:lvl5pPr marL="719138" indent="0">
              <a:buNone/>
              <a:defRPr sz="1800">
                <a:solidFill>
                  <a:schemeClr val="accent5"/>
                </a:solidFill>
                <a:latin typeface="+mj-lt"/>
              </a:defRPr>
            </a:lvl5pPr>
          </a:lstStyle>
          <a:p>
            <a:pPr lvl="0"/>
            <a:r>
              <a:rPr lang="en-GB" dirty="0"/>
              <a:t>Click to add subtitle</a:t>
            </a:r>
          </a:p>
        </p:txBody>
      </p:sp>
    </p:spTree>
    <p:extLst>
      <p:ext uri="{BB962C8B-B14F-4D97-AF65-F5344CB8AC3E}">
        <p14:creationId xmlns:p14="http://schemas.microsoft.com/office/powerpoint/2010/main" val="2465540331"/>
      </p:ext>
    </p:extLst>
  </p:cSld>
  <p:clrMapOvr>
    <a:masterClrMapping/>
  </p:clrMapOvr>
  <p:extLst>
    <p:ext uri="{DCECCB84-F9BA-43D5-87BE-67443E8EF086}">
      <p15:sldGuideLst xmlns:p15="http://schemas.microsoft.com/office/powerpoint/2012/main">
        <p15:guide id="1" orient="horz" pos="215">
          <p15:clr>
            <a:srgbClr val="FBAE40"/>
          </p15:clr>
        </p15:guide>
        <p15:guide id="2" orient="horz" pos="46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le Only w/subtit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8419B03-A753-4E33-905B-EF2007FA8A64}"/>
              </a:ext>
            </a:extLst>
          </p:cNvPr>
          <p:cNvSpPr/>
          <p:nvPr userDrawn="1"/>
        </p:nvSpPr>
        <p:spPr>
          <a:xfrm>
            <a:off x="281354" y="1119574"/>
            <a:ext cx="11687908" cy="779564"/>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solidFill>
                <a:schemeClr val="tx2"/>
              </a:solidFill>
            </a:endParaRPr>
          </a:p>
        </p:txBody>
      </p:sp>
      <p:sp>
        <p:nvSpPr>
          <p:cNvPr id="2" name="Title 1">
            <a:extLst>
              <a:ext uri="{FF2B5EF4-FFF2-40B4-BE49-F238E27FC236}">
                <a16:creationId xmlns:a16="http://schemas.microsoft.com/office/drawing/2014/main" id="{F07F0611-FE92-4146-9B8E-0086FB209BAE}"/>
              </a:ext>
            </a:extLst>
          </p:cNvPr>
          <p:cNvSpPr>
            <a:spLocks noGrp="1"/>
          </p:cNvSpPr>
          <p:nvPr>
            <p:ph type="title"/>
          </p:nvPr>
        </p:nvSpPr>
        <p:spPr>
          <a:xfrm>
            <a:off x="371475" y="367424"/>
            <a:ext cx="5536956" cy="387798"/>
          </a:xfrm>
        </p:spPr>
        <p:txBody>
          <a:bodyPr wrap="square">
            <a:spAutoFit/>
          </a:bodyPr>
          <a:lstStyle>
            <a:lvl1pPr>
              <a:defRPr/>
            </a:lvl1pPr>
          </a:lstStyle>
          <a:p>
            <a:r>
              <a:rPr lang="en-US"/>
              <a:t>Click to edit Master title style</a:t>
            </a:r>
            <a:endParaRPr lang="en-GB" dirty="0"/>
          </a:p>
        </p:txBody>
      </p:sp>
      <p:sp>
        <p:nvSpPr>
          <p:cNvPr id="7" name="Text Placeholder 6">
            <a:extLst>
              <a:ext uri="{FF2B5EF4-FFF2-40B4-BE49-F238E27FC236}">
                <a16:creationId xmlns:a16="http://schemas.microsoft.com/office/drawing/2014/main" id="{10F30806-8ADF-4E84-A361-16DD57139F8D}"/>
              </a:ext>
            </a:extLst>
          </p:cNvPr>
          <p:cNvSpPr>
            <a:spLocks noGrp="1"/>
          </p:cNvSpPr>
          <p:nvPr>
            <p:ph type="body" sz="quarter" idx="14" hasCustomPrompt="1"/>
          </p:nvPr>
        </p:nvSpPr>
        <p:spPr>
          <a:xfrm>
            <a:off x="371475" y="755222"/>
            <a:ext cx="5536956" cy="276999"/>
          </a:xfrm>
        </p:spPr>
        <p:txBody>
          <a:bodyPr wrap="square" lIns="0" tIns="0" rIns="0" bIns="0">
            <a:spAutoFit/>
          </a:bodyPr>
          <a:lstStyle>
            <a:lvl1pPr marL="0" indent="0">
              <a:buNone/>
              <a:defRPr sz="1800">
                <a:solidFill>
                  <a:schemeClr val="accent5"/>
                </a:solidFill>
                <a:latin typeface="+mj-lt"/>
              </a:defRPr>
            </a:lvl1pPr>
            <a:lvl2pPr marL="177800" indent="0">
              <a:buNone/>
              <a:defRPr sz="1800">
                <a:solidFill>
                  <a:schemeClr val="accent5"/>
                </a:solidFill>
                <a:latin typeface="+mj-lt"/>
              </a:defRPr>
            </a:lvl2pPr>
            <a:lvl3pPr marL="355600" indent="0">
              <a:buNone/>
              <a:defRPr sz="1800">
                <a:solidFill>
                  <a:schemeClr val="accent5"/>
                </a:solidFill>
                <a:latin typeface="+mj-lt"/>
              </a:defRPr>
            </a:lvl3pPr>
            <a:lvl4pPr marL="541338" indent="0">
              <a:buNone/>
              <a:defRPr sz="1800">
                <a:solidFill>
                  <a:schemeClr val="accent5"/>
                </a:solidFill>
                <a:latin typeface="+mj-lt"/>
              </a:defRPr>
            </a:lvl4pPr>
            <a:lvl5pPr marL="719138" indent="0">
              <a:buNone/>
              <a:defRPr sz="1800">
                <a:solidFill>
                  <a:schemeClr val="accent5"/>
                </a:solidFill>
                <a:latin typeface="+mj-lt"/>
              </a:defRPr>
            </a:lvl5pPr>
          </a:lstStyle>
          <a:p>
            <a:pPr lvl="0"/>
            <a:r>
              <a:rPr lang="en-GB" dirty="0"/>
              <a:t>Click to add subtitle</a:t>
            </a:r>
          </a:p>
        </p:txBody>
      </p:sp>
      <p:cxnSp>
        <p:nvCxnSpPr>
          <p:cNvPr id="5" name="Straight Connector 4">
            <a:extLst>
              <a:ext uri="{FF2B5EF4-FFF2-40B4-BE49-F238E27FC236}">
                <a16:creationId xmlns:a16="http://schemas.microsoft.com/office/drawing/2014/main" id="{D7A25B6C-21CC-4969-8933-58187CDF55F3}"/>
              </a:ext>
            </a:extLst>
          </p:cNvPr>
          <p:cNvCxnSpPr>
            <a:cxnSpLocks/>
          </p:cNvCxnSpPr>
          <p:nvPr userDrawn="1"/>
        </p:nvCxnSpPr>
        <p:spPr>
          <a:xfrm>
            <a:off x="377369" y="1338995"/>
            <a:ext cx="5531062" cy="0"/>
          </a:xfrm>
          <a:prstGeom prst="line">
            <a:avLst/>
          </a:prstGeom>
          <a:ln w="952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CCA5711B-1D64-4085-BF10-B6F29208E6AB}"/>
              </a:ext>
            </a:extLst>
          </p:cNvPr>
          <p:cNvCxnSpPr>
            <a:cxnSpLocks/>
          </p:cNvCxnSpPr>
          <p:nvPr userDrawn="1"/>
        </p:nvCxnSpPr>
        <p:spPr>
          <a:xfrm>
            <a:off x="6289463" y="1338995"/>
            <a:ext cx="5531062" cy="0"/>
          </a:xfrm>
          <a:prstGeom prst="line">
            <a:avLst/>
          </a:prstGeom>
          <a:ln w="952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47095887"/>
      </p:ext>
    </p:extLst>
  </p:cSld>
  <p:clrMapOvr>
    <a:masterClrMapping/>
  </p:clrMapOvr>
  <p:extLst>
    <p:ext uri="{DCECCB84-F9BA-43D5-87BE-67443E8EF086}">
      <p15:sldGuideLst xmlns:p15="http://schemas.microsoft.com/office/powerpoint/2012/main">
        <p15:guide id="1" orient="horz" pos="215">
          <p15:clr>
            <a:srgbClr val="FBAE40"/>
          </p15:clr>
        </p15:guide>
        <p15:guide id="2" orient="horz" pos="46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 picture">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7DD08365-E05A-4D0E-B8B3-614C5068F65C}"/>
              </a:ext>
            </a:extLst>
          </p:cNvPr>
          <p:cNvSpPr>
            <a:spLocks noGrp="1"/>
          </p:cNvSpPr>
          <p:nvPr>
            <p:ph type="dt" sz="half" idx="10"/>
          </p:nvPr>
        </p:nvSpPr>
        <p:spPr/>
        <p:txBody>
          <a:bodyPr/>
          <a:lstStyle/>
          <a:p>
            <a:endParaRPr lang="en-GB"/>
          </a:p>
        </p:txBody>
      </p:sp>
      <p:sp>
        <p:nvSpPr>
          <p:cNvPr id="8" name="Picture Placeholder 7">
            <a:extLst>
              <a:ext uri="{FF2B5EF4-FFF2-40B4-BE49-F238E27FC236}">
                <a16:creationId xmlns:a16="http://schemas.microsoft.com/office/drawing/2014/main" id="{69C6EEB3-511E-450F-8F23-680BB0576F8E}"/>
              </a:ext>
            </a:extLst>
          </p:cNvPr>
          <p:cNvSpPr>
            <a:spLocks noGrp="1"/>
          </p:cNvSpPr>
          <p:nvPr>
            <p:ph type="pic" sz="quarter" idx="14"/>
          </p:nvPr>
        </p:nvSpPr>
        <p:spPr>
          <a:xfrm>
            <a:off x="371475" y="1341438"/>
            <a:ext cx="5545138" cy="4427537"/>
          </a:xfrm>
        </p:spPr>
        <p:txBody>
          <a:bodyPr/>
          <a:lstStyle/>
          <a:p>
            <a:r>
              <a:rPr lang="en-US"/>
              <a:t>Click icon to add picture</a:t>
            </a:r>
          </a:p>
        </p:txBody>
      </p:sp>
      <p:sp>
        <p:nvSpPr>
          <p:cNvPr id="12" name="Content Placeholder 9">
            <a:extLst>
              <a:ext uri="{FF2B5EF4-FFF2-40B4-BE49-F238E27FC236}">
                <a16:creationId xmlns:a16="http://schemas.microsoft.com/office/drawing/2014/main" id="{714E667C-E206-49A0-A84D-7C1126AAB541}"/>
              </a:ext>
            </a:extLst>
          </p:cNvPr>
          <p:cNvSpPr>
            <a:spLocks noGrp="1"/>
          </p:cNvSpPr>
          <p:nvPr>
            <p:ph sz="quarter" idx="16"/>
          </p:nvPr>
        </p:nvSpPr>
        <p:spPr>
          <a:xfrm>
            <a:off x="6275386" y="1643338"/>
            <a:ext cx="5544527" cy="4125638"/>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4" name="Content Placeholder 9">
            <a:extLst>
              <a:ext uri="{FF2B5EF4-FFF2-40B4-BE49-F238E27FC236}">
                <a16:creationId xmlns:a16="http://schemas.microsoft.com/office/drawing/2014/main" id="{897D78C8-2A45-4647-BEB1-1AF4BECC09A0}"/>
              </a:ext>
            </a:extLst>
          </p:cNvPr>
          <p:cNvSpPr>
            <a:spLocks noGrp="1"/>
          </p:cNvSpPr>
          <p:nvPr>
            <p:ph sz="quarter" idx="18"/>
          </p:nvPr>
        </p:nvSpPr>
        <p:spPr>
          <a:xfrm>
            <a:off x="6275386" y="1341438"/>
            <a:ext cx="5544527" cy="215444"/>
          </a:xfrm>
        </p:spPr>
        <p:txBody>
          <a:bodyPr anchor="b">
            <a:spAutoFit/>
          </a:bodyPr>
          <a:lstStyle>
            <a:lvl1pPr marL="0" indent="0">
              <a:buNone/>
              <a:defRPr cap="all" baseline="0">
                <a:solidFill>
                  <a:schemeClr val="accent2"/>
                </a:solidFill>
              </a:defRPr>
            </a:lvl1pPr>
            <a:lvl2pPr>
              <a:defRPr cap="all" baseline="0">
                <a:solidFill>
                  <a:schemeClr val="accent2"/>
                </a:solidFill>
              </a:defRPr>
            </a:lvl2pPr>
            <a:lvl3pPr>
              <a:defRPr cap="all" baseline="0">
                <a:solidFill>
                  <a:schemeClr val="accent2"/>
                </a:solidFill>
              </a:defRPr>
            </a:lvl3pPr>
            <a:lvl4pPr>
              <a:defRPr cap="all" baseline="0">
                <a:solidFill>
                  <a:schemeClr val="accent2"/>
                </a:solidFill>
              </a:defRPr>
            </a:lvl4pPr>
            <a:lvl5pPr>
              <a:defRPr cap="all" baseline="0">
                <a:solidFill>
                  <a:schemeClr val="accent2"/>
                </a:solidFill>
              </a:defRPr>
            </a:lvl5pPr>
          </a:lstStyle>
          <a:p>
            <a:pPr lvl="0"/>
            <a:r>
              <a:rPr lang="en-US"/>
              <a:t>Edit Master text styles</a:t>
            </a:r>
          </a:p>
        </p:txBody>
      </p:sp>
      <p:sp>
        <p:nvSpPr>
          <p:cNvPr id="3" name="Title 2">
            <a:extLst>
              <a:ext uri="{FF2B5EF4-FFF2-40B4-BE49-F238E27FC236}">
                <a16:creationId xmlns:a16="http://schemas.microsoft.com/office/drawing/2014/main" id="{F97EAA6A-B99B-4422-9124-5321AB89514D}"/>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064016623"/>
      </p:ext>
    </p:extLst>
  </p:cSld>
  <p:clrMapOvr>
    <a:masterClrMapping/>
  </p:clrMapOvr>
  <p:extLst>
    <p:ext uri="{DCECCB84-F9BA-43D5-87BE-67443E8EF086}">
      <p15:sldGuideLst xmlns:p15="http://schemas.microsoft.com/office/powerpoint/2012/main">
        <p15:guide id="1" orient="horz" pos="372">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 picture w/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7F0611-FE92-4146-9B8E-0086FB209BAE}"/>
              </a:ext>
            </a:extLst>
          </p:cNvPr>
          <p:cNvSpPr>
            <a:spLocks noGrp="1"/>
          </p:cNvSpPr>
          <p:nvPr>
            <p:ph type="title"/>
          </p:nvPr>
        </p:nvSpPr>
        <p:spPr>
          <a:xfrm>
            <a:off x="371475" y="343978"/>
            <a:ext cx="11449050" cy="387798"/>
          </a:xfrm>
        </p:spPr>
        <p:txBody>
          <a:bodyPr>
            <a:spAutoFit/>
          </a:bodyPr>
          <a:lstStyle/>
          <a:p>
            <a:r>
              <a:rPr lang="en-US"/>
              <a:t>Click to edit Master title style</a:t>
            </a:r>
            <a:endParaRPr lang="en-GB" dirty="0"/>
          </a:p>
        </p:txBody>
      </p:sp>
      <p:sp>
        <p:nvSpPr>
          <p:cNvPr id="4" name="Date Placeholder 3">
            <a:extLst>
              <a:ext uri="{FF2B5EF4-FFF2-40B4-BE49-F238E27FC236}">
                <a16:creationId xmlns:a16="http://schemas.microsoft.com/office/drawing/2014/main" id="{7DD08365-E05A-4D0E-B8B3-614C5068F65C}"/>
              </a:ext>
            </a:extLst>
          </p:cNvPr>
          <p:cNvSpPr>
            <a:spLocks noGrp="1"/>
          </p:cNvSpPr>
          <p:nvPr>
            <p:ph type="dt" sz="half" idx="10"/>
          </p:nvPr>
        </p:nvSpPr>
        <p:spPr/>
        <p:txBody>
          <a:bodyPr/>
          <a:lstStyle/>
          <a:p>
            <a:endParaRPr lang="en-GB"/>
          </a:p>
        </p:txBody>
      </p:sp>
      <p:sp>
        <p:nvSpPr>
          <p:cNvPr id="8" name="Picture Placeholder 7">
            <a:extLst>
              <a:ext uri="{FF2B5EF4-FFF2-40B4-BE49-F238E27FC236}">
                <a16:creationId xmlns:a16="http://schemas.microsoft.com/office/drawing/2014/main" id="{69C6EEB3-511E-450F-8F23-680BB0576F8E}"/>
              </a:ext>
            </a:extLst>
          </p:cNvPr>
          <p:cNvSpPr>
            <a:spLocks noGrp="1"/>
          </p:cNvSpPr>
          <p:nvPr>
            <p:ph type="pic" sz="quarter" idx="14"/>
          </p:nvPr>
        </p:nvSpPr>
        <p:spPr>
          <a:xfrm>
            <a:off x="371475" y="1341438"/>
            <a:ext cx="5545138" cy="4427537"/>
          </a:xfrm>
        </p:spPr>
        <p:txBody>
          <a:bodyPr/>
          <a:lstStyle/>
          <a:p>
            <a:r>
              <a:rPr lang="en-US"/>
              <a:t>Click icon to add picture</a:t>
            </a:r>
          </a:p>
        </p:txBody>
      </p:sp>
      <p:sp>
        <p:nvSpPr>
          <p:cNvPr id="12" name="Content Placeholder 9">
            <a:extLst>
              <a:ext uri="{FF2B5EF4-FFF2-40B4-BE49-F238E27FC236}">
                <a16:creationId xmlns:a16="http://schemas.microsoft.com/office/drawing/2014/main" id="{714E667C-E206-49A0-A84D-7C1126AAB541}"/>
              </a:ext>
            </a:extLst>
          </p:cNvPr>
          <p:cNvSpPr>
            <a:spLocks noGrp="1"/>
          </p:cNvSpPr>
          <p:nvPr>
            <p:ph sz="quarter" idx="16"/>
          </p:nvPr>
        </p:nvSpPr>
        <p:spPr>
          <a:xfrm>
            <a:off x="6275386" y="1643338"/>
            <a:ext cx="5544527" cy="4125638"/>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4" name="Content Placeholder 9">
            <a:extLst>
              <a:ext uri="{FF2B5EF4-FFF2-40B4-BE49-F238E27FC236}">
                <a16:creationId xmlns:a16="http://schemas.microsoft.com/office/drawing/2014/main" id="{897D78C8-2A45-4647-BEB1-1AF4BECC09A0}"/>
              </a:ext>
            </a:extLst>
          </p:cNvPr>
          <p:cNvSpPr>
            <a:spLocks noGrp="1"/>
          </p:cNvSpPr>
          <p:nvPr>
            <p:ph sz="quarter" idx="18"/>
          </p:nvPr>
        </p:nvSpPr>
        <p:spPr>
          <a:xfrm>
            <a:off x="6275386" y="1341438"/>
            <a:ext cx="5544527" cy="215444"/>
          </a:xfrm>
        </p:spPr>
        <p:txBody>
          <a:bodyPr anchor="b">
            <a:spAutoFit/>
          </a:bodyPr>
          <a:lstStyle>
            <a:lvl1pPr marL="0" indent="0">
              <a:buNone/>
              <a:defRPr cap="all" baseline="0">
                <a:solidFill>
                  <a:schemeClr val="accent2"/>
                </a:solidFill>
              </a:defRPr>
            </a:lvl1pPr>
            <a:lvl2pPr>
              <a:defRPr cap="all" baseline="0">
                <a:solidFill>
                  <a:schemeClr val="accent2"/>
                </a:solidFill>
              </a:defRPr>
            </a:lvl2pPr>
            <a:lvl3pPr>
              <a:defRPr cap="all" baseline="0">
                <a:solidFill>
                  <a:schemeClr val="accent2"/>
                </a:solidFill>
              </a:defRPr>
            </a:lvl3pPr>
            <a:lvl4pPr>
              <a:defRPr cap="all" baseline="0">
                <a:solidFill>
                  <a:schemeClr val="accent2"/>
                </a:solidFill>
              </a:defRPr>
            </a:lvl4pPr>
            <a:lvl5pPr>
              <a:defRPr cap="all" baseline="0">
                <a:solidFill>
                  <a:schemeClr val="accent2"/>
                </a:solidFill>
              </a:defRPr>
            </a:lvl5pPr>
          </a:lstStyle>
          <a:p>
            <a:pPr lvl="0"/>
            <a:r>
              <a:rPr lang="en-US"/>
              <a:t>Edit Master text styles</a:t>
            </a:r>
          </a:p>
        </p:txBody>
      </p:sp>
      <p:sp>
        <p:nvSpPr>
          <p:cNvPr id="10" name="Text Placeholder 6">
            <a:extLst>
              <a:ext uri="{FF2B5EF4-FFF2-40B4-BE49-F238E27FC236}">
                <a16:creationId xmlns:a16="http://schemas.microsoft.com/office/drawing/2014/main" id="{954991F5-42A8-4C16-8DE3-92DD9B526099}"/>
              </a:ext>
            </a:extLst>
          </p:cNvPr>
          <p:cNvSpPr>
            <a:spLocks noGrp="1"/>
          </p:cNvSpPr>
          <p:nvPr>
            <p:ph type="body" sz="quarter" idx="19" hasCustomPrompt="1"/>
          </p:nvPr>
        </p:nvSpPr>
        <p:spPr>
          <a:xfrm>
            <a:off x="371475" y="731776"/>
            <a:ext cx="11449050" cy="249299"/>
          </a:xfrm>
        </p:spPr>
        <p:txBody>
          <a:bodyPr lIns="0" tIns="0" rIns="0" bIns="0">
            <a:spAutoFit/>
          </a:bodyPr>
          <a:lstStyle>
            <a:lvl1pPr marL="0" indent="0">
              <a:buNone/>
              <a:defRPr sz="1800">
                <a:solidFill>
                  <a:schemeClr val="accent5"/>
                </a:solidFill>
                <a:latin typeface="+mj-lt"/>
              </a:defRPr>
            </a:lvl1pPr>
            <a:lvl2pPr marL="177800" indent="0">
              <a:buNone/>
              <a:defRPr sz="1800">
                <a:solidFill>
                  <a:schemeClr val="accent5"/>
                </a:solidFill>
                <a:latin typeface="+mj-lt"/>
              </a:defRPr>
            </a:lvl2pPr>
            <a:lvl3pPr marL="355600" indent="0">
              <a:buNone/>
              <a:defRPr sz="1800">
                <a:solidFill>
                  <a:schemeClr val="accent5"/>
                </a:solidFill>
                <a:latin typeface="+mj-lt"/>
              </a:defRPr>
            </a:lvl3pPr>
            <a:lvl4pPr marL="541338" indent="0">
              <a:buNone/>
              <a:defRPr sz="1800">
                <a:solidFill>
                  <a:schemeClr val="accent5"/>
                </a:solidFill>
                <a:latin typeface="+mj-lt"/>
              </a:defRPr>
            </a:lvl4pPr>
            <a:lvl5pPr marL="719138" indent="0">
              <a:buNone/>
              <a:defRPr sz="1800">
                <a:solidFill>
                  <a:schemeClr val="accent5"/>
                </a:solidFill>
                <a:latin typeface="+mj-lt"/>
              </a:defRPr>
            </a:lvl5pPr>
          </a:lstStyle>
          <a:p>
            <a:pPr lvl="0"/>
            <a:r>
              <a:rPr lang="en-GB"/>
              <a:t>Click to add subtitle</a:t>
            </a:r>
            <a:endParaRPr lang="en-GB" dirty="0"/>
          </a:p>
        </p:txBody>
      </p:sp>
    </p:spTree>
    <p:extLst>
      <p:ext uri="{BB962C8B-B14F-4D97-AF65-F5344CB8AC3E}">
        <p14:creationId xmlns:p14="http://schemas.microsoft.com/office/powerpoint/2010/main" val="1651124237"/>
      </p:ext>
    </p:extLst>
  </p:cSld>
  <p:clrMapOvr>
    <a:masterClrMapping/>
  </p:clrMapOvr>
  <p:extLst>
    <p:ext uri="{DCECCB84-F9BA-43D5-87BE-67443E8EF086}">
      <p15:sldGuideLst xmlns:p15="http://schemas.microsoft.com/office/powerpoint/2012/main">
        <p15:guide id="1" orient="horz" pos="215">
          <p15:clr>
            <a:srgbClr val="FBAE40"/>
          </p15:clr>
        </p15:guide>
        <p15:guide id="2" orient="horz" pos="462">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 pictures">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7DD08365-E05A-4D0E-B8B3-614C5068F65C}"/>
              </a:ext>
            </a:extLst>
          </p:cNvPr>
          <p:cNvSpPr>
            <a:spLocks noGrp="1"/>
          </p:cNvSpPr>
          <p:nvPr>
            <p:ph type="dt" sz="half" idx="10"/>
          </p:nvPr>
        </p:nvSpPr>
        <p:spPr/>
        <p:txBody>
          <a:bodyPr/>
          <a:lstStyle/>
          <a:p>
            <a:endParaRPr lang="en-GB"/>
          </a:p>
        </p:txBody>
      </p:sp>
      <p:sp>
        <p:nvSpPr>
          <p:cNvPr id="10" name="Content Placeholder 9">
            <a:extLst>
              <a:ext uri="{FF2B5EF4-FFF2-40B4-BE49-F238E27FC236}">
                <a16:creationId xmlns:a16="http://schemas.microsoft.com/office/drawing/2014/main" id="{D7B561EE-2880-4457-984B-52934C596491}"/>
              </a:ext>
            </a:extLst>
          </p:cNvPr>
          <p:cNvSpPr>
            <a:spLocks noGrp="1"/>
          </p:cNvSpPr>
          <p:nvPr>
            <p:ph sz="quarter" idx="13"/>
          </p:nvPr>
        </p:nvSpPr>
        <p:spPr>
          <a:xfrm>
            <a:off x="371475" y="3966389"/>
            <a:ext cx="5544527" cy="1802586"/>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Picture Placeholder 7">
            <a:extLst>
              <a:ext uri="{FF2B5EF4-FFF2-40B4-BE49-F238E27FC236}">
                <a16:creationId xmlns:a16="http://schemas.microsoft.com/office/drawing/2014/main" id="{69C6EEB3-511E-450F-8F23-680BB0576F8E}"/>
              </a:ext>
            </a:extLst>
          </p:cNvPr>
          <p:cNvSpPr>
            <a:spLocks noGrp="1"/>
          </p:cNvSpPr>
          <p:nvPr>
            <p:ph type="pic" sz="quarter" idx="14"/>
          </p:nvPr>
        </p:nvSpPr>
        <p:spPr>
          <a:xfrm>
            <a:off x="371475" y="1643337"/>
            <a:ext cx="5545138" cy="2215052"/>
          </a:xfrm>
        </p:spPr>
        <p:txBody>
          <a:bodyPr/>
          <a:lstStyle/>
          <a:p>
            <a:r>
              <a:rPr lang="en-US"/>
              <a:t>Click icon to add picture</a:t>
            </a:r>
          </a:p>
        </p:txBody>
      </p:sp>
      <p:sp>
        <p:nvSpPr>
          <p:cNvPr id="11" name="Content Placeholder 9">
            <a:extLst>
              <a:ext uri="{FF2B5EF4-FFF2-40B4-BE49-F238E27FC236}">
                <a16:creationId xmlns:a16="http://schemas.microsoft.com/office/drawing/2014/main" id="{F98D3CAB-C535-4124-9758-9ADA940662E3}"/>
              </a:ext>
            </a:extLst>
          </p:cNvPr>
          <p:cNvSpPr>
            <a:spLocks noGrp="1"/>
          </p:cNvSpPr>
          <p:nvPr>
            <p:ph sz="quarter" idx="15"/>
          </p:nvPr>
        </p:nvSpPr>
        <p:spPr>
          <a:xfrm>
            <a:off x="371475" y="1341438"/>
            <a:ext cx="5544527" cy="215444"/>
          </a:xfrm>
        </p:spPr>
        <p:txBody>
          <a:bodyPr>
            <a:spAutoFit/>
          </a:bodyPr>
          <a:lstStyle>
            <a:lvl1pPr marL="0" indent="0">
              <a:buNone/>
              <a:defRPr cap="all" baseline="0">
                <a:solidFill>
                  <a:schemeClr val="accent2"/>
                </a:solidFill>
              </a:defRPr>
            </a:lvl1pPr>
            <a:lvl2pPr>
              <a:defRPr cap="all" baseline="0">
                <a:solidFill>
                  <a:schemeClr val="accent2"/>
                </a:solidFill>
              </a:defRPr>
            </a:lvl2pPr>
            <a:lvl3pPr>
              <a:defRPr cap="all" baseline="0">
                <a:solidFill>
                  <a:schemeClr val="accent2"/>
                </a:solidFill>
              </a:defRPr>
            </a:lvl3pPr>
            <a:lvl4pPr>
              <a:defRPr cap="all" baseline="0">
                <a:solidFill>
                  <a:schemeClr val="accent2"/>
                </a:solidFill>
              </a:defRPr>
            </a:lvl4pPr>
            <a:lvl5pPr>
              <a:defRPr cap="all" baseline="0">
                <a:solidFill>
                  <a:schemeClr val="accent2"/>
                </a:solidFill>
              </a:defRPr>
            </a:lvl5pPr>
          </a:lstStyle>
          <a:p>
            <a:pPr lvl="0"/>
            <a:r>
              <a:rPr lang="en-US"/>
              <a:t>Edit Master text styles</a:t>
            </a:r>
          </a:p>
        </p:txBody>
      </p:sp>
      <p:sp>
        <p:nvSpPr>
          <p:cNvPr id="12" name="Content Placeholder 9">
            <a:extLst>
              <a:ext uri="{FF2B5EF4-FFF2-40B4-BE49-F238E27FC236}">
                <a16:creationId xmlns:a16="http://schemas.microsoft.com/office/drawing/2014/main" id="{714E667C-E206-49A0-A84D-7C1126AAB541}"/>
              </a:ext>
            </a:extLst>
          </p:cNvPr>
          <p:cNvSpPr>
            <a:spLocks noGrp="1"/>
          </p:cNvSpPr>
          <p:nvPr>
            <p:ph sz="quarter" idx="16"/>
          </p:nvPr>
        </p:nvSpPr>
        <p:spPr>
          <a:xfrm>
            <a:off x="6275386" y="3966389"/>
            <a:ext cx="5544527" cy="1802586"/>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3" name="Picture Placeholder 7">
            <a:extLst>
              <a:ext uri="{FF2B5EF4-FFF2-40B4-BE49-F238E27FC236}">
                <a16:creationId xmlns:a16="http://schemas.microsoft.com/office/drawing/2014/main" id="{F073D2F7-1D30-4BD6-8FC2-CAC77AA2BE06}"/>
              </a:ext>
            </a:extLst>
          </p:cNvPr>
          <p:cNvSpPr>
            <a:spLocks noGrp="1"/>
          </p:cNvSpPr>
          <p:nvPr>
            <p:ph type="pic" sz="quarter" idx="17"/>
          </p:nvPr>
        </p:nvSpPr>
        <p:spPr>
          <a:xfrm>
            <a:off x="6275386" y="1643337"/>
            <a:ext cx="5545138" cy="2215052"/>
          </a:xfrm>
        </p:spPr>
        <p:txBody>
          <a:bodyPr/>
          <a:lstStyle/>
          <a:p>
            <a:r>
              <a:rPr lang="en-US"/>
              <a:t>Click icon to add picture</a:t>
            </a:r>
          </a:p>
        </p:txBody>
      </p:sp>
      <p:sp>
        <p:nvSpPr>
          <p:cNvPr id="14" name="Content Placeholder 9">
            <a:extLst>
              <a:ext uri="{FF2B5EF4-FFF2-40B4-BE49-F238E27FC236}">
                <a16:creationId xmlns:a16="http://schemas.microsoft.com/office/drawing/2014/main" id="{897D78C8-2A45-4647-BEB1-1AF4BECC09A0}"/>
              </a:ext>
            </a:extLst>
          </p:cNvPr>
          <p:cNvSpPr>
            <a:spLocks noGrp="1"/>
          </p:cNvSpPr>
          <p:nvPr>
            <p:ph sz="quarter" idx="18"/>
          </p:nvPr>
        </p:nvSpPr>
        <p:spPr>
          <a:xfrm>
            <a:off x="6275386" y="1341438"/>
            <a:ext cx="5544527" cy="215444"/>
          </a:xfrm>
        </p:spPr>
        <p:txBody>
          <a:bodyPr>
            <a:spAutoFit/>
          </a:bodyPr>
          <a:lstStyle>
            <a:lvl1pPr marL="0" indent="0">
              <a:buNone/>
              <a:defRPr cap="all" baseline="0">
                <a:solidFill>
                  <a:schemeClr val="accent2"/>
                </a:solidFill>
              </a:defRPr>
            </a:lvl1pPr>
            <a:lvl2pPr>
              <a:defRPr cap="all" baseline="0">
                <a:solidFill>
                  <a:schemeClr val="accent2"/>
                </a:solidFill>
              </a:defRPr>
            </a:lvl2pPr>
            <a:lvl3pPr>
              <a:defRPr cap="all" baseline="0">
                <a:solidFill>
                  <a:schemeClr val="accent2"/>
                </a:solidFill>
              </a:defRPr>
            </a:lvl3pPr>
            <a:lvl4pPr>
              <a:defRPr cap="all" baseline="0">
                <a:solidFill>
                  <a:schemeClr val="accent2"/>
                </a:solidFill>
              </a:defRPr>
            </a:lvl4pPr>
            <a:lvl5pPr>
              <a:defRPr cap="all" baseline="0">
                <a:solidFill>
                  <a:schemeClr val="accent2"/>
                </a:solidFill>
              </a:defRPr>
            </a:lvl5pPr>
          </a:lstStyle>
          <a:p>
            <a:pPr lvl="0"/>
            <a:r>
              <a:rPr lang="en-US"/>
              <a:t>Edit Master text styles</a:t>
            </a:r>
          </a:p>
        </p:txBody>
      </p:sp>
      <p:sp>
        <p:nvSpPr>
          <p:cNvPr id="3" name="Title 2">
            <a:extLst>
              <a:ext uri="{FF2B5EF4-FFF2-40B4-BE49-F238E27FC236}">
                <a16:creationId xmlns:a16="http://schemas.microsoft.com/office/drawing/2014/main" id="{C0A007EC-1D49-44C9-9F6B-DA8C753B8F6E}"/>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719524794"/>
      </p:ext>
    </p:extLst>
  </p:cSld>
  <p:clrMapOvr>
    <a:masterClrMapping/>
  </p:clrMapOvr>
  <p:extLst>
    <p:ext uri="{DCECCB84-F9BA-43D5-87BE-67443E8EF086}">
      <p15:sldGuideLst xmlns:p15="http://schemas.microsoft.com/office/powerpoint/2012/main">
        <p15:guide id="1" orient="horz" pos="372">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3_Title Slide_Client logo">
    <p:spTree>
      <p:nvGrpSpPr>
        <p:cNvPr id="1" name=""/>
        <p:cNvGrpSpPr/>
        <p:nvPr/>
      </p:nvGrpSpPr>
      <p:grpSpPr>
        <a:xfrm>
          <a:off x="0" y="0"/>
          <a:ext cx="0" cy="0"/>
          <a:chOff x="0" y="0"/>
          <a:chExt cx="0" cy="0"/>
        </a:xfrm>
      </p:grpSpPr>
      <p:sp>
        <p:nvSpPr>
          <p:cNvPr id="21" name="Picture Placeholder 20">
            <a:extLst>
              <a:ext uri="{FF2B5EF4-FFF2-40B4-BE49-F238E27FC236}">
                <a16:creationId xmlns:a16="http://schemas.microsoft.com/office/drawing/2014/main" id="{DA8F6C48-B1FB-4001-8BA7-6524D5D3897E}"/>
              </a:ext>
            </a:extLst>
          </p:cNvPr>
          <p:cNvSpPr>
            <a:spLocks noGrp="1"/>
          </p:cNvSpPr>
          <p:nvPr>
            <p:ph type="pic" sz="quarter" idx="17"/>
          </p:nvPr>
        </p:nvSpPr>
        <p:spPr>
          <a:xfrm>
            <a:off x="0" y="1"/>
            <a:ext cx="5647564" cy="6857999"/>
          </a:xfrm>
          <a:custGeom>
            <a:avLst/>
            <a:gdLst>
              <a:gd name="connsiteX0" fmla="*/ 5015099 w 5647564"/>
              <a:gd name="connsiteY0" fmla="*/ 6179129 h 6857999"/>
              <a:gd name="connsiteX1" fmla="*/ 4682744 w 5647564"/>
              <a:gd name="connsiteY1" fmla="*/ 6711663 h 6857999"/>
              <a:gd name="connsiteX2" fmla="*/ 4357032 w 5647564"/>
              <a:gd name="connsiteY2" fmla="*/ 6857999 h 6857999"/>
              <a:gd name="connsiteX3" fmla="*/ 0 w 5647564"/>
              <a:gd name="connsiteY3" fmla="*/ 6857999 h 6857999"/>
              <a:gd name="connsiteX4" fmla="*/ 0 w 5647564"/>
              <a:gd name="connsiteY4" fmla="*/ 6819031 h 6857999"/>
              <a:gd name="connsiteX5" fmla="*/ 368341 w 5647564"/>
              <a:gd name="connsiteY5" fmla="*/ 6819563 h 6857999"/>
              <a:gd name="connsiteX6" fmla="*/ 3236755 w 5647564"/>
              <a:gd name="connsiteY6" fmla="*/ 6550665 h 6857999"/>
              <a:gd name="connsiteX7" fmla="*/ 5015099 w 5647564"/>
              <a:gd name="connsiteY7" fmla="*/ 6179129 h 6857999"/>
              <a:gd name="connsiteX8" fmla="*/ 0 w 5647564"/>
              <a:gd name="connsiteY8" fmla="*/ 4926416 h 6857999"/>
              <a:gd name="connsiteX9" fmla="*/ 329005 w 5647564"/>
              <a:gd name="connsiteY9" fmla="*/ 5027178 h 6857999"/>
              <a:gd name="connsiteX10" fmla="*/ 3174749 w 5647564"/>
              <a:gd name="connsiteY10" fmla="*/ 5549997 h 6857999"/>
              <a:gd name="connsiteX11" fmla="*/ 5282967 w 5647564"/>
              <a:gd name="connsiteY11" fmla="*/ 5599535 h 6857999"/>
              <a:gd name="connsiteX12" fmla="*/ 5094467 w 5647564"/>
              <a:gd name="connsiteY12" fmla="*/ 6025562 h 6857999"/>
              <a:gd name="connsiteX13" fmla="*/ 3202032 w 5647564"/>
              <a:gd name="connsiteY13" fmla="*/ 6293068 h 6857999"/>
              <a:gd name="connsiteX14" fmla="*/ 377215 w 5647564"/>
              <a:gd name="connsiteY14" fmla="*/ 6363427 h 6857999"/>
              <a:gd name="connsiteX15" fmla="*/ 0 w 5647564"/>
              <a:gd name="connsiteY15" fmla="*/ 6336872 h 6857999"/>
              <a:gd name="connsiteX16" fmla="*/ 0 w 5647564"/>
              <a:gd name="connsiteY16" fmla="*/ 2704811 h 6857999"/>
              <a:gd name="connsiteX17" fmla="*/ 182495 w 5647564"/>
              <a:gd name="connsiteY17" fmla="*/ 2759716 h 6857999"/>
              <a:gd name="connsiteX18" fmla="*/ 1131018 w 5647564"/>
              <a:gd name="connsiteY18" fmla="*/ 3087958 h 6857999"/>
              <a:gd name="connsiteX19" fmla="*/ 5258164 w 5647564"/>
              <a:gd name="connsiteY19" fmla="*/ 5309738 h 6857999"/>
              <a:gd name="connsiteX20" fmla="*/ 5265604 w 5647564"/>
              <a:gd name="connsiteY20" fmla="*/ 5314692 h 6857999"/>
              <a:gd name="connsiteX21" fmla="*/ 27822 w 5647564"/>
              <a:gd name="connsiteY21" fmla="*/ 4460316 h 6857999"/>
              <a:gd name="connsiteX22" fmla="*/ 0 w 5647564"/>
              <a:gd name="connsiteY22" fmla="*/ 4450199 h 6857999"/>
              <a:gd name="connsiteX23" fmla="*/ 0 w 5647564"/>
              <a:gd name="connsiteY23" fmla="*/ 1026426 h 6857999"/>
              <a:gd name="connsiteX24" fmla="*/ 314646 w 5647564"/>
              <a:gd name="connsiteY24" fmla="*/ 1037705 h 6857999"/>
              <a:gd name="connsiteX25" fmla="*/ 1307116 w 5647564"/>
              <a:gd name="connsiteY25" fmla="*/ 1121301 h 6857999"/>
              <a:gd name="connsiteX26" fmla="*/ 4863803 w 5647564"/>
              <a:gd name="connsiteY26" fmla="*/ 2089768 h 6857999"/>
              <a:gd name="connsiteX27" fmla="*/ 5481387 w 5647564"/>
              <a:gd name="connsiteY27" fmla="*/ 2411766 h 6857999"/>
              <a:gd name="connsiteX28" fmla="*/ 5647564 w 5647564"/>
              <a:gd name="connsiteY28" fmla="*/ 3726998 h 6857999"/>
              <a:gd name="connsiteX29" fmla="*/ 5449143 w 5647564"/>
              <a:gd name="connsiteY29" fmla="*/ 5161124 h 6857999"/>
              <a:gd name="connsiteX30" fmla="*/ 4739791 w 5647564"/>
              <a:gd name="connsiteY30" fmla="*/ 4509700 h 6857999"/>
              <a:gd name="connsiteX31" fmla="*/ 1351762 w 5647564"/>
              <a:gd name="connsiteY31" fmla="*/ 2676794 h 6857999"/>
              <a:gd name="connsiteX32" fmla="*/ 347782 w 5647564"/>
              <a:gd name="connsiteY32" fmla="*/ 2355300 h 6857999"/>
              <a:gd name="connsiteX33" fmla="*/ 0 w 5647564"/>
              <a:gd name="connsiteY33" fmla="*/ 2262558 h 6857999"/>
              <a:gd name="connsiteX34" fmla="*/ 0 w 5647564"/>
              <a:gd name="connsiteY34" fmla="*/ 0 h 6857999"/>
              <a:gd name="connsiteX35" fmla="*/ 4096343 w 5647564"/>
              <a:gd name="connsiteY35" fmla="*/ 0 h 6857999"/>
              <a:gd name="connsiteX36" fmla="*/ 4362758 w 5647564"/>
              <a:gd name="connsiteY36" fmla="*/ 283886 h 6857999"/>
              <a:gd name="connsiteX37" fmla="*/ 5072144 w 5647564"/>
              <a:gd name="connsiteY37" fmla="*/ 1334314 h 6857999"/>
              <a:gd name="connsiteX38" fmla="*/ 1351762 w 5647564"/>
              <a:gd name="connsiteY38" fmla="*/ 601152 h 6857999"/>
              <a:gd name="connsiteX39" fmla="*/ 332740 w 5647564"/>
              <a:gd name="connsiteY39" fmla="*/ 585216 h 6857999"/>
              <a:gd name="connsiteX40" fmla="*/ 0 w 5647564"/>
              <a:gd name="connsiteY40" fmla="*/ 595853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5647564" h="6857999">
                <a:moveTo>
                  <a:pt x="5015099" y="6179129"/>
                </a:moveTo>
                <a:cubicBezTo>
                  <a:pt x="4915888" y="6362420"/>
                  <a:pt x="4804277" y="6540757"/>
                  <a:pt x="4682744" y="6711663"/>
                </a:cubicBezTo>
                <a:lnTo>
                  <a:pt x="4357032" y="6857999"/>
                </a:lnTo>
                <a:lnTo>
                  <a:pt x="0" y="6857999"/>
                </a:lnTo>
                <a:lnTo>
                  <a:pt x="0" y="6819031"/>
                </a:lnTo>
                <a:lnTo>
                  <a:pt x="368341" y="6819563"/>
                </a:lnTo>
                <a:cubicBezTo>
                  <a:pt x="1332850" y="6806560"/>
                  <a:pt x="2291778" y="6708567"/>
                  <a:pt x="3236755" y="6550665"/>
                </a:cubicBezTo>
                <a:cubicBezTo>
                  <a:pt x="3834497" y="6451589"/>
                  <a:pt x="4427277" y="6325267"/>
                  <a:pt x="5015099" y="6179129"/>
                </a:cubicBezTo>
                <a:close/>
                <a:moveTo>
                  <a:pt x="0" y="4926416"/>
                </a:moveTo>
                <a:lnTo>
                  <a:pt x="329005" y="5027178"/>
                </a:lnTo>
                <a:cubicBezTo>
                  <a:pt x="1264332" y="5298282"/>
                  <a:pt x="2216750" y="5481263"/>
                  <a:pt x="3174749" y="5549997"/>
                </a:cubicBezTo>
                <a:cubicBezTo>
                  <a:pt x="3879142" y="5599535"/>
                  <a:pt x="4581054" y="5611920"/>
                  <a:pt x="5282967" y="5599535"/>
                </a:cubicBezTo>
                <a:cubicBezTo>
                  <a:pt x="5225920" y="5745672"/>
                  <a:pt x="5163914" y="5886855"/>
                  <a:pt x="5094467" y="6025562"/>
                </a:cubicBezTo>
                <a:cubicBezTo>
                  <a:pt x="4466962" y="6137022"/>
                  <a:pt x="3834497" y="6231145"/>
                  <a:pt x="3202032" y="6293068"/>
                </a:cubicBezTo>
                <a:cubicBezTo>
                  <a:pt x="2260775" y="6384094"/>
                  <a:pt x="1313937" y="6415210"/>
                  <a:pt x="377215" y="6363427"/>
                </a:cubicBezTo>
                <a:lnTo>
                  <a:pt x="0" y="6336872"/>
                </a:lnTo>
                <a:close/>
                <a:moveTo>
                  <a:pt x="0" y="2704811"/>
                </a:moveTo>
                <a:lnTo>
                  <a:pt x="182495" y="2759716"/>
                </a:lnTo>
                <a:cubicBezTo>
                  <a:pt x="496228" y="2858768"/>
                  <a:pt x="812926" y="2968138"/>
                  <a:pt x="1131018" y="3087958"/>
                </a:cubicBezTo>
                <a:cubicBezTo>
                  <a:pt x="2790310" y="3717091"/>
                  <a:pt x="4243740" y="4427961"/>
                  <a:pt x="5258164" y="5309738"/>
                </a:cubicBezTo>
                <a:cubicBezTo>
                  <a:pt x="5265604" y="5314692"/>
                  <a:pt x="5265604" y="5314692"/>
                  <a:pt x="5265604" y="5314692"/>
                </a:cubicBezTo>
                <a:cubicBezTo>
                  <a:pt x="3916965" y="5379710"/>
                  <a:pt x="2032069" y="5159548"/>
                  <a:pt x="27822" y="4460316"/>
                </a:cubicBezTo>
                <a:lnTo>
                  <a:pt x="0" y="4450199"/>
                </a:lnTo>
                <a:close/>
                <a:moveTo>
                  <a:pt x="0" y="1026426"/>
                </a:moveTo>
                <a:lnTo>
                  <a:pt x="314646" y="1037705"/>
                </a:lnTo>
                <a:cubicBezTo>
                  <a:pt x="646865" y="1054773"/>
                  <a:pt x="977863" y="1082290"/>
                  <a:pt x="1307116" y="1121301"/>
                </a:cubicBezTo>
                <a:cubicBezTo>
                  <a:pt x="2544764" y="1264961"/>
                  <a:pt x="3757609" y="1572096"/>
                  <a:pt x="4863803" y="2089768"/>
                </a:cubicBezTo>
                <a:cubicBezTo>
                  <a:pt x="5074625" y="2188844"/>
                  <a:pt x="5280486" y="2297827"/>
                  <a:pt x="5481387" y="2411766"/>
                </a:cubicBezTo>
                <a:cubicBezTo>
                  <a:pt x="5590518" y="2832837"/>
                  <a:pt x="5647564" y="3273727"/>
                  <a:pt x="5647564" y="3726998"/>
                </a:cubicBezTo>
                <a:cubicBezTo>
                  <a:pt x="5647564" y="4034135"/>
                  <a:pt x="5647564" y="4886189"/>
                  <a:pt x="5449143" y="5161124"/>
                </a:cubicBezTo>
                <a:cubicBezTo>
                  <a:pt x="5322650" y="4992694"/>
                  <a:pt x="4943172" y="4650882"/>
                  <a:pt x="4739791" y="4509700"/>
                </a:cubicBezTo>
                <a:cubicBezTo>
                  <a:pt x="3631116" y="3741861"/>
                  <a:pt x="2834954" y="3204373"/>
                  <a:pt x="1351762" y="2676794"/>
                </a:cubicBezTo>
                <a:cubicBezTo>
                  <a:pt x="1019718" y="2558832"/>
                  <a:pt x="684883" y="2451318"/>
                  <a:pt x="347782" y="2355300"/>
                </a:cubicBezTo>
                <a:lnTo>
                  <a:pt x="0" y="2262558"/>
                </a:lnTo>
                <a:close/>
                <a:moveTo>
                  <a:pt x="0" y="0"/>
                </a:moveTo>
                <a:lnTo>
                  <a:pt x="4096343" y="0"/>
                </a:lnTo>
                <a:lnTo>
                  <a:pt x="4362758" y="283886"/>
                </a:lnTo>
                <a:cubicBezTo>
                  <a:pt x="4639069" y="602854"/>
                  <a:pt x="4877754" y="955348"/>
                  <a:pt x="5072144" y="1334314"/>
                </a:cubicBezTo>
                <a:cubicBezTo>
                  <a:pt x="3869220" y="883519"/>
                  <a:pt x="2606770" y="663075"/>
                  <a:pt x="1351762" y="601152"/>
                </a:cubicBezTo>
                <a:cubicBezTo>
                  <a:pt x="1011347" y="584433"/>
                  <a:pt x="671629" y="579556"/>
                  <a:pt x="332740" y="585216"/>
                </a:cubicBezTo>
                <a:lnTo>
                  <a:pt x="0" y="595853"/>
                </a:lnTo>
                <a:close/>
              </a:path>
            </a:pathLst>
          </a:custGeom>
          <a:solidFill>
            <a:schemeClr val="bg2"/>
          </a:solidFill>
        </p:spPr>
        <p:txBody>
          <a:bodyPr wrap="square">
            <a:noAutofit/>
          </a:bodyPr>
          <a:lstStyle>
            <a:lvl1pPr marL="0" indent="0">
              <a:buNone/>
              <a:defRPr/>
            </a:lvl1pPr>
          </a:lstStyle>
          <a:p>
            <a:r>
              <a:rPr lang="en-US"/>
              <a:t>Click icon to add picture</a:t>
            </a:r>
          </a:p>
        </p:txBody>
      </p:sp>
      <p:grpSp>
        <p:nvGrpSpPr>
          <p:cNvPr id="6" name="Group 5">
            <a:extLst>
              <a:ext uri="{FF2B5EF4-FFF2-40B4-BE49-F238E27FC236}">
                <a16:creationId xmlns:a16="http://schemas.microsoft.com/office/drawing/2014/main" id="{B9DBF4E0-A77F-45CE-AADE-9029D5A7D2EF}"/>
              </a:ext>
            </a:extLst>
          </p:cNvPr>
          <p:cNvGrpSpPr/>
          <p:nvPr userDrawn="1"/>
        </p:nvGrpSpPr>
        <p:grpSpPr>
          <a:xfrm>
            <a:off x="6096000" y="1233488"/>
            <a:ext cx="5725449" cy="4644711"/>
            <a:chOff x="377369" y="1233488"/>
            <a:chExt cx="11444080" cy="4644711"/>
          </a:xfrm>
        </p:grpSpPr>
        <p:cxnSp>
          <p:nvCxnSpPr>
            <p:cNvPr id="16" name="Straight Connector 15">
              <a:extLst>
                <a:ext uri="{FF2B5EF4-FFF2-40B4-BE49-F238E27FC236}">
                  <a16:creationId xmlns:a16="http://schemas.microsoft.com/office/drawing/2014/main" id="{FCB3F735-B416-4B0D-AFF8-CF3C8657131B}"/>
                </a:ext>
              </a:extLst>
            </p:cNvPr>
            <p:cNvCxnSpPr>
              <a:cxnSpLocks/>
            </p:cNvCxnSpPr>
            <p:nvPr userDrawn="1"/>
          </p:nvCxnSpPr>
          <p:spPr>
            <a:xfrm>
              <a:off x="377369" y="1233488"/>
              <a:ext cx="11444080" cy="0"/>
            </a:xfrm>
            <a:prstGeom prst="line">
              <a:avLst/>
            </a:prstGeom>
            <a:ln w="952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C9309E1-1016-47B7-A934-DA58E71B7371}"/>
                </a:ext>
              </a:extLst>
            </p:cNvPr>
            <p:cNvCxnSpPr>
              <a:cxnSpLocks/>
            </p:cNvCxnSpPr>
            <p:nvPr userDrawn="1"/>
          </p:nvCxnSpPr>
          <p:spPr>
            <a:xfrm>
              <a:off x="377369" y="5878199"/>
              <a:ext cx="11444080" cy="0"/>
            </a:xfrm>
            <a:prstGeom prst="line">
              <a:avLst/>
            </a:prstGeom>
            <a:ln w="952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pic>
        <p:nvPicPr>
          <p:cNvPr id="7" name="Picture 6">
            <a:extLst>
              <a:ext uri="{FF2B5EF4-FFF2-40B4-BE49-F238E27FC236}">
                <a16:creationId xmlns:a16="http://schemas.microsoft.com/office/drawing/2014/main" id="{9D505645-0CC7-AB48-9A50-2EE028744A8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0439856" y="6418038"/>
            <a:ext cx="1379341" cy="303218"/>
          </a:xfrm>
          <a:prstGeom prst="rect">
            <a:avLst/>
          </a:prstGeom>
        </p:spPr>
      </p:pic>
    </p:spTree>
    <p:extLst>
      <p:ext uri="{BB962C8B-B14F-4D97-AF65-F5344CB8AC3E}">
        <p14:creationId xmlns:p14="http://schemas.microsoft.com/office/powerpoint/2010/main" val="3021857782"/>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 pictures w/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7F0611-FE92-4146-9B8E-0086FB209BAE}"/>
              </a:ext>
            </a:extLst>
          </p:cNvPr>
          <p:cNvSpPr>
            <a:spLocks noGrp="1"/>
          </p:cNvSpPr>
          <p:nvPr>
            <p:ph type="title"/>
          </p:nvPr>
        </p:nvSpPr>
        <p:spPr>
          <a:xfrm>
            <a:off x="371475" y="343978"/>
            <a:ext cx="11449050" cy="387798"/>
          </a:xfrm>
        </p:spPr>
        <p:txBody>
          <a:bodyPr>
            <a:spAutoFit/>
          </a:bodyPr>
          <a:lstStyle/>
          <a:p>
            <a:r>
              <a:rPr lang="en-US"/>
              <a:t>Click to edit Master title style</a:t>
            </a:r>
            <a:endParaRPr lang="en-GB" dirty="0"/>
          </a:p>
        </p:txBody>
      </p:sp>
      <p:sp>
        <p:nvSpPr>
          <p:cNvPr id="4" name="Date Placeholder 3">
            <a:extLst>
              <a:ext uri="{FF2B5EF4-FFF2-40B4-BE49-F238E27FC236}">
                <a16:creationId xmlns:a16="http://schemas.microsoft.com/office/drawing/2014/main" id="{7DD08365-E05A-4D0E-B8B3-614C5068F65C}"/>
              </a:ext>
            </a:extLst>
          </p:cNvPr>
          <p:cNvSpPr>
            <a:spLocks noGrp="1"/>
          </p:cNvSpPr>
          <p:nvPr>
            <p:ph type="dt" sz="half" idx="10"/>
          </p:nvPr>
        </p:nvSpPr>
        <p:spPr/>
        <p:txBody>
          <a:bodyPr/>
          <a:lstStyle/>
          <a:p>
            <a:endParaRPr lang="en-GB"/>
          </a:p>
        </p:txBody>
      </p:sp>
      <p:sp>
        <p:nvSpPr>
          <p:cNvPr id="10" name="Content Placeholder 9">
            <a:extLst>
              <a:ext uri="{FF2B5EF4-FFF2-40B4-BE49-F238E27FC236}">
                <a16:creationId xmlns:a16="http://schemas.microsoft.com/office/drawing/2014/main" id="{D7B561EE-2880-4457-984B-52934C596491}"/>
              </a:ext>
            </a:extLst>
          </p:cNvPr>
          <p:cNvSpPr>
            <a:spLocks noGrp="1"/>
          </p:cNvSpPr>
          <p:nvPr>
            <p:ph sz="quarter" idx="13"/>
          </p:nvPr>
        </p:nvSpPr>
        <p:spPr>
          <a:xfrm>
            <a:off x="371475" y="3966389"/>
            <a:ext cx="5544527" cy="1802586"/>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Picture Placeholder 7">
            <a:extLst>
              <a:ext uri="{FF2B5EF4-FFF2-40B4-BE49-F238E27FC236}">
                <a16:creationId xmlns:a16="http://schemas.microsoft.com/office/drawing/2014/main" id="{69C6EEB3-511E-450F-8F23-680BB0576F8E}"/>
              </a:ext>
            </a:extLst>
          </p:cNvPr>
          <p:cNvSpPr>
            <a:spLocks noGrp="1"/>
          </p:cNvSpPr>
          <p:nvPr>
            <p:ph type="pic" sz="quarter" idx="14"/>
          </p:nvPr>
        </p:nvSpPr>
        <p:spPr>
          <a:xfrm>
            <a:off x="371475" y="1643337"/>
            <a:ext cx="5545138" cy="2215052"/>
          </a:xfrm>
        </p:spPr>
        <p:txBody>
          <a:bodyPr/>
          <a:lstStyle/>
          <a:p>
            <a:r>
              <a:rPr lang="en-US"/>
              <a:t>Click icon to add picture</a:t>
            </a:r>
          </a:p>
        </p:txBody>
      </p:sp>
      <p:sp>
        <p:nvSpPr>
          <p:cNvPr id="11" name="Content Placeholder 9">
            <a:extLst>
              <a:ext uri="{FF2B5EF4-FFF2-40B4-BE49-F238E27FC236}">
                <a16:creationId xmlns:a16="http://schemas.microsoft.com/office/drawing/2014/main" id="{F98D3CAB-C535-4124-9758-9ADA940662E3}"/>
              </a:ext>
            </a:extLst>
          </p:cNvPr>
          <p:cNvSpPr>
            <a:spLocks noGrp="1"/>
          </p:cNvSpPr>
          <p:nvPr>
            <p:ph sz="quarter" idx="15"/>
          </p:nvPr>
        </p:nvSpPr>
        <p:spPr>
          <a:xfrm>
            <a:off x="371475" y="1341438"/>
            <a:ext cx="5544527" cy="215444"/>
          </a:xfrm>
        </p:spPr>
        <p:txBody>
          <a:bodyPr>
            <a:spAutoFit/>
          </a:bodyPr>
          <a:lstStyle>
            <a:lvl1pPr marL="0" indent="0">
              <a:buNone/>
              <a:defRPr cap="all" baseline="0">
                <a:solidFill>
                  <a:schemeClr val="accent2"/>
                </a:solidFill>
              </a:defRPr>
            </a:lvl1pPr>
            <a:lvl2pPr>
              <a:defRPr cap="all" baseline="0">
                <a:solidFill>
                  <a:schemeClr val="accent2"/>
                </a:solidFill>
              </a:defRPr>
            </a:lvl2pPr>
            <a:lvl3pPr>
              <a:defRPr cap="all" baseline="0">
                <a:solidFill>
                  <a:schemeClr val="accent2"/>
                </a:solidFill>
              </a:defRPr>
            </a:lvl3pPr>
            <a:lvl4pPr>
              <a:defRPr cap="all" baseline="0">
                <a:solidFill>
                  <a:schemeClr val="accent2"/>
                </a:solidFill>
              </a:defRPr>
            </a:lvl4pPr>
            <a:lvl5pPr>
              <a:defRPr cap="all" baseline="0">
                <a:solidFill>
                  <a:schemeClr val="accent2"/>
                </a:solidFill>
              </a:defRPr>
            </a:lvl5pPr>
          </a:lstStyle>
          <a:p>
            <a:pPr lvl="0"/>
            <a:r>
              <a:rPr lang="en-US"/>
              <a:t>Edit Master text styles</a:t>
            </a:r>
          </a:p>
        </p:txBody>
      </p:sp>
      <p:sp>
        <p:nvSpPr>
          <p:cNvPr id="12" name="Content Placeholder 9">
            <a:extLst>
              <a:ext uri="{FF2B5EF4-FFF2-40B4-BE49-F238E27FC236}">
                <a16:creationId xmlns:a16="http://schemas.microsoft.com/office/drawing/2014/main" id="{714E667C-E206-49A0-A84D-7C1126AAB541}"/>
              </a:ext>
            </a:extLst>
          </p:cNvPr>
          <p:cNvSpPr>
            <a:spLocks noGrp="1"/>
          </p:cNvSpPr>
          <p:nvPr>
            <p:ph sz="quarter" idx="16"/>
          </p:nvPr>
        </p:nvSpPr>
        <p:spPr>
          <a:xfrm>
            <a:off x="6275386" y="3966389"/>
            <a:ext cx="5544527" cy="1802586"/>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3" name="Picture Placeholder 7">
            <a:extLst>
              <a:ext uri="{FF2B5EF4-FFF2-40B4-BE49-F238E27FC236}">
                <a16:creationId xmlns:a16="http://schemas.microsoft.com/office/drawing/2014/main" id="{F073D2F7-1D30-4BD6-8FC2-CAC77AA2BE06}"/>
              </a:ext>
            </a:extLst>
          </p:cNvPr>
          <p:cNvSpPr>
            <a:spLocks noGrp="1"/>
          </p:cNvSpPr>
          <p:nvPr>
            <p:ph type="pic" sz="quarter" idx="17"/>
          </p:nvPr>
        </p:nvSpPr>
        <p:spPr>
          <a:xfrm>
            <a:off x="6275386" y="1643337"/>
            <a:ext cx="5545138" cy="2215052"/>
          </a:xfrm>
        </p:spPr>
        <p:txBody>
          <a:bodyPr/>
          <a:lstStyle/>
          <a:p>
            <a:r>
              <a:rPr lang="en-US"/>
              <a:t>Click icon to add picture</a:t>
            </a:r>
          </a:p>
        </p:txBody>
      </p:sp>
      <p:sp>
        <p:nvSpPr>
          <p:cNvPr id="14" name="Content Placeholder 9">
            <a:extLst>
              <a:ext uri="{FF2B5EF4-FFF2-40B4-BE49-F238E27FC236}">
                <a16:creationId xmlns:a16="http://schemas.microsoft.com/office/drawing/2014/main" id="{897D78C8-2A45-4647-BEB1-1AF4BECC09A0}"/>
              </a:ext>
            </a:extLst>
          </p:cNvPr>
          <p:cNvSpPr>
            <a:spLocks noGrp="1"/>
          </p:cNvSpPr>
          <p:nvPr>
            <p:ph sz="quarter" idx="18"/>
          </p:nvPr>
        </p:nvSpPr>
        <p:spPr>
          <a:xfrm>
            <a:off x="6275386" y="1341438"/>
            <a:ext cx="5544527" cy="215444"/>
          </a:xfrm>
        </p:spPr>
        <p:txBody>
          <a:bodyPr>
            <a:spAutoFit/>
          </a:bodyPr>
          <a:lstStyle>
            <a:lvl1pPr marL="0" indent="0">
              <a:buNone/>
              <a:defRPr cap="all" baseline="0">
                <a:solidFill>
                  <a:schemeClr val="accent2"/>
                </a:solidFill>
              </a:defRPr>
            </a:lvl1pPr>
            <a:lvl2pPr>
              <a:defRPr cap="all" baseline="0">
                <a:solidFill>
                  <a:schemeClr val="accent2"/>
                </a:solidFill>
              </a:defRPr>
            </a:lvl2pPr>
            <a:lvl3pPr>
              <a:defRPr cap="all" baseline="0">
                <a:solidFill>
                  <a:schemeClr val="accent2"/>
                </a:solidFill>
              </a:defRPr>
            </a:lvl3pPr>
            <a:lvl4pPr>
              <a:defRPr cap="all" baseline="0">
                <a:solidFill>
                  <a:schemeClr val="accent2"/>
                </a:solidFill>
              </a:defRPr>
            </a:lvl4pPr>
            <a:lvl5pPr>
              <a:defRPr cap="all" baseline="0">
                <a:solidFill>
                  <a:schemeClr val="accent2"/>
                </a:solidFill>
              </a:defRPr>
            </a:lvl5pPr>
          </a:lstStyle>
          <a:p>
            <a:pPr lvl="0"/>
            <a:r>
              <a:rPr lang="en-US"/>
              <a:t>Edit Master text styles</a:t>
            </a:r>
          </a:p>
        </p:txBody>
      </p:sp>
      <p:sp>
        <p:nvSpPr>
          <p:cNvPr id="16" name="Text Placeholder 6">
            <a:extLst>
              <a:ext uri="{FF2B5EF4-FFF2-40B4-BE49-F238E27FC236}">
                <a16:creationId xmlns:a16="http://schemas.microsoft.com/office/drawing/2014/main" id="{0071C8DB-8828-48E9-9CAE-9DAC4ED53CC5}"/>
              </a:ext>
            </a:extLst>
          </p:cNvPr>
          <p:cNvSpPr>
            <a:spLocks noGrp="1"/>
          </p:cNvSpPr>
          <p:nvPr>
            <p:ph type="body" sz="quarter" idx="19" hasCustomPrompt="1"/>
          </p:nvPr>
        </p:nvSpPr>
        <p:spPr>
          <a:xfrm>
            <a:off x="371475" y="731776"/>
            <a:ext cx="11449050" cy="249299"/>
          </a:xfrm>
        </p:spPr>
        <p:txBody>
          <a:bodyPr lIns="0" tIns="0" rIns="0" bIns="0">
            <a:spAutoFit/>
          </a:bodyPr>
          <a:lstStyle>
            <a:lvl1pPr marL="0" indent="0">
              <a:buNone/>
              <a:defRPr sz="1800">
                <a:solidFill>
                  <a:schemeClr val="accent5"/>
                </a:solidFill>
                <a:latin typeface="+mj-lt"/>
              </a:defRPr>
            </a:lvl1pPr>
            <a:lvl2pPr marL="177800" indent="0">
              <a:buNone/>
              <a:defRPr sz="1800">
                <a:solidFill>
                  <a:schemeClr val="accent5"/>
                </a:solidFill>
                <a:latin typeface="+mj-lt"/>
              </a:defRPr>
            </a:lvl2pPr>
            <a:lvl3pPr marL="355600" indent="0">
              <a:buNone/>
              <a:defRPr sz="1800">
                <a:solidFill>
                  <a:schemeClr val="accent5"/>
                </a:solidFill>
                <a:latin typeface="+mj-lt"/>
              </a:defRPr>
            </a:lvl3pPr>
            <a:lvl4pPr marL="541338" indent="0">
              <a:buNone/>
              <a:defRPr sz="1800">
                <a:solidFill>
                  <a:schemeClr val="accent5"/>
                </a:solidFill>
                <a:latin typeface="+mj-lt"/>
              </a:defRPr>
            </a:lvl4pPr>
            <a:lvl5pPr marL="719138" indent="0">
              <a:buNone/>
              <a:defRPr sz="1800">
                <a:solidFill>
                  <a:schemeClr val="accent5"/>
                </a:solidFill>
                <a:latin typeface="+mj-lt"/>
              </a:defRPr>
            </a:lvl5pPr>
          </a:lstStyle>
          <a:p>
            <a:pPr lvl="0"/>
            <a:r>
              <a:rPr lang="en-GB"/>
              <a:t>Click to add subtitle</a:t>
            </a:r>
            <a:endParaRPr lang="en-GB" dirty="0"/>
          </a:p>
        </p:txBody>
      </p:sp>
    </p:spTree>
    <p:extLst>
      <p:ext uri="{BB962C8B-B14F-4D97-AF65-F5344CB8AC3E}">
        <p14:creationId xmlns:p14="http://schemas.microsoft.com/office/powerpoint/2010/main" val="2627631517"/>
      </p:ext>
    </p:extLst>
  </p:cSld>
  <p:clrMapOvr>
    <a:masterClrMapping/>
  </p:clrMapOvr>
  <p:extLst>
    <p:ext uri="{DCECCB84-F9BA-43D5-87BE-67443E8EF086}">
      <p15:sldGuideLst xmlns:p15="http://schemas.microsoft.com/office/powerpoint/2012/main">
        <p15:guide id="1" orient="horz" pos="215">
          <p15:clr>
            <a:srgbClr val="FBAE40"/>
          </p15:clr>
        </p15:guide>
        <p15:guide id="2" orient="horz" pos="46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 pictures">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7DD08365-E05A-4D0E-B8B3-614C5068F65C}"/>
              </a:ext>
            </a:extLst>
          </p:cNvPr>
          <p:cNvSpPr>
            <a:spLocks noGrp="1"/>
          </p:cNvSpPr>
          <p:nvPr>
            <p:ph type="dt" sz="half" idx="10"/>
          </p:nvPr>
        </p:nvSpPr>
        <p:spPr/>
        <p:txBody>
          <a:bodyPr/>
          <a:lstStyle/>
          <a:p>
            <a:endParaRPr lang="en-GB"/>
          </a:p>
        </p:txBody>
      </p:sp>
      <p:sp>
        <p:nvSpPr>
          <p:cNvPr id="10" name="Content Placeholder 9">
            <a:extLst>
              <a:ext uri="{FF2B5EF4-FFF2-40B4-BE49-F238E27FC236}">
                <a16:creationId xmlns:a16="http://schemas.microsoft.com/office/drawing/2014/main" id="{D7B561EE-2880-4457-984B-52934C596491}"/>
              </a:ext>
            </a:extLst>
          </p:cNvPr>
          <p:cNvSpPr>
            <a:spLocks noGrp="1"/>
          </p:cNvSpPr>
          <p:nvPr>
            <p:ph sz="quarter" idx="13"/>
          </p:nvPr>
        </p:nvSpPr>
        <p:spPr>
          <a:xfrm>
            <a:off x="371475" y="3966389"/>
            <a:ext cx="3575957" cy="1802586"/>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Picture Placeholder 7">
            <a:extLst>
              <a:ext uri="{FF2B5EF4-FFF2-40B4-BE49-F238E27FC236}">
                <a16:creationId xmlns:a16="http://schemas.microsoft.com/office/drawing/2014/main" id="{69C6EEB3-511E-450F-8F23-680BB0576F8E}"/>
              </a:ext>
            </a:extLst>
          </p:cNvPr>
          <p:cNvSpPr>
            <a:spLocks noGrp="1"/>
          </p:cNvSpPr>
          <p:nvPr>
            <p:ph type="pic" sz="quarter" idx="14"/>
          </p:nvPr>
        </p:nvSpPr>
        <p:spPr>
          <a:xfrm>
            <a:off x="371475" y="1643337"/>
            <a:ext cx="3576351" cy="2215052"/>
          </a:xfrm>
        </p:spPr>
        <p:txBody>
          <a:bodyPr/>
          <a:lstStyle/>
          <a:p>
            <a:r>
              <a:rPr lang="en-US"/>
              <a:t>Click icon to add picture</a:t>
            </a:r>
          </a:p>
        </p:txBody>
      </p:sp>
      <p:sp>
        <p:nvSpPr>
          <p:cNvPr id="11" name="Content Placeholder 9">
            <a:extLst>
              <a:ext uri="{FF2B5EF4-FFF2-40B4-BE49-F238E27FC236}">
                <a16:creationId xmlns:a16="http://schemas.microsoft.com/office/drawing/2014/main" id="{F98D3CAB-C535-4124-9758-9ADA940662E3}"/>
              </a:ext>
            </a:extLst>
          </p:cNvPr>
          <p:cNvSpPr>
            <a:spLocks noGrp="1"/>
          </p:cNvSpPr>
          <p:nvPr>
            <p:ph sz="quarter" idx="15"/>
          </p:nvPr>
        </p:nvSpPr>
        <p:spPr>
          <a:xfrm>
            <a:off x="371475" y="1341438"/>
            <a:ext cx="3575957" cy="193899"/>
          </a:xfrm>
        </p:spPr>
        <p:txBody>
          <a:bodyPr wrap="square">
            <a:spAutoFit/>
          </a:bodyPr>
          <a:lstStyle>
            <a:lvl1pPr marL="0" indent="0">
              <a:buNone/>
              <a:defRPr cap="all" baseline="0">
                <a:solidFill>
                  <a:schemeClr val="accent2"/>
                </a:solidFill>
              </a:defRPr>
            </a:lvl1pPr>
            <a:lvl2pPr>
              <a:defRPr cap="all" baseline="0">
                <a:solidFill>
                  <a:schemeClr val="accent2"/>
                </a:solidFill>
              </a:defRPr>
            </a:lvl2pPr>
            <a:lvl3pPr>
              <a:defRPr cap="all" baseline="0">
                <a:solidFill>
                  <a:schemeClr val="accent2"/>
                </a:solidFill>
              </a:defRPr>
            </a:lvl3pPr>
            <a:lvl4pPr>
              <a:defRPr cap="all" baseline="0">
                <a:solidFill>
                  <a:schemeClr val="accent2"/>
                </a:solidFill>
              </a:defRPr>
            </a:lvl4pPr>
            <a:lvl5pPr>
              <a:defRPr cap="all" baseline="0">
                <a:solidFill>
                  <a:schemeClr val="accent2"/>
                </a:solidFill>
              </a:defRPr>
            </a:lvl5pPr>
          </a:lstStyle>
          <a:p>
            <a:pPr lvl="0"/>
            <a:r>
              <a:rPr lang="en-US"/>
              <a:t>Edit Master text styles</a:t>
            </a:r>
          </a:p>
        </p:txBody>
      </p:sp>
      <p:sp>
        <p:nvSpPr>
          <p:cNvPr id="12" name="Content Placeholder 9">
            <a:extLst>
              <a:ext uri="{FF2B5EF4-FFF2-40B4-BE49-F238E27FC236}">
                <a16:creationId xmlns:a16="http://schemas.microsoft.com/office/drawing/2014/main" id="{714E667C-E206-49A0-A84D-7C1126AAB541}"/>
              </a:ext>
            </a:extLst>
          </p:cNvPr>
          <p:cNvSpPr>
            <a:spLocks noGrp="1"/>
          </p:cNvSpPr>
          <p:nvPr>
            <p:ph sz="quarter" idx="16"/>
          </p:nvPr>
        </p:nvSpPr>
        <p:spPr>
          <a:xfrm>
            <a:off x="4307826" y="3966389"/>
            <a:ext cx="3575955" cy="1802586"/>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3" name="Picture Placeholder 7">
            <a:extLst>
              <a:ext uri="{FF2B5EF4-FFF2-40B4-BE49-F238E27FC236}">
                <a16:creationId xmlns:a16="http://schemas.microsoft.com/office/drawing/2014/main" id="{F073D2F7-1D30-4BD6-8FC2-CAC77AA2BE06}"/>
              </a:ext>
            </a:extLst>
          </p:cNvPr>
          <p:cNvSpPr>
            <a:spLocks noGrp="1"/>
          </p:cNvSpPr>
          <p:nvPr>
            <p:ph type="pic" sz="quarter" idx="17"/>
          </p:nvPr>
        </p:nvSpPr>
        <p:spPr>
          <a:xfrm>
            <a:off x="4307826" y="1643337"/>
            <a:ext cx="3576349" cy="2215052"/>
          </a:xfrm>
        </p:spPr>
        <p:txBody>
          <a:bodyPr/>
          <a:lstStyle/>
          <a:p>
            <a:r>
              <a:rPr lang="en-US"/>
              <a:t>Click icon to add picture</a:t>
            </a:r>
          </a:p>
        </p:txBody>
      </p:sp>
      <p:sp>
        <p:nvSpPr>
          <p:cNvPr id="14" name="Content Placeholder 9">
            <a:extLst>
              <a:ext uri="{FF2B5EF4-FFF2-40B4-BE49-F238E27FC236}">
                <a16:creationId xmlns:a16="http://schemas.microsoft.com/office/drawing/2014/main" id="{897D78C8-2A45-4647-BEB1-1AF4BECC09A0}"/>
              </a:ext>
            </a:extLst>
          </p:cNvPr>
          <p:cNvSpPr>
            <a:spLocks noGrp="1"/>
          </p:cNvSpPr>
          <p:nvPr>
            <p:ph sz="quarter" idx="18"/>
          </p:nvPr>
        </p:nvSpPr>
        <p:spPr>
          <a:xfrm>
            <a:off x="4307826" y="1341438"/>
            <a:ext cx="3575955" cy="193899"/>
          </a:xfrm>
        </p:spPr>
        <p:txBody>
          <a:bodyPr wrap="square">
            <a:spAutoFit/>
          </a:bodyPr>
          <a:lstStyle>
            <a:lvl1pPr marL="0" indent="0">
              <a:buNone/>
              <a:defRPr cap="all" baseline="0">
                <a:solidFill>
                  <a:schemeClr val="accent2"/>
                </a:solidFill>
              </a:defRPr>
            </a:lvl1pPr>
            <a:lvl2pPr>
              <a:defRPr cap="all" baseline="0">
                <a:solidFill>
                  <a:schemeClr val="accent2"/>
                </a:solidFill>
              </a:defRPr>
            </a:lvl2pPr>
            <a:lvl3pPr>
              <a:defRPr cap="all" baseline="0">
                <a:solidFill>
                  <a:schemeClr val="accent2"/>
                </a:solidFill>
              </a:defRPr>
            </a:lvl3pPr>
            <a:lvl4pPr>
              <a:defRPr cap="all" baseline="0">
                <a:solidFill>
                  <a:schemeClr val="accent2"/>
                </a:solidFill>
              </a:defRPr>
            </a:lvl4pPr>
            <a:lvl5pPr>
              <a:defRPr cap="all" baseline="0">
                <a:solidFill>
                  <a:schemeClr val="accent2"/>
                </a:solidFill>
              </a:defRPr>
            </a:lvl5pPr>
          </a:lstStyle>
          <a:p>
            <a:pPr lvl="0"/>
            <a:r>
              <a:rPr lang="en-US"/>
              <a:t>Edit Master text styles</a:t>
            </a:r>
          </a:p>
        </p:txBody>
      </p:sp>
      <p:sp>
        <p:nvSpPr>
          <p:cNvPr id="16" name="Content Placeholder 9">
            <a:extLst>
              <a:ext uri="{FF2B5EF4-FFF2-40B4-BE49-F238E27FC236}">
                <a16:creationId xmlns:a16="http://schemas.microsoft.com/office/drawing/2014/main" id="{C7A1767F-AC2A-4026-81F2-B640E8FA48E7}"/>
              </a:ext>
            </a:extLst>
          </p:cNvPr>
          <p:cNvSpPr>
            <a:spLocks noGrp="1"/>
          </p:cNvSpPr>
          <p:nvPr>
            <p:ph sz="quarter" idx="19"/>
          </p:nvPr>
        </p:nvSpPr>
        <p:spPr>
          <a:xfrm>
            <a:off x="8243781" y="3966389"/>
            <a:ext cx="3575955" cy="1802586"/>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7" name="Picture Placeholder 7">
            <a:extLst>
              <a:ext uri="{FF2B5EF4-FFF2-40B4-BE49-F238E27FC236}">
                <a16:creationId xmlns:a16="http://schemas.microsoft.com/office/drawing/2014/main" id="{CD1756EF-3574-416C-8D87-42D3C8405363}"/>
              </a:ext>
            </a:extLst>
          </p:cNvPr>
          <p:cNvSpPr>
            <a:spLocks noGrp="1"/>
          </p:cNvSpPr>
          <p:nvPr>
            <p:ph type="pic" sz="quarter" idx="20"/>
          </p:nvPr>
        </p:nvSpPr>
        <p:spPr>
          <a:xfrm>
            <a:off x="8243781" y="1643337"/>
            <a:ext cx="3576349" cy="2215052"/>
          </a:xfrm>
        </p:spPr>
        <p:txBody>
          <a:bodyPr/>
          <a:lstStyle/>
          <a:p>
            <a:r>
              <a:rPr lang="en-US"/>
              <a:t>Click icon to add picture</a:t>
            </a:r>
          </a:p>
        </p:txBody>
      </p:sp>
      <p:sp>
        <p:nvSpPr>
          <p:cNvPr id="18" name="Content Placeholder 9">
            <a:extLst>
              <a:ext uri="{FF2B5EF4-FFF2-40B4-BE49-F238E27FC236}">
                <a16:creationId xmlns:a16="http://schemas.microsoft.com/office/drawing/2014/main" id="{C44D617C-F2EE-4652-AD9A-1370900A4D7C}"/>
              </a:ext>
            </a:extLst>
          </p:cNvPr>
          <p:cNvSpPr>
            <a:spLocks noGrp="1"/>
          </p:cNvSpPr>
          <p:nvPr>
            <p:ph sz="quarter" idx="21"/>
          </p:nvPr>
        </p:nvSpPr>
        <p:spPr>
          <a:xfrm>
            <a:off x="8243781" y="1341438"/>
            <a:ext cx="3575955" cy="193899"/>
          </a:xfrm>
        </p:spPr>
        <p:txBody>
          <a:bodyPr wrap="square">
            <a:spAutoFit/>
          </a:bodyPr>
          <a:lstStyle>
            <a:lvl1pPr marL="0" indent="0">
              <a:buNone/>
              <a:defRPr cap="all" baseline="0">
                <a:solidFill>
                  <a:schemeClr val="accent2"/>
                </a:solidFill>
              </a:defRPr>
            </a:lvl1pPr>
            <a:lvl2pPr>
              <a:defRPr cap="all" baseline="0">
                <a:solidFill>
                  <a:schemeClr val="accent2"/>
                </a:solidFill>
              </a:defRPr>
            </a:lvl2pPr>
            <a:lvl3pPr>
              <a:defRPr cap="all" baseline="0">
                <a:solidFill>
                  <a:schemeClr val="accent2"/>
                </a:solidFill>
              </a:defRPr>
            </a:lvl3pPr>
            <a:lvl4pPr>
              <a:defRPr cap="all" baseline="0">
                <a:solidFill>
                  <a:schemeClr val="accent2"/>
                </a:solidFill>
              </a:defRPr>
            </a:lvl4pPr>
            <a:lvl5pPr>
              <a:defRPr cap="all" baseline="0">
                <a:solidFill>
                  <a:schemeClr val="accent2"/>
                </a:solidFill>
              </a:defRPr>
            </a:lvl5pPr>
          </a:lstStyle>
          <a:p>
            <a:pPr lvl="0"/>
            <a:r>
              <a:rPr lang="en-US"/>
              <a:t>Edit Master text styles</a:t>
            </a:r>
          </a:p>
        </p:txBody>
      </p:sp>
      <p:sp>
        <p:nvSpPr>
          <p:cNvPr id="3" name="Title 2">
            <a:extLst>
              <a:ext uri="{FF2B5EF4-FFF2-40B4-BE49-F238E27FC236}">
                <a16:creationId xmlns:a16="http://schemas.microsoft.com/office/drawing/2014/main" id="{F51F118F-99C2-4741-AB0F-E82185BBFD56}"/>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359906457"/>
      </p:ext>
    </p:extLst>
  </p:cSld>
  <p:clrMapOvr>
    <a:masterClrMapping/>
  </p:clrMapOvr>
  <p:extLst>
    <p:ext uri="{DCECCB84-F9BA-43D5-87BE-67443E8EF086}">
      <p15:sldGuideLst xmlns:p15="http://schemas.microsoft.com/office/powerpoint/2012/main">
        <p15:guide id="1" orient="horz" pos="372">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 pictures w/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7F0611-FE92-4146-9B8E-0086FB209BAE}"/>
              </a:ext>
            </a:extLst>
          </p:cNvPr>
          <p:cNvSpPr>
            <a:spLocks noGrp="1"/>
          </p:cNvSpPr>
          <p:nvPr>
            <p:ph type="title"/>
          </p:nvPr>
        </p:nvSpPr>
        <p:spPr>
          <a:xfrm>
            <a:off x="371475" y="343978"/>
            <a:ext cx="11449050" cy="387798"/>
          </a:xfrm>
        </p:spPr>
        <p:txBody>
          <a:bodyPr>
            <a:spAutoFit/>
          </a:bodyPr>
          <a:lstStyle/>
          <a:p>
            <a:r>
              <a:rPr lang="en-US"/>
              <a:t>Click to edit Master title style</a:t>
            </a:r>
            <a:endParaRPr lang="en-GB" dirty="0"/>
          </a:p>
        </p:txBody>
      </p:sp>
      <p:sp>
        <p:nvSpPr>
          <p:cNvPr id="4" name="Date Placeholder 3">
            <a:extLst>
              <a:ext uri="{FF2B5EF4-FFF2-40B4-BE49-F238E27FC236}">
                <a16:creationId xmlns:a16="http://schemas.microsoft.com/office/drawing/2014/main" id="{7DD08365-E05A-4D0E-B8B3-614C5068F65C}"/>
              </a:ext>
            </a:extLst>
          </p:cNvPr>
          <p:cNvSpPr>
            <a:spLocks noGrp="1"/>
          </p:cNvSpPr>
          <p:nvPr>
            <p:ph type="dt" sz="half" idx="10"/>
          </p:nvPr>
        </p:nvSpPr>
        <p:spPr/>
        <p:txBody>
          <a:bodyPr/>
          <a:lstStyle/>
          <a:p>
            <a:endParaRPr lang="en-GB"/>
          </a:p>
        </p:txBody>
      </p:sp>
      <p:sp>
        <p:nvSpPr>
          <p:cNvPr id="10" name="Content Placeholder 9">
            <a:extLst>
              <a:ext uri="{FF2B5EF4-FFF2-40B4-BE49-F238E27FC236}">
                <a16:creationId xmlns:a16="http://schemas.microsoft.com/office/drawing/2014/main" id="{D7B561EE-2880-4457-984B-52934C596491}"/>
              </a:ext>
            </a:extLst>
          </p:cNvPr>
          <p:cNvSpPr>
            <a:spLocks noGrp="1"/>
          </p:cNvSpPr>
          <p:nvPr>
            <p:ph sz="quarter" idx="13"/>
          </p:nvPr>
        </p:nvSpPr>
        <p:spPr>
          <a:xfrm>
            <a:off x="371475" y="3966389"/>
            <a:ext cx="3575957" cy="1802586"/>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Picture Placeholder 7">
            <a:extLst>
              <a:ext uri="{FF2B5EF4-FFF2-40B4-BE49-F238E27FC236}">
                <a16:creationId xmlns:a16="http://schemas.microsoft.com/office/drawing/2014/main" id="{69C6EEB3-511E-450F-8F23-680BB0576F8E}"/>
              </a:ext>
            </a:extLst>
          </p:cNvPr>
          <p:cNvSpPr>
            <a:spLocks noGrp="1"/>
          </p:cNvSpPr>
          <p:nvPr>
            <p:ph type="pic" sz="quarter" idx="14"/>
          </p:nvPr>
        </p:nvSpPr>
        <p:spPr>
          <a:xfrm>
            <a:off x="371475" y="1643337"/>
            <a:ext cx="3576351" cy="2215052"/>
          </a:xfrm>
        </p:spPr>
        <p:txBody>
          <a:bodyPr/>
          <a:lstStyle/>
          <a:p>
            <a:r>
              <a:rPr lang="en-US"/>
              <a:t>Click icon to add picture</a:t>
            </a:r>
          </a:p>
        </p:txBody>
      </p:sp>
      <p:sp>
        <p:nvSpPr>
          <p:cNvPr id="11" name="Content Placeholder 9">
            <a:extLst>
              <a:ext uri="{FF2B5EF4-FFF2-40B4-BE49-F238E27FC236}">
                <a16:creationId xmlns:a16="http://schemas.microsoft.com/office/drawing/2014/main" id="{F98D3CAB-C535-4124-9758-9ADA940662E3}"/>
              </a:ext>
            </a:extLst>
          </p:cNvPr>
          <p:cNvSpPr>
            <a:spLocks noGrp="1"/>
          </p:cNvSpPr>
          <p:nvPr>
            <p:ph sz="quarter" idx="15"/>
          </p:nvPr>
        </p:nvSpPr>
        <p:spPr>
          <a:xfrm>
            <a:off x="371475" y="1341438"/>
            <a:ext cx="3575957" cy="193899"/>
          </a:xfrm>
        </p:spPr>
        <p:txBody>
          <a:bodyPr wrap="square">
            <a:spAutoFit/>
          </a:bodyPr>
          <a:lstStyle>
            <a:lvl1pPr marL="0" indent="0">
              <a:buNone/>
              <a:defRPr cap="all" baseline="0">
                <a:solidFill>
                  <a:schemeClr val="accent2"/>
                </a:solidFill>
              </a:defRPr>
            </a:lvl1pPr>
            <a:lvl2pPr>
              <a:defRPr cap="all" baseline="0">
                <a:solidFill>
                  <a:schemeClr val="accent2"/>
                </a:solidFill>
              </a:defRPr>
            </a:lvl2pPr>
            <a:lvl3pPr>
              <a:defRPr cap="all" baseline="0">
                <a:solidFill>
                  <a:schemeClr val="accent2"/>
                </a:solidFill>
              </a:defRPr>
            </a:lvl3pPr>
            <a:lvl4pPr>
              <a:defRPr cap="all" baseline="0">
                <a:solidFill>
                  <a:schemeClr val="accent2"/>
                </a:solidFill>
              </a:defRPr>
            </a:lvl4pPr>
            <a:lvl5pPr>
              <a:defRPr cap="all" baseline="0">
                <a:solidFill>
                  <a:schemeClr val="accent2"/>
                </a:solidFill>
              </a:defRPr>
            </a:lvl5pPr>
          </a:lstStyle>
          <a:p>
            <a:pPr lvl="0"/>
            <a:r>
              <a:rPr lang="en-US"/>
              <a:t>Edit Master text styles</a:t>
            </a:r>
          </a:p>
        </p:txBody>
      </p:sp>
      <p:sp>
        <p:nvSpPr>
          <p:cNvPr id="12" name="Content Placeholder 9">
            <a:extLst>
              <a:ext uri="{FF2B5EF4-FFF2-40B4-BE49-F238E27FC236}">
                <a16:creationId xmlns:a16="http://schemas.microsoft.com/office/drawing/2014/main" id="{714E667C-E206-49A0-A84D-7C1126AAB541}"/>
              </a:ext>
            </a:extLst>
          </p:cNvPr>
          <p:cNvSpPr>
            <a:spLocks noGrp="1"/>
          </p:cNvSpPr>
          <p:nvPr>
            <p:ph sz="quarter" idx="16"/>
          </p:nvPr>
        </p:nvSpPr>
        <p:spPr>
          <a:xfrm>
            <a:off x="4307826" y="3966389"/>
            <a:ext cx="3575955" cy="1802586"/>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3" name="Picture Placeholder 7">
            <a:extLst>
              <a:ext uri="{FF2B5EF4-FFF2-40B4-BE49-F238E27FC236}">
                <a16:creationId xmlns:a16="http://schemas.microsoft.com/office/drawing/2014/main" id="{F073D2F7-1D30-4BD6-8FC2-CAC77AA2BE06}"/>
              </a:ext>
            </a:extLst>
          </p:cNvPr>
          <p:cNvSpPr>
            <a:spLocks noGrp="1"/>
          </p:cNvSpPr>
          <p:nvPr>
            <p:ph type="pic" sz="quarter" idx="17"/>
          </p:nvPr>
        </p:nvSpPr>
        <p:spPr>
          <a:xfrm>
            <a:off x="4307826" y="1643337"/>
            <a:ext cx="3576349" cy="2215052"/>
          </a:xfrm>
        </p:spPr>
        <p:txBody>
          <a:bodyPr/>
          <a:lstStyle/>
          <a:p>
            <a:r>
              <a:rPr lang="en-US"/>
              <a:t>Click icon to add picture</a:t>
            </a:r>
          </a:p>
        </p:txBody>
      </p:sp>
      <p:sp>
        <p:nvSpPr>
          <p:cNvPr id="14" name="Content Placeholder 9">
            <a:extLst>
              <a:ext uri="{FF2B5EF4-FFF2-40B4-BE49-F238E27FC236}">
                <a16:creationId xmlns:a16="http://schemas.microsoft.com/office/drawing/2014/main" id="{897D78C8-2A45-4647-BEB1-1AF4BECC09A0}"/>
              </a:ext>
            </a:extLst>
          </p:cNvPr>
          <p:cNvSpPr>
            <a:spLocks noGrp="1"/>
          </p:cNvSpPr>
          <p:nvPr>
            <p:ph sz="quarter" idx="18"/>
          </p:nvPr>
        </p:nvSpPr>
        <p:spPr>
          <a:xfrm>
            <a:off x="4307826" y="1341438"/>
            <a:ext cx="3575955" cy="193899"/>
          </a:xfrm>
        </p:spPr>
        <p:txBody>
          <a:bodyPr wrap="square">
            <a:spAutoFit/>
          </a:bodyPr>
          <a:lstStyle>
            <a:lvl1pPr marL="0" indent="0">
              <a:buNone/>
              <a:defRPr cap="all" baseline="0">
                <a:solidFill>
                  <a:schemeClr val="accent2"/>
                </a:solidFill>
              </a:defRPr>
            </a:lvl1pPr>
            <a:lvl2pPr>
              <a:defRPr cap="all" baseline="0">
                <a:solidFill>
                  <a:schemeClr val="accent2"/>
                </a:solidFill>
              </a:defRPr>
            </a:lvl2pPr>
            <a:lvl3pPr>
              <a:defRPr cap="all" baseline="0">
                <a:solidFill>
                  <a:schemeClr val="accent2"/>
                </a:solidFill>
              </a:defRPr>
            </a:lvl3pPr>
            <a:lvl4pPr>
              <a:defRPr cap="all" baseline="0">
                <a:solidFill>
                  <a:schemeClr val="accent2"/>
                </a:solidFill>
              </a:defRPr>
            </a:lvl4pPr>
            <a:lvl5pPr>
              <a:defRPr cap="all" baseline="0">
                <a:solidFill>
                  <a:schemeClr val="accent2"/>
                </a:solidFill>
              </a:defRPr>
            </a:lvl5pPr>
          </a:lstStyle>
          <a:p>
            <a:pPr lvl="0"/>
            <a:r>
              <a:rPr lang="en-US"/>
              <a:t>Edit Master text styles</a:t>
            </a:r>
          </a:p>
        </p:txBody>
      </p:sp>
      <p:sp>
        <p:nvSpPr>
          <p:cNvPr id="16" name="Content Placeholder 9">
            <a:extLst>
              <a:ext uri="{FF2B5EF4-FFF2-40B4-BE49-F238E27FC236}">
                <a16:creationId xmlns:a16="http://schemas.microsoft.com/office/drawing/2014/main" id="{C7A1767F-AC2A-4026-81F2-B640E8FA48E7}"/>
              </a:ext>
            </a:extLst>
          </p:cNvPr>
          <p:cNvSpPr>
            <a:spLocks noGrp="1"/>
          </p:cNvSpPr>
          <p:nvPr>
            <p:ph sz="quarter" idx="19"/>
          </p:nvPr>
        </p:nvSpPr>
        <p:spPr>
          <a:xfrm>
            <a:off x="8243781" y="3966389"/>
            <a:ext cx="3575955" cy="1802586"/>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7" name="Picture Placeholder 7">
            <a:extLst>
              <a:ext uri="{FF2B5EF4-FFF2-40B4-BE49-F238E27FC236}">
                <a16:creationId xmlns:a16="http://schemas.microsoft.com/office/drawing/2014/main" id="{CD1756EF-3574-416C-8D87-42D3C8405363}"/>
              </a:ext>
            </a:extLst>
          </p:cNvPr>
          <p:cNvSpPr>
            <a:spLocks noGrp="1"/>
          </p:cNvSpPr>
          <p:nvPr>
            <p:ph type="pic" sz="quarter" idx="20"/>
          </p:nvPr>
        </p:nvSpPr>
        <p:spPr>
          <a:xfrm>
            <a:off x="8243781" y="1643337"/>
            <a:ext cx="3576349" cy="2215052"/>
          </a:xfrm>
        </p:spPr>
        <p:txBody>
          <a:bodyPr/>
          <a:lstStyle/>
          <a:p>
            <a:r>
              <a:rPr lang="en-US"/>
              <a:t>Click icon to add picture</a:t>
            </a:r>
          </a:p>
        </p:txBody>
      </p:sp>
      <p:sp>
        <p:nvSpPr>
          <p:cNvPr id="18" name="Content Placeholder 9">
            <a:extLst>
              <a:ext uri="{FF2B5EF4-FFF2-40B4-BE49-F238E27FC236}">
                <a16:creationId xmlns:a16="http://schemas.microsoft.com/office/drawing/2014/main" id="{C44D617C-F2EE-4652-AD9A-1370900A4D7C}"/>
              </a:ext>
            </a:extLst>
          </p:cNvPr>
          <p:cNvSpPr>
            <a:spLocks noGrp="1"/>
          </p:cNvSpPr>
          <p:nvPr>
            <p:ph sz="quarter" idx="21"/>
          </p:nvPr>
        </p:nvSpPr>
        <p:spPr>
          <a:xfrm>
            <a:off x="8243781" y="1341438"/>
            <a:ext cx="3575955" cy="193899"/>
          </a:xfrm>
        </p:spPr>
        <p:txBody>
          <a:bodyPr wrap="square">
            <a:spAutoFit/>
          </a:bodyPr>
          <a:lstStyle>
            <a:lvl1pPr marL="0" indent="0">
              <a:buNone/>
              <a:defRPr cap="all" baseline="0">
                <a:solidFill>
                  <a:schemeClr val="accent2"/>
                </a:solidFill>
              </a:defRPr>
            </a:lvl1pPr>
            <a:lvl2pPr>
              <a:defRPr cap="all" baseline="0">
                <a:solidFill>
                  <a:schemeClr val="accent2"/>
                </a:solidFill>
              </a:defRPr>
            </a:lvl2pPr>
            <a:lvl3pPr>
              <a:defRPr cap="all" baseline="0">
                <a:solidFill>
                  <a:schemeClr val="accent2"/>
                </a:solidFill>
              </a:defRPr>
            </a:lvl3pPr>
            <a:lvl4pPr>
              <a:defRPr cap="all" baseline="0">
                <a:solidFill>
                  <a:schemeClr val="accent2"/>
                </a:solidFill>
              </a:defRPr>
            </a:lvl4pPr>
            <a:lvl5pPr>
              <a:defRPr cap="all" baseline="0">
                <a:solidFill>
                  <a:schemeClr val="accent2"/>
                </a:solidFill>
              </a:defRPr>
            </a:lvl5pPr>
          </a:lstStyle>
          <a:p>
            <a:pPr lvl="0"/>
            <a:r>
              <a:rPr lang="en-US"/>
              <a:t>Edit Master text styles</a:t>
            </a:r>
          </a:p>
        </p:txBody>
      </p:sp>
      <p:sp>
        <p:nvSpPr>
          <p:cNvPr id="19" name="Text Placeholder 6">
            <a:extLst>
              <a:ext uri="{FF2B5EF4-FFF2-40B4-BE49-F238E27FC236}">
                <a16:creationId xmlns:a16="http://schemas.microsoft.com/office/drawing/2014/main" id="{462DE6A3-5CB6-4B65-B769-1DCD3F3CC53F}"/>
              </a:ext>
            </a:extLst>
          </p:cNvPr>
          <p:cNvSpPr>
            <a:spLocks noGrp="1"/>
          </p:cNvSpPr>
          <p:nvPr>
            <p:ph type="body" sz="quarter" idx="22" hasCustomPrompt="1"/>
          </p:nvPr>
        </p:nvSpPr>
        <p:spPr>
          <a:xfrm>
            <a:off x="371475" y="731776"/>
            <a:ext cx="11449050" cy="249299"/>
          </a:xfrm>
        </p:spPr>
        <p:txBody>
          <a:bodyPr lIns="0" tIns="0" rIns="0" bIns="0">
            <a:spAutoFit/>
          </a:bodyPr>
          <a:lstStyle>
            <a:lvl1pPr marL="0" indent="0">
              <a:buNone/>
              <a:defRPr sz="1800">
                <a:solidFill>
                  <a:schemeClr val="accent5"/>
                </a:solidFill>
                <a:latin typeface="+mj-lt"/>
              </a:defRPr>
            </a:lvl1pPr>
            <a:lvl2pPr marL="177800" indent="0">
              <a:buNone/>
              <a:defRPr sz="1800">
                <a:solidFill>
                  <a:schemeClr val="accent5"/>
                </a:solidFill>
                <a:latin typeface="+mj-lt"/>
              </a:defRPr>
            </a:lvl2pPr>
            <a:lvl3pPr marL="355600" indent="0">
              <a:buNone/>
              <a:defRPr sz="1800">
                <a:solidFill>
                  <a:schemeClr val="accent5"/>
                </a:solidFill>
                <a:latin typeface="+mj-lt"/>
              </a:defRPr>
            </a:lvl3pPr>
            <a:lvl4pPr marL="541338" indent="0">
              <a:buNone/>
              <a:defRPr sz="1800">
                <a:solidFill>
                  <a:schemeClr val="accent5"/>
                </a:solidFill>
                <a:latin typeface="+mj-lt"/>
              </a:defRPr>
            </a:lvl4pPr>
            <a:lvl5pPr marL="719138" indent="0">
              <a:buNone/>
              <a:defRPr sz="1800">
                <a:solidFill>
                  <a:schemeClr val="accent5"/>
                </a:solidFill>
                <a:latin typeface="+mj-lt"/>
              </a:defRPr>
            </a:lvl5pPr>
          </a:lstStyle>
          <a:p>
            <a:pPr lvl="0"/>
            <a:r>
              <a:rPr lang="en-GB"/>
              <a:t>Click to add subtitle</a:t>
            </a:r>
            <a:endParaRPr lang="en-GB" dirty="0"/>
          </a:p>
        </p:txBody>
      </p:sp>
    </p:spTree>
    <p:extLst>
      <p:ext uri="{BB962C8B-B14F-4D97-AF65-F5344CB8AC3E}">
        <p14:creationId xmlns:p14="http://schemas.microsoft.com/office/powerpoint/2010/main" val="3995606670"/>
      </p:ext>
    </p:extLst>
  </p:cSld>
  <p:clrMapOvr>
    <a:masterClrMapping/>
  </p:clrMapOvr>
  <p:extLst>
    <p:ext uri="{DCECCB84-F9BA-43D5-87BE-67443E8EF086}">
      <p15:sldGuideLst xmlns:p15="http://schemas.microsoft.com/office/powerpoint/2012/main">
        <p15:guide id="1" orient="horz" pos="215">
          <p15:clr>
            <a:srgbClr val="FBAE40"/>
          </p15:clr>
        </p15:guide>
        <p15:guide id="2" orient="horz" pos="46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 pictures">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7DD08365-E05A-4D0E-B8B3-614C5068F65C}"/>
              </a:ext>
            </a:extLst>
          </p:cNvPr>
          <p:cNvSpPr>
            <a:spLocks noGrp="1"/>
          </p:cNvSpPr>
          <p:nvPr>
            <p:ph type="dt" sz="half" idx="10"/>
          </p:nvPr>
        </p:nvSpPr>
        <p:spPr/>
        <p:txBody>
          <a:bodyPr/>
          <a:lstStyle/>
          <a:p>
            <a:endParaRPr lang="en-GB"/>
          </a:p>
        </p:txBody>
      </p:sp>
      <p:sp>
        <p:nvSpPr>
          <p:cNvPr id="10" name="Content Placeholder 9">
            <a:extLst>
              <a:ext uri="{FF2B5EF4-FFF2-40B4-BE49-F238E27FC236}">
                <a16:creationId xmlns:a16="http://schemas.microsoft.com/office/drawing/2014/main" id="{D7B561EE-2880-4457-984B-52934C596491}"/>
              </a:ext>
            </a:extLst>
          </p:cNvPr>
          <p:cNvSpPr>
            <a:spLocks noGrp="1"/>
          </p:cNvSpPr>
          <p:nvPr>
            <p:ph sz="quarter" idx="13"/>
          </p:nvPr>
        </p:nvSpPr>
        <p:spPr>
          <a:xfrm>
            <a:off x="371476" y="3966389"/>
            <a:ext cx="2591978" cy="1802586"/>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Picture Placeholder 7">
            <a:extLst>
              <a:ext uri="{FF2B5EF4-FFF2-40B4-BE49-F238E27FC236}">
                <a16:creationId xmlns:a16="http://schemas.microsoft.com/office/drawing/2014/main" id="{69C6EEB3-511E-450F-8F23-680BB0576F8E}"/>
              </a:ext>
            </a:extLst>
          </p:cNvPr>
          <p:cNvSpPr>
            <a:spLocks noGrp="1"/>
          </p:cNvSpPr>
          <p:nvPr>
            <p:ph type="pic" sz="quarter" idx="14"/>
          </p:nvPr>
        </p:nvSpPr>
        <p:spPr>
          <a:xfrm>
            <a:off x="371476" y="1643337"/>
            <a:ext cx="2592264" cy="2215052"/>
          </a:xfrm>
        </p:spPr>
        <p:txBody>
          <a:bodyPr/>
          <a:lstStyle/>
          <a:p>
            <a:r>
              <a:rPr lang="en-US"/>
              <a:t>Click icon to add picture</a:t>
            </a:r>
          </a:p>
        </p:txBody>
      </p:sp>
      <p:sp>
        <p:nvSpPr>
          <p:cNvPr id="11" name="Content Placeholder 9">
            <a:extLst>
              <a:ext uri="{FF2B5EF4-FFF2-40B4-BE49-F238E27FC236}">
                <a16:creationId xmlns:a16="http://schemas.microsoft.com/office/drawing/2014/main" id="{F98D3CAB-C535-4124-9758-9ADA940662E3}"/>
              </a:ext>
            </a:extLst>
          </p:cNvPr>
          <p:cNvSpPr>
            <a:spLocks noGrp="1"/>
          </p:cNvSpPr>
          <p:nvPr>
            <p:ph sz="quarter" idx="15"/>
          </p:nvPr>
        </p:nvSpPr>
        <p:spPr>
          <a:xfrm>
            <a:off x="371476" y="1341438"/>
            <a:ext cx="2591978" cy="193899"/>
          </a:xfrm>
        </p:spPr>
        <p:txBody>
          <a:bodyPr wrap="square">
            <a:spAutoFit/>
          </a:bodyPr>
          <a:lstStyle>
            <a:lvl1pPr marL="0" indent="0">
              <a:buNone/>
              <a:defRPr cap="all" baseline="0">
                <a:solidFill>
                  <a:schemeClr val="accent2"/>
                </a:solidFill>
              </a:defRPr>
            </a:lvl1pPr>
            <a:lvl2pPr>
              <a:defRPr cap="all" baseline="0">
                <a:solidFill>
                  <a:schemeClr val="accent2"/>
                </a:solidFill>
              </a:defRPr>
            </a:lvl2pPr>
            <a:lvl3pPr>
              <a:defRPr cap="all" baseline="0">
                <a:solidFill>
                  <a:schemeClr val="accent2"/>
                </a:solidFill>
              </a:defRPr>
            </a:lvl3pPr>
            <a:lvl4pPr>
              <a:defRPr cap="all" baseline="0">
                <a:solidFill>
                  <a:schemeClr val="accent2"/>
                </a:solidFill>
              </a:defRPr>
            </a:lvl4pPr>
            <a:lvl5pPr>
              <a:defRPr cap="all" baseline="0">
                <a:solidFill>
                  <a:schemeClr val="accent2"/>
                </a:solidFill>
              </a:defRPr>
            </a:lvl5pPr>
          </a:lstStyle>
          <a:p>
            <a:pPr lvl="0"/>
            <a:r>
              <a:rPr lang="en-US"/>
              <a:t>Edit Master text styles</a:t>
            </a:r>
          </a:p>
        </p:txBody>
      </p:sp>
      <p:sp>
        <p:nvSpPr>
          <p:cNvPr id="12" name="Content Placeholder 9">
            <a:extLst>
              <a:ext uri="{FF2B5EF4-FFF2-40B4-BE49-F238E27FC236}">
                <a16:creationId xmlns:a16="http://schemas.microsoft.com/office/drawing/2014/main" id="{714E667C-E206-49A0-A84D-7C1126AAB541}"/>
              </a:ext>
            </a:extLst>
          </p:cNvPr>
          <p:cNvSpPr>
            <a:spLocks noGrp="1"/>
          </p:cNvSpPr>
          <p:nvPr>
            <p:ph sz="quarter" idx="16"/>
          </p:nvPr>
        </p:nvSpPr>
        <p:spPr>
          <a:xfrm>
            <a:off x="3323738" y="3966389"/>
            <a:ext cx="2591977" cy="1802586"/>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3" name="Picture Placeholder 7">
            <a:extLst>
              <a:ext uri="{FF2B5EF4-FFF2-40B4-BE49-F238E27FC236}">
                <a16:creationId xmlns:a16="http://schemas.microsoft.com/office/drawing/2014/main" id="{F073D2F7-1D30-4BD6-8FC2-CAC77AA2BE06}"/>
              </a:ext>
            </a:extLst>
          </p:cNvPr>
          <p:cNvSpPr>
            <a:spLocks noGrp="1"/>
          </p:cNvSpPr>
          <p:nvPr>
            <p:ph type="pic" sz="quarter" idx="17"/>
          </p:nvPr>
        </p:nvSpPr>
        <p:spPr>
          <a:xfrm>
            <a:off x="3323738" y="1643337"/>
            <a:ext cx="2592263" cy="2215052"/>
          </a:xfrm>
        </p:spPr>
        <p:txBody>
          <a:bodyPr/>
          <a:lstStyle/>
          <a:p>
            <a:r>
              <a:rPr lang="en-US"/>
              <a:t>Click icon to add picture</a:t>
            </a:r>
          </a:p>
        </p:txBody>
      </p:sp>
      <p:sp>
        <p:nvSpPr>
          <p:cNvPr id="14" name="Content Placeholder 9">
            <a:extLst>
              <a:ext uri="{FF2B5EF4-FFF2-40B4-BE49-F238E27FC236}">
                <a16:creationId xmlns:a16="http://schemas.microsoft.com/office/drawing/2014/main" id="{897D78C8-2A45-4647-BEB1-1AF4BECC09A0}"/>
              </a:ext>
            </a:extLst>
          </p:cNvPr>
          <p:cNvSpPr>
            <a:spLocks noGrp="1"/>
          </p:cNvSpPr>
          <p:nvPr>
            <p:ph sz="quarter" idx="18"/>
          </p:nvPr>
        </p:nvSpPr>
        <p:spPr>
          <a:xfrm>
            <a:off x="3323738" y="1341438"/>
            <a:ext cx="2591977" cy="193899"/>
          </a:xfrm>
        </p:spPr>
        <p:txBody>
          <a:bodyPr wrap="square">
            <a:spAutoFit/>
          </a:bodyPr>
          <a:lstStyle>
            <a:lvl1pPr marL="0" indent="0">
              <a:buNone/>
              <a:defRPr cap="all" baseline="0">
                <a:solidFill>
                  <a:schemeClr val="accent2"/>
                </a:solidFill>
              </a:defRPr>
            </a:lvl1pPr>
            <a:lvl2pPr>
              <a:defRPr cap="all" baseline="0">
                <a:solidFill>
                  <a:schemeClr val="accent2"/>
                </a:solidFill>
              </a:defRPr>
            </a:lvl2pPr>
            <a:lvl3pPr>
              <a:defRPr cap="all" baseline="0">
                <a:solidFill>
                  <a:schemeClr val="accent2"/>
                </a:solidFill>
              </a:defRPr>
            </a:lvl3pPr>
            <a:lvl4pPr>
              <a:defRPr cap="all" baseline="0">
                <a:solidFill>
                  <a:schemeClr val="accent2"/>
                </a:solidFill>
              </a:defRPr>
            </a:lvl4pPr>
            <a:lvl5pPr>
              <a:defRPr cap="all" baseline="0">
                <a:solidFill>
                  <a:schemeClr val="accent2"/>
                </a:solidFill>
              </a:defRPr>
            </a:lvl5pPr>
          </a:lstStyle>
          <a:p>
            <a:pPr lvl="0"/>
            <a:r>
              <a:rPr lang="en-US"/>
              <a:t>Edit Master text styles</a:t>
            </a:r>
          </a:p>
        </p:txBody>
      </p:sp>
      <p:sp>
        <p:nvSpPr>
          <p:cNvPr id="16" name="Content Placeholder 9">
            <a:extLst>
              <a:ext uri="{FF2B5EF4-FFF2-40B4-BE49-F238E27FC236}">
                <a16:creationId xmlns:a16="http://schemas.microsoft.com/office/drawing/2014/main" id="{C7A1767F-AC2A-4026-81F2-B640E8FA48E7}"/>
              </a:ext>
            </a:extLst>
          </p:cNvPr>
          <p:cNvSpPr>
            <a:spLocks noGrp="1"/>
          </p:cNvSpPr>
          <p:nvPr>
            <p:ph sz="quarter" idx="19"/>
          </p:nvPr>
        </p:nvSpPr>
        <p:spPr>
          <a:xfrm>
            <a:off x="6275999" y="3966389"/>
            <a:ext cx="2591977" cy="1802586"/>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7" name="Picture Placeholder 7">
            <a:extLst>
              <a:ext uri="{FF2B5EF4-FFF2-40B4-BE49-F238E27FC236}">
                <a16:creationId xmlns:a16="http://schemas.microsoft.com/office/drawing/2014/main" id="{CD1756EF-3574-416C-8D87-42D3C8405363}"/>
              </a:ext>
            </a:extLst>
          </p:cNvPr>
          <p:cNvSpPr>
            <a:spLocks noGrp="1"/>
          </p:cNvSpPr>
          <p:nvPr>
            <p:ph type="pic" sz="quarter" idx="20"/>
          </p:nvPr>
        </p:nvSpPr>
        <p:spPr>
          <a:xfrm>
            <a:off x="6275999" y="1643337"/>
            <a:ext cx="2592263" cy="2215052"/>
          </a:xfrm>
        </p:spPr>
        <p:txBody>
          <a:bodyPr/>
          <a:lstStyle/>
          <a:p>
            <a:r>
              <a:rPr lang="en-US"/>
              <a:t>Click icon to add picture</a:t>
            </a:r>
          </a:p>
        </p:txBody>
      </p:sp>
      <p:sp>
        <p:nvSpPr>
          <p:cNvPr id="18" name="Content Placeholder 9">
            <a:extLst>
              <a:ext uri="{FF2B5EF4-FFF2-40B4-BE49-F238E27FC236}">
                <a16:creationId xmlns:a16="http://schemas.microsoft.com/office/drawing/2014/main" id="{C44D617C-F2EE-4652-AD9A-1370900A4D7C}"/>
              </a:ext>
            </a:extLst>
          </p:cNvPr>
          <p:cNvSpPr>
            <a:spLocks noGrp="1"/>
          </p:cNvSpPr>
          <p:nvPr>
            <p:ph sz="quarter" idx="21"/>
          </p:nvPr>
        </p:nvSpPr>
        <p:spPr>
          <a:xfrm>
            <a:off x="6275999" y="1341438"/>
            <a:ext cx="2591977" cy="193899"/>
          </a:xfrm>
        </p:spPr>
        <p:txBody>
          <a:bodyPr wrap="square">
            <a:spAutoFit/>
          </a:bodyPr>
          <a:lstStyle>
            <a:lvl1pPr marL="0" indent="0">
              <a:buNone/>
              <a:defRPr cap="all" baseline="0">
                <a:solidFill>
                  <a:schemeClr val="accent2"/>
                </a:solidFill>
              </a:defRPr>
            </a:lvl1pPr>
            <a:lvl2pPr>
              <a:defRPr cap="all" baseline="0">
                <a:solidFill>
                  <a:schemeClr val="accent2"/>
                </a:solidFill>
              </a:defRPr>
            </a:lvl2pPr>
            <a:lvl3pPr>
              <a:defRPr cap="all" baseline="0">
                <a:solidFill>
                  <a:schemeClr val="accent2"/>
                </a:solidFill>
              </a:defRPr>
            </a:lvl3pPr>
            <a:lvl4pPr>
              <a:defRPr cap="all" baseline="0">
                <a:solidFill>
                  <a:schemeClr val="accent2"/>
                </a:solidFill>
              </a:defRPr>
            </a:lvl4pPr>
            <a:lvl5pPr>
              <a:defRPr cap="all" baseline="0">
                <a:solidFill>
                  <a:schemeClr val="accent2"/>
                </a:solidFill>
              </a:defRPr>
            </a:lvl5pPr>
          </a:lstStyle>
          <a:p>
            <a:pPr lvl="0"/>
            <a:r>
              <a:rPr lang="en-US"/>
              <a:t>Edit Master text styles</a:t>
            </a:r>
          </a:p>
        </p:txBody>
      </p:sp>
      <p:sp>
        <p:nvSpPr>
          <p:cNvPr id="20" name="Content Placeholder 9">
            <a:extLst>
              <a:ext uri="{FF2B5EF4-FFF2-40B4-BE49-F238E27FC236}">
                <a16:creationId xmlns:a16="http://schemas.microsoft.com/office/drawing/2014/main" id="{B241D0EA-CA3D-43EC-AAD0-93AB6D9C172B}"/>
              </a:ext>
            </a:extLst>
          </p:cNvPr>
          <p:cNvSpPr>
            <a:spLocks noGrp="1"/>
          </p:cNvSpPr>
          <p:nvPr>
            <p:ph sz="quarter" idx="22"/>
          </p:nvPr>
        </p:nvSpPr>
        <p:spPr>
          <a:xfrm>
            <a:off x="9228548" y="3966389"/>
            <a:ext cx="2591977" cy="1802586"/>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1" name="Picture Placeholder 7">
            <a:extLst>
              <a:ext uri="{FF2B5EF4-FFF2-40B4-BE49-F238E27FC236}">
                <a16:creationId xmlns:a16="http://schemas.microsoft.com/office/drawing/2014/main" id="{D140C2E4-6E44-44F9-8CF4-917ECA3E8370}"/>
              </a:ext>
            </a:extLst>
          </p:cNvPr>
          <p:cNvSpPr>
            <a:spLocks noGrp="1"/>
          </p:cNvSpPr>
          <p:nvPr>
            <p:ph type="pic" sz="quarter" idx="23"/>
          </p:nvPr>
        </p:nvSpPr>
        <p:spPr>
          <a:xfrm>
            <a:off x="9228548" y="1643337"/>
            <a:ext cx="2592263" cy="2215052"/>
          </a:xfrm>
        </p:spPr>
        <p:txBody>
          <a:bodyPr/>
          <a:lstStyle/>
          <a:p>
            <a:r>
              <a:rPr lang="en-US"/>
              <a:t>Click icon to add picture</a:t>
            </a:r>
          </a:p>
        </p:txBody>
      </p:sp>
      <p:sp>
        <p:nvSpPr>
          <p:cNvPr id="22" name="Content Placeholder 9">
            <a:extLst>
              <a:ext uri="{FF2B5EF4-FFF2-40B4-BE49-F238E27FC236}">
                <a16:creationId xmlns:a16="http://schemas.microsoft.com/office/drawing/2014/main" id="{EAC129A6-12E5-4214-B35B-ED2270253E5B}"/>
              </a:ext>
            </a:extLst>
          </p:cNvPr>
          <p:cNvSpPr>
            <a:spLocks noGrp="1"/>
          </p:cNvSpPr>
          <p:nvPr>
            <p:ph sz="quarter" idx="24"/>
          </p:nvPr>
        </p:nvSpPr>
        <p:spPr>
          <a:xfrm>
            <a:off x="9228548" y="1341438"/>
            <a:ext cx="2591977" cy="193899"/>
          </a:xfrm>
        </p:spPr>
        <p:txBody>
          <a:bodyPr wrap="square">
            <a:spAutoFit/>
          </a:bodyPr>
          <a:lstStyle>
            <a:lvl1pPr marL="0" indent="0">
              <a:buNone/>
              <a:defRPr cap="all" baseline="0">
                <a:solidFill>
                  <a:schemeClr val="accent2"/>
                </a:solidFill>
              </a:defRPr>
            </a:lvl1pPr>
            <a:lvl2pPr>
              <a:defRPr cap="all" baseline="0">
                <a:solidFill>
                  <a:schemeClr val="accent2"/>
                </a:solidFill>
              </a:defRPr>
            </a:lvl2pPr>
            <a:lvl3pPr>
              <a:defRPr cap="all" baseline="0">
                <a:solidFill>
                  <a:schemeClr val="accent2"/>
                </a:solidFill>
              </a:defRPr>
            </a:lvl3pPr>
            <a:lvl4pPr>
              <a:defRPr cap="all" baseline="0">
                <a:solidFill>
                  <a:schemeClr val="accent2"/>
                </a:solidFill>
              </a:defRPr>
            </a:lvl4pPr>
            <a:lvl5pPr>
              <a:defRPr cap="all" baseline="0">
                <a:solidFill>
                  <a:schemeClr val="accent2"/>
                </a:solidFill>
              </a:defRPr>
            </a:lvl5pPr>
          </a:lstStyle>
          <a:p>
            <a:pPr lvl="0"/>
            <a:r>
              <a:rPr lang="en-US"/>
              <a:t>Edit Master text styles</a:t>
            </a:r>
          </a:p>
        </p:txBody>
      </p:sp>
      <p:sp>
        <p:nvSpPr>
          <p:cNvPr id="3" name="Title 2">
            <a:extLst>
              <a:ext uri="{FF2B5EF4-FFF2-40B4-BE49-F238E27FC236}">
                <a16:creationId xmlns:a16="http://schemas.microsoft.com/office/drawing/2014/main" id="{DE8A3A13-8C40-4EC4-93F3-CF82013177C4}"/>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977056861"/>
      </p:ext>
    </p:extLst>
  </p:cSld>
  <p:clrMapOvr>
    <a:masterClrMapping/>
  </p:clrMapOvr>
  <p:extLst>
    <p:ext uri="{DCECCB84-F9BA-43D5-87BE-67443E8EF086}">
      <p15:sldGuideLst xmlns:p15="http://schemas.microsoft.com/office/powerpoint/2012/main">
        <p15:guide id="1" orient="horz" pos="372">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4 pictures w/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7F0611-FE92-4146-9B8E-0086FB209BAE}"/>
              </a:ext>
            </a:extLst>
          </p:cNvPr>
          <p:cNvSpPr>
            <a:spLocks noGrp="1"/>
          </p:cNvSpPr>
          <p:nvPr>
            <p:ph type="title"/>
          </p:nvPr>
        </p:nvSpPr>
        <p:spPr>
          <a:xfrm>
            <a:off x="371475" y="343978"/>
            <a:ext cx="11449050" cy="387798"/>
          </a:xfrm>
        </p:spPr>
        <p:txBody>
          <a:bodyPr>
            <a:spAutoFit/>
          </a:bodyPr>
          <a:lstStyle/>
          <a:p>
            <a:r>
              <a:rPr lang="en-US"/>
              <a:t>Click to edit Master title style</a:t>
            </a:r>
            <a:endParaRPr lang="en-GB" dirty="0"/>
          </a:p>
        </p:txBody>
      </p:sp>
      <p:sp>
        <p:nvSpPr>
          <p:cNvPr id="4" name="Date Placeholder 3">
            <a:extLst>
              <a:ext uri="{FF2B5EF4-FFF2-40B4-BE49-F238E27FC236}">
                <a16:creationId xmlns:a16="http://schemas.microsoft.com/office/drawing/2014/main" id="{7DD08365-E05A-4D0E-B8B3-614C5068F65C}"/>
              </a:ext>
            </a:extLst>
          </p:cNvPr>
          <p:cNvSpPr>
            <a:spLocks noGrp="1"/>
          </p:cNvSpPr>
          <p:nvPr>
            <p:ph type="dt" sz="half" idx="10"/>
          </p:nvPr>
        </p:nvSpPr>
        <p:spPr/>
        <p:txBody>
          <a:bodyPr/>
          <a:lstStyle/>
          <a:p>
            <a:endParaRPr lang="en-GB"/>
          </a:p>
        </p:txBody>
      </p:sp>
      <p:sp>
        <p:nvSpPr>
          <p:cNvPr id="10" name="Content Placeholder 9">
            <a:extLst>
              <a:ext uri="{FF2B5EF4-FFF2-40B4-BE49-F238E27FC236}">
                <a16:creationId xmlns:a16="http://schemas.microsoft.com/office/drawing/2014/main" id="{D7B561EE-2880-4457-984B-52934C596491}"/>
              </a:ext>
            </a:extLst>
          </p:cNvPr>
          <p:cNvSpPr>
            <a:spLocks noGrp="1"/>
          </p:cNvSpPr>
          <p:nvPr>
            <p:ph sz="quarter" idx="13"/>
          </p:nvPr>
        </p:nvSpPr>
        <p:spPr>
          <a:xfrm>
            <a:off x="371476" y="3966389"/>
            <a:ext cx="2591978" cy="1802586"/>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Picture Placeholder 7">
            <a:extLst>
              <a:ext uri="{FF2B5EF4-FFF2-40B4-BE49-F238E27FC236}">
                <a16:creationId xmlns:a16="http://schemas.microsoft.com/office/drawing/2014/main" id="{69C6EEB3-511E-450F-8F23-680BB0576F8E}"/>
              </a:ext>
            </a:extLst>
          </p:cNvPr>
          <p:cNvSpPr>
            <a:spLocks noGrp="1"/>
          </p:cNvSpPr>
          <p:nvPr>
            <p:ph type="pic" sz="quarter" idx="14"/>
          </p:nvPr>
        </p:nvSpPr>
        <p:spPr>
          <a:xfrm>
            <a:off x="371476" y="1643337"/>
            <a:ext cx="2592264" cy="2215052"/>
          </a:xfrm>
        </p:spPr>
        <p:txBody>
          <a:bodyPr/>
          <a:lstStyle/>
          <a:p>
            <a:r>
              <a:rPr lang="en-US"/>
              <a:t>Click icon to add picture</a:t>
            </a:r>
          </a:p>
        </p:txBody>
      </p:sp>
      <p:sp>
        <p:nvSpPr>
          <p:cNvPr id="11" name="Content Placeholder 9">
            <a:extLst>
              <a:ext uri="{FF2B5EF4-FFF2-40B4-BE49-F238E27FC236}">
                <a16:creationId xmlns:a16="http://schemas.microsoft.com/office/drawing/2014/main" id="{F98D3CAB-C535-4124-9758-9ADA940662E3}"/>
              </a:ext>
            </a:extLst>
          </p:cNvPr>
          <p:cNvSpPr>
            <a:spLocks noGrp="1"/>
          </p:cNvSpPr>
          <p:nvPr>
            <p:ph sz="quarter" idx="15"/>
          </p:nvPr>
        </p:nvSpPr>
        <p:spPr>
          <a:xfrm>
            <a:off x="371476" y="1341438"/>
            <a:ext cx="2591978" cy="193899"/>
          </a:xfrm>
        </p:spPr>
        <p:txBody>
          <a:bodyPr wrap="square">
            <a:spAutoFit/>
          </a:bodyPr>
          <a:lstStyle>
            <a:lvl1pPr marL="0" indent="0">
              <a:buNone/>
              <a:defRPr cap="all" baseline="0">
                <a:solidFill>
                  <a:schemeClr val="accent2"/>
                </a:solidFill>
              </a:defRPr>
            </a:lvl1pPr>
            <a:lvl2pPr>
              <a:defRPr cap="all" baseline="0">
                <a:solidFill>
                  <a:schemeClr val="accent2"/>
                </a:solidFill>
              </a:defRPr>
            </a:lvl2pPr>
            <a:lvl3pPr>
              <a:defRPr cap="all" baseline="0">
                <a:solidFill>
                  <a:schemeClr val="accent2"/>
                </a:solidFill>
              </a:defRPr>
            </a:lvl3pPr>
            <a:lvl4pPr>
              <a:defRPr cap="all" baseline="0">
                <a:solidFill>
                  <a:schemeClr val="accent2"/>
                </a:solidFill>
              </a:defRPr>
            </a:lvl4pPr>
            <a:lvl5pPr>
              <a:defRPr cap="all" baseline="0">
                <a:solidFill>
                  <a:schemeClr val="accent2"/>
                </a:solidFill>
              </a:defRPr>
            </a:lvl5pPr>
          </a:lstStyle>
          <a:p>
            <a:pPr lvl="0"/>
            <a:r>
              <a:rPr lang="en-US"/>
              <a:t>Edit Master text styles</a:t>
            </a:r>
          </a:p>
        </p:txBody>
      </p:sp>
      <p:sp>
        <p:nvSpPr>
          <p:cNvPr id="12" name="Content Placeholder 9">
            <a:extLst>
              <a:ext uri="{FF2B5EF4-FFF2-40B4-BE49-F238E27FC236}">
                <a16:creationId xmlns:a16="http://schemas.microsoft.com/office/drawing/2014/main" id="{714E667C-E206-49A0-A84D-7C1126AAB541}"/>
              </a:ext>
            </a:extLst>
          </p:cNvPr>
          <p:cNvSpPr>
            <a:spLocks noGrp="1"/>
          </p:cNvSpPr>
          <p:nvPr>
            <p:ph sz="quarter" idx="16"/>
          </p:nvPr>
        </p:nvSpPr>
        <p:spPr>
          <a:xfrm>
            <a:off x="3323738" y="3966389"/>
            <a:ext cx="2591977" cy="1802586"/>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3" name="Picture Placeholder 7">
            <a:extLst>
              <a:ext uri="{FF2B5EF4-FFF2-40B4-BE49-F238E27FC236}">
                <a16:creationId xmlns:a16="http://schemas.microsoft.com/office/drawing/2014/main" id="{F073D2F7-1D30-4BD6-8FC2-CAC77AA2BE06}"/>
              </a:ext>
            </a:extLst>
          </p:cNvPr>
          <p:cNvSpPr>
            <a:spLocks noGrp="1"/>
          </p:cNvSpPr>
          <p:nvPr>
            <p:ph type="pic" sz="quarter" idx="17"/>
          </p:nvPr>
        </p:nvSpPr>
        <p:spPr>
          <a:xfrm>
            <a:off x="3323738" y="1643337"/>
            <a:ext cx="2592263" cy="2215052"/>
          </a:xfrm>
        </p:spPr>
        <p:txBody>
          <a:bodyPr/>
          <a:lstStyle/>
          <a:p>
            <a:r>
              <a:rPr lang="en-US"/>
              <a:t>Click icon to add picture</a:t>
            </a:r>
          </a:p>
        </p:txBody>
      </p:sp>
      <p:sp>
        <p:nvSpPr>
          <p:cNvPr id="14" name="Content Placeholder 9">
            <a:extLst>
              <a:ext uri="{FF2B5EF4-FFF2-40B4-BE49-F238E27FC236}">
                <a16:creationId xmlns:a16="http://schemas.microsoft.com/office/drawing/2014/main" id="{897D78C8-2A45-4647-BEB1-1AF4BECC09A0}"/>
              </a:ext>
            </a:extLst>
          </p:cNvPr>
          <p:cNvSpPr>
            <a:spLocks noGrp="1"/>
          </p:cNvSpPr>
          <p:nvPr>
            <p:ph sz="quarter" idx="18"/>
          </p:nvPr>
        </p:nvSpPr>
        <p:spPr>
          <a:xfrm>
            <a:off x="3323738" y="1341438"/>
            <a:ext cx="2591977" cy="193899"/>
          </a:xfrm>
        </p:spPr>
        <p:txBody>
          <a:bodyPr wrap="square">
            <a:spAutoFit/>
          </a:bodyPr>
          <a:lstStyle>
            <a:lvl1pPr marL="0" indent="0">
              <a:buNone/>
              <a:defRPr cap="all" baseline="0">
                <a:solidFill>
                  <a:schemeClr val="accent2"/>
                </a:solidFill>
              </a:defRPr>
            </a:lvl1pPr>
            <a:lvl2pPr>
              <a:defRPr cap="all" baseline="0">
                <a:solidFill>
                  <a:schemeClr val="accent2"/>
                </a:solidFill>
              </a:defRPr>
            </a:lvl2pPr>
            <a:lvl3pPr>
              <a:defRPr cap="all" baseline="0">
                <a:solidFill>
                  <a:schemeClr val="accent2"/>
                </a:solidFill>
              </a:defRPr>
            </a:lvl3pPr>
            <a:lvl4pPr>
              <a:defRPr cap="all" baseline="0">
                <a:solidFill>
                  <a:schemeClr val="accent2"/>
                </a:solidFill>
              </a:defRPr>
            </a:lvl4pPr>
            <a:lvl5pPr>
              <a:defRPr cap="all" baseline="0">
                <a:solidFill>
                  <a:schemeClr val="accent2"/>
                </a:solidFill>
              </a:defRPr>
            </a:lvl5pPr>
          </a:lstStyle>
          <a:p>
            <a:pPr lvl="0"/>
            <a:r>
              <a:rPr lang="en-US"/>
              <a:t>Edit Master text styles</a:t>
            </a:r>
          </a:p>
        </p:txBody>
      </p:sp>
      <p:sp>
        <p:nvSpPr>
          <p:cNvPr id="16" name="Content Placeholder 9">
            <a:extLst>
              <a:ext uri="{FF2B5EF4-FFF2-40B4-BE49-F238E27FC236}">
                <a16:creationId xmlns:a16="http://schemas.microsoft.com/office/drawing/2014/main" id="{C7A1767F-AC2A-4026-81F2-B640E8FA48E7}"/>
              </a:ext>
            </a:extLst>
          </p:cNvPr>
          <p:cNvSpPr>
            <a:spLocks noGrp="1"/>
          </p:cNvSpPr>
          <p:nvPr>
            <p:ph sz="quarter" idx="19"/>
          </p:nvPr>
        </p:nvSpPr>
        <p:spPr>
          <a:xfrm>
            <a:off x="6275999" y="3966389"/>
            <a:ext cx="2591977" cy="1802586"/>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7" name="Picture Placeholder 7">
            <a:extLst>
              <a:ext uri="{FF2B5EF4-FFF2-40B4-BE49-F238E27FC236}">
                <a16:creationId xmlns:a16="http://schemas.microsoft.com/office/drawing/2014/main" id="{CD1756EF-3574-416C-8D87-42D3C8405363}"/>
              </a:ext>
            </a:extLst>
          </p:cNvPr>
          <p:cNvSpPr>
            <a:spLocks noGrp="1"/>
          </p:cNvSpPr>
          <p:nvPr>
            <p:ph type="pic" sz="quarter" idx="20"/>
          </p:nvPr>
        </p:nvSpPr>
        <p:spPr>
          <a:xfrm>
            <a:off x="6275999" y="1643337"/>
            <a:ext cx="2592263" cy="2215052"/>
          </a:xfrm>
        </p:spPr>
        <p:txBody>
          <a:bodyPr/>
          <a:lstStyle/>
          <a:p>
            <a:r>
              <a:rPr lang="en-US"/>
              <a:t>Click icon to add picture</a:t>
            </a:r>
          </a:p>
        </p:txBody>
      </p:sp>
      <p:sp>
        <p:nvSpPr>
          <p:cNvPr id="18" name="Content Placeholder 9">
            <a:extLst>
              <a:ext uri="{FF2B5EF4-FFF2-40B4-BE49-F238E27FC236}">
                <a16:creationId xmlns:a16="http://schemas.microsoft.com/office/drawing/2014/main" id="{C44D617C-F2EE-4652-AD9A-1370900A4D7C}"/>
              </a:ext>
            </a:extLst>
          </p:cNvPr>
          <p:cNvSpPr>
            <a:spLocks noGrp="1"/>
          </p:cNvSpPr>
          <p:nvPr>
            <p:ph sz="quarter" idx="21"/>
          </p:nvPr>
        </p:nvSpPr>
        <p:spPr>
          <a:xfrm>
            <a:off x="6275999" y="1341438"/>
            <a:ext cx="2591977" cy="193899"/>
          </a:xfrm>
        </p:spPr>
        <p:txBody>
          <a:bodyPr wrap="square">
            <a:spAutoFit/>
          </a:bodyPr>
          <a:lstStyle>
            <a:lvl1pPr marL="0" indent="0">
              <a:buNone/>
              <a:defRPr cap="all" baseline="0">
                <a:solidFill>
                  <a:schemeClr val="accent2"/>
                </a:solidFill>
              </a:defRPr>
            </a:lvl1pPr>
            <a:lvl2pPr>
              <a:defRPr cap="all" baseline="0">
                <a:solidFill>
                  <a:schemeClr val="accent2"/>
                </a:solidFill>
              </a:defRPr>
            </a:lvl2pPr>
            <a:lvl3pPr>
              <a:defRPr cap="all" baseline="0">
                <a:solidFill>
                  <a:schemeClr val="accent2"/>
                </a:solidFill>
              </a:defRPr>
            </a:lvl3pPr>
            <a:lvl4pPr>
              <a:defRPr cap="all" baseline="0">
                <a:solidFill>
                  <a:schemeClr val="accent2"/>
                </a:solidFill>
              </a:defRPr>
            </a:lvl4pPr>
            <a:lvl5pPr>
              <a:defRPr cap="all" baseline="0">
                <a:solidFill>
                  <a:schemeClr val="accent2"/>
                </a:solidFill>
              </a:defRPr>
            </a:lvl5pPr>
          </a:lstStyle>
          <a:p>
            <a:pPr lvl="0"/>
            <a:r>
              <a:rPr lang="en-US"/>
              <a:t>Edit Master text styles</a:t>
            </a:r>
          </a:p>
        </p:txBody>
      </p:sp>
      <p:sp>
        <p:nvSpPr>
          <p:cNvPr id="20" name="Content Placeholder 9">
            <a:extLst>
              <a:ext uri="{FF2B5EF4-FFF2-40B4-BE49-F238E27FC236}">
                <a16:creationId xmlns:a16="http://schemas.microsoft.com/office/drawing/2014/main" id="{B241D0EA-CA3D-43EC-AAD0-93AB6D9C172B}"/>
              </a:ext>
            </a:extLst>
          </p:cNvPr>
          <p:cNvSpPr>
            <a:spLocks noGrp="1"/>
          </p:cNvSpPr>
          <p:nvPr>
            <p:ph sz="quarter" idx="22"/>
          </p:nvPr>
        </p:nvSpPr>
        <p:spPr>
          <a:xfrm>
            <a:off x="9228548" y="3966389"/>
            <a:ext cx="2591977" cy="1802586"/>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1" name="Picture Placeholder 7">
            <a:extLst>
              <a:ext uri="{FF2B5EF4-FFF2-40B4-BE49-F238E27FC236}">
                <a16:creationId xmlns:a16="http://schemas.microsoft.com/office/drawing/2014/main" id="{D140C2E4-6E44-44F9-8CF4-917ECA3E8370}"/>
              </a:ext>
            </a:extLst>
          </p:cNvPr>
          <p:cNvSpPr>
            <a:spLocks noGrp="1"/>
          </p:cNvSpPr>
          <p:nvPr>
            <p:ph type="pic" sz="quarter" idx="23"/>
          </p:nvPr>
        </p:nvSpPr>
        <p:spPr>
          <a:xfrm>
            <a:off x="9228548" y="1643337"/>
            <a:ext cx="2592263" cy="2215052"/>
          </a:xfrm>
        </p:spPr>
        <p:txBody>
          <a:bodyPr/>
          <a:lstStyle/>
          <a:p>
            <a:r>
              <a:rPr lang="en-US"/>
              <a:t>Click icon to add picture</a:t>
            </a:r>
          </a:p>
        </p:txBody>
      </p:sp>
      <p:sp>
        <p:nvSpPr>
          <p:cNvPr id="22" name="Content Placeholder 9">
            <a:extLst>
              <a:ext uri="{FF2B5EF4-FFF2-40B4-BE49-F238E27FC236}">
                <a16:creationId xmlns:a16="http://schemas.microsoft.com/office/drawing/2014/main" id="{EAC129A6-12E5-4214-B35B-ED2270253E5B}"/>
              </a:ext>
            </a:extLst>
          </p:cNvPr>
          <p:cNvSpPr>
            <a:spLocks noGrp="1"/>
          </p:cNvSpPr>
          <p:nvPr>
            <p:ph sz="quarter" idx="24"/>
          </p:nvPr>
        </p:nvSpPr>
        <p:spPr>
          <a:xfrm>
            <a:off x="9228548" y="1341438"/>
            <a:ext cx="2591977" cy="193899"/>
          </a:xfrm>
        </p:spPr>
        <p:txBody>
          <a:bodyPr wrap="square">
            <a:spAutoFit/>
          </a:bodyPr>
          <a:lstStyle>
            <a:lvl1pPr marL="0" indent="0">
              <a:buNone/>
              <a:defRPr cap="all" baseline="0">
                <a:solidFill>
                  <a:schemeClr val="accent2"/>
                </a:solidFill>
              </a:defRPr>
            </a:lvl1pPr>
            <a:lvl2pPr>
              <a:defRPr cap="all" baseline="0">
                <a:solidFill>
                  <a:schemeClr val="accent2"/>
                </a:solidFill>
              </a:defRPr>
            </a:lvl2pPr>
            <a:lvl3pPr>
              <a:defRPr cap="all" baseline="0">
                <a:solidFill>
                  <a:schemeClr val="accent2"/>
                </a:solidFill>
              </a:defRPr>
            </a:lvl3pPr>
            <a:lvl4pPr>
              <a:defRPr cap="all" baseline="0">
                <a:solidFill>
                  <a:schemeClr val="accent2"/>
                </a:solidFill>
              </a:defRPr>
            </a:lvl4pPr>
            <a:lvl5pPr>
              <a:defRPr cap="all" baseline="0">
                <a:solidFill>
                  <a:schemeClr val="accent2"/>
                </a:solidFill>
              </a:defRPr>
            </a:lvl5pPr>
          </a:lstStyle>
          <a:p>
            <a:pPr lvl="0"/>
            <a:r>
              <a:rPr lang="en-US"/>
              <a:t>Edit Master text styles</a:t>
            </a:r>
          </a:p>
        </p:txBody>
      </p:sp>
      <p:sp>
        <p:nvSpPr>
          <p:cNvPr id="23" name="Text Placeholder 6">
            <a:extLst>
              <a:ext uri="{FF2B5EF4-FFF2-40B4-BE49-F238E27FC236}">
                <a16:creationId xmlns:a16="http://schemas.microsoft.com/office/drawing/2014/main" id="{D5423F93-C340-4C60-A5E7-B8749B7BCA07}"/>
              </a:ext>
            </a:extLst>
          </p:cNvPr>
          <p:cNvSpPr>
            <a:spLocks noGrp="1"/>
          </p:cNvSpPr>
          <p:nvPr>
            <p:ph type="body" sz="quarter" idx="25" hasCustomPrompt="1"/>
          </p:nvPr>
        </p:nvSpPr>
        <p:spPr>
          <a:xfrm>
            <a:off x="371475" y="731776"/>
            <a:ext cx="11449050" cy="249299"/>
          </a:xfrm>
        </p:spPr>
        <p:txBody>
          <a:bodyPr lIns="0" tIns="0" rIns="0" bIns="0">
            <a:spAutoFit/>
          </a:bodyPr>
          <a:lstStyle>
            <a:lvl1pPr marL="0" indent="0">
              <a:buNone/>
              <a:defRPr sz="1800">
                <a:solidFill>
                  <a:schemeClr val="accent5"/>
                </a:solidFill>
                <a:latin typeface="+mj-lt"/>
              </a:defRPr>
            </a:lvl1pPr>
            <a:lvl2pPr marL="177800" indent="0">
              <a:buNone/>
              <a:defRPr sz="1800">
                <a:solidFill>
                  <a:schemeClr val="accent5"/>
                </a:solidFill>
                <a:latin typeface="+mj-lt"/>
              </a:defRPr>
            </a:lvl2pPr>
            <a:lvl3pPr marL="355600" indent="0">
              <a:buNone/>
              <a:defRPr sz="1800">
                <a:solidFill>
                  <a:schemeClr val="accent5"/>
                </a:solidFill>
                <a:latin typeface="+mj-lt"/>
              </a:defRPr>
            </a:lvl3pPr>
            <a:lvl4pPr marL="541338" indent="0">
              <a:buNone/>
              <a:defRPr sz="1800">
                <a:solidFill>
                  <a:schemeClr val="accent5"/>
                </a:solidFill>
                <a:latin typeface="+mj-lt"/>
              </a:defRPr>
            </a:lvl4pPr>
            <a:lvl5pPr marL="719138" indent="0">
              <a:buNone/>
              <a:defRPr sz="1800">
                <a:solidFill>
                  <a:schemeClr val="accent5"/>
                </a:solidFill>
                <a:latin typeface="+mj-lt"/>
              </a:defRPr>
            </a:lvl5pPr>
          </a:lstStyle>
          <a:p>
            <a:pPr lvl="0"/>
            <a:r>
              <a:rPr lang="en-GB"/>
              <a:t>Click to add subtitle</a:t>
            </a:r>
            <a:endParaRPr lang="en-GB" dirty="0"/>
          </a:p>
        </p:txBody>
      </p:sp>
    </p:spTree>
    <p:extLst>
      <p:ext uri="{BB962C8B-B14F-4D97-AF65-F5344CB8AC3E}">
        <p14:creationId xmlns:p14="http://schemas.microsoft.com/office/powerpoint/2010/main" val="2289889407"/>
      </p:ext>
    </p:extLst>
  </p:cSld>
  <p:clrMapOvr>
    <a:masterClrMapping/>
  </p:clrMapOvr>
  <p:extLst>
    <p:ext uri="{DCECCB84-F9BA-43D5-87BE-67443E8EF086}">
      <p15:sldGuideLst xmlns:p15="http://schemas.microsoft.com/office/powerpoint/2012/main">
        <p15:guide id="1" orient="horz" pos="215">
          <p15:clr>
            <a:srgbClr val="FBAE40"/>
          </p15:clr>
        </p15:guide>
        <p15:guide id="2" orient="horz" pos="46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 pictures (vertical)">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7DD08365-E05A-4D0E-B8B3-614C5068F65C}"/>
              </a:ext>
            </a:extLst>
          </p:cNvPr>
          <p:cNvSpPr>
            <a:spLocks noGrp="1"/>
          </p:cNvSpPr>
          <p:nvPr>
            <p:ph type="dt" sz="half" idx="10"/>
          </p:nvPr>
        </p:nvSpPr>
        <p:spPr/>
        <p:txBody>
          <a:bodyPr/>
          <a:lstStyle/>
          <a:p>
            <a:endParaRPr lang="en-GB"/>
          </a:p>
        </p:txBody>
      </p:sp>
      <p:sp>
        <p:nvSpPr>
          <p:cNvPr id="10" name="Content Placeholder 9">
            <a:extLst>
              <a:ext uri="{FF2B5EF4-FFF2-40B4-BE49-F238E27FC236}">
                <a16:creationId xmlns:a16="http://schemas.microsoft.com/office/drawing/2014/main" id="{D7B561EE-2880-4457-984B-52934C596491}"/>
              </a:ext>
            </a:extLst>
          </p:cNvPr>
          <p:cNvSpPr>
            <a:spLocks noGrp="1"/>
          </p:cNvSpPr>
          <p:nvPr>
            <p:ph sz="quarter" idx="13"/>
          </p:nvPr>
        </p:nvSpPr>
        <p:spPr>
          <a:xfrm>
            <a:off x="3071454" y="1643336"/>
            <a:ext cx="2876189" cy="1723499"/>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Picture Placeholder 7">
            <a:extLst>
              <a:ext uri="{FF2B5EF4-FFF2-40B4-BE49-F238E27FC236}">
                <a16:creationId xmlns:a16="http://schemas.microsoft.com/office/drawing/2014/main" id="{69C6EEB3-511E-450F-8F23-680BB0576F8E}"/>
              </a:ext>
            </a:extLst>
          </p:cNvPr>
          <p:cNvSpPr>
            <a:spLocks noGrp="1"/>
          </p:cNvSpPr>
          <p:nvPr>
            <p:ph type="pic" sz="quarter" idx="14"/>
          </p:nvPr>
        </p:nvSpPr>
        <p:spPr>
          <a:xfrm>
            <a:off x="371475" y="1643337"/>
            <a:ext cx="2591979" cy="1723499"/>
          </a:xfrm>
        </p:spPr>
        <p:txBody>
          <a:bodyPr/>
          <a:lstStyle/>
          <a:p>
            <a:r>
              <a:rPr lang="en-US"/>
              <a:t>Click icon to add picture</a:t>
            </a:r>
          </a:p>
        </p:txBody>
      </p:sp>
      <p:sp>
        <p:nvSpPr>
          <p:cNvPr id="11" name="Content Placeholder 9">
            <a:extLst>
              <a:ext uri="{FF2B5EF4-FFF2-40B4-BE49-F238E27FC236}">
                <a16:creationId xmlns:a16="http://schemas.microsoft.com/office/drawing/2014/main" id="{F98D3CAB-C535-4124-9758-9ADA940662E3}"/>
              </a:ext>
            </a:extLst>
          </p:cNvPr>
          <p:cNvSpPr>
            <a:spLocks noGrp="1"/>
          </p:cNvSpPr>
          <p:nvPr>
            <p:ph sz="quarter" idx="15"/>
          </p:nvPr>
        </p:nvSpPr>
        <p:spPr>
          <a:xfrm>
            <a:off x="371475" y="3743578"/>
            <a:ext cx="5576168" cy="193899"/>
          </a:xfrm>
        </p:spPr>
        <p:txBody>
          <a:bodyPr wrap="square">
            <a:spAutoFit/>
          </a:bodyPr>
          <a:lstStyle>
            <a:lvl1pPr marL="0" indent="0">
              <a:buNone/>
              <a:defRPr cap="all" baseline="0">
                <a:solidFill>
                  <a:schemeClr val="accent2"/>
                </a:solidFill>
              </a:defRPr>
            </a:lvl1pPr>
            <a:lvl2pPr>
              <a:defRPr cap="all" baseline="0">
                <a:solidFill>
                  <a:schemeClr val="accent2"/>
                </a:solidFill>
              </a:defRPr>
            </a:lvl2pPr>
            <a:lvl3pPr>
              <a:defRPr cap="all" baseline="0">
                <a:solidFill>
                  <a:schemeClr val="accent2"/>
                </a:solidFill>
              </a:defRPr>
            </a:lvl3pPr>
            <a:lvl4pPr>
              <a:defRPr cap="all" baseline="0">
                <a:solidFill>
                  <a:schemeClr val="accent2"/>
                </a:solidFill>
              </a:defRPr>
            </a:lvl4pPr>
            <a:lvl5pPr>
              <a:defRPr cap="all" baseline="0">
                <a:solidFill>
                  <a:schemeClr val="accent2"/>
                </a:solidFill>
              </a:defRPr>
            </a:lvl5pPr>
          </a:lstStyle>
          <a:p>
            <a:pPr lvl="0"/>
            <a:r>
              <a:rPr lang="en-US"/>
              <a:t>Edit Master text styles</a:t>
            </a:r>
          </a:p>
        </p:txBody>
      </p:sp>
      <p:sp>
        <p:nvSpPr>
          <p:cNvPr id="12" name="Content Placeholder 9">
            <a:extLst>
              <a:ext uri="{FF2B5EF4-FFF2-40B4-BE49-F238E27FC236}">
                <a16:creationId xmlns:a16="http://schemas.microsoft.com/office/drawing/2014/main" id="{714E667C-E206-49A0-A84D-7C1126AAB541}"/>
              </a:ext>
            </a:extLst>
          </p:cNvPr>
          <p:cNvSpPr>
            <a:spLocks noGrp="1"/>
          </p:cNvSpPr>
          <p:nvPr>
            <p:ph sz="quarter" idx="16"/>
          </p:nvPr>
        </p:nvSpPr>
        <p:spPr>
          <a:xfrm>
            <a:off x="3071454" y="4045476"/>
            <a:ext cx="2876189" cy="1723499"/>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3" name="Picture Placeholder 7">
            <a:extLst>
              <a:ext uri="{FF2B5EF4-FFF2-40B4-BE49-F238E27FC236}">
                <a16:creationId xmlns:a16="http://schemas.microsoft.com/office/drawing/2014/main" id="{F073D2F7-1D30-4BD6-8FC2-CAC77AA2BE06}"/>
              </a:ext>
            </a:extLst>
          </p:cNvPr>
          <p:cNvSpPr>
            <a:spLocks noGrp="1"/>
          </p:cNvSpPr>
          <p:nvPr>
            <p:ph type="pic" sz="quarter" idx="17"/>
          </p:nvPr>
        </p:nvSpPr>
        <p:spPr>
          <a:xfrm>
            <a:off x="371475" y="4045477"/>
            <a:ext cx="2591979" cy="1723499"/>
          </a:xfrm>
        </p:spPr>
        <p:txBody>
          <a:bodyPr/>
          <a:lstStyle/>
          <a:p>
            <a:r>
              <a:rPr lang="en-US"/>
              <a:t>Click icon to add picture</a:t>
            </a:r>
          </a:p>
        </p:txBody>
      </p:sp>
      <p:sp>
        <p:nvSpPr>
          <p:cNvPr id="14" name="Content Placeholder 9">
            <a:extLst>
              <a:ext uri="{FF2B5EF4-FFF2-40B4-BE49-F238E27FC236}">
                <a16:creationId xmlns:a16="http://schemas.microsoft.com/office/drawing/2014/main" id="{897D78C8-2A45-4647-BEB1-1AF4BECC09A0}"/>
              </a:ext>
            </a:extLst>
          </p:cNvPr>
          <p:cNvSpPr>
            <a:spLocks noGrp="1"/>
          </p:cNvSpPr>
          <p:nvPr>
            <p:ph sz="quarter" idx="18"/>
          </p:nvPr>
        </p:nvSpPr>
        <p:spPr>
          <a:xfrm>
            <a:off x="371475" y="1341438"/>
            <a:ext cx="5576168" cy="193899"/>
          </a:xfrm>
        </p:spPr>
        <p:txBody>
          <a:bodyPr wrap="square">
            <a:spAutoFit/>
          </a:bodyPr>
          <a:lstStyle>
            <a:lvl1pPr marL="0" indent="0">
              <a:buNone/>
              <a:defRPr cap="all" baseline="0">
                <a:solidFill>
                  <a:schemeClr val="accent2"/>
                </a:solidFill>
              </a:defRPr>
            </a:lvl1pPr>
            <a:lvl2pPr>
              <a:defRPr cap="all" baseline="0">
                <a:solidFill>
                  <a:schemeClr val="accent2"/>
                </a:solidFill>
              </a:defRPr>
            </a:lvl2pPr>
            <a:lvl3pPr>
              <a:defRPr cap="all" baseline="0">
                <a:solidFill>
                  <a:schemeClr val="accent2"/>
                </a:solidFill>
              </a:defRPr>
            </a:lvl3pPr>
            <a:lvl4pPr>
              <a:defRPr cap="all" baseline="0">
                <a:solidFill>
                  <a:schemeClr val="accent2"/>
                </a:solidFill>
              </a:defRPr>
            </a:lvl4pPr>
            <a:lvl5pPr>
              <a:defRPr cap="all" baseline="0">
                <a:solidFill>
                  <a:schemeClr val="accent2"/>
                </a:solidFill>
              </a:defRPr>
            </a:lvl5pPr>
          </a:lstStyle>
          <a:p>
            <a:pPr lvl="0"/>
            <a:r>
              <a:rPr lang="en-US"/>
              <a:t>Edit Master text styles</a:t>
            </a:r>
          </a:p>
        </p:txBody>
      </p:sp>
      <p:sp>
        <p:nvSpPr>
          <p:cNvPr id="20" name="Content Placeholder 9">
            <a:extLst>
              <a:ext uri="{FF2B5EF4-FFF2-40B4-BE49-F238E27FC236}">
                <a16:creationId xmlns:a16="http://schemas.microsoft.com/office/drawing/2014/main" id="{3BC98D3C-BF1F-4E0E-B1A1-8784CAFD1614}"/>
              </a:ext>
            </a:extLst>
          </p:cNvPr>
          <p:cNvSpPr>
            <a:spLocks noGrp="1"/>
          </p:cNvSpPr>
          <p:nvPr>
            <p:ph sz="quarter" idx="25"/>
          </p:nvPr>
        </p:nvSpPr>
        <p:spPr>
          <a:xfrm>
            <a:off x="8944336" y="1643336"/>
            <a:ext cx="2876189" cy="1723499"/>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1" name="Picture Placeholder 7">
            <a:extLst>
              <a:ext uri="{FF2B5EF4-FFF2-40B4-BE49-F238E27FC236}">
                <a16:creationId xmlns:a16="http://schemas.microsoft.com/office/drawing/2014/main" id="{AB5227BF-D5F5-4D8D-9C47-61B3B87C8F64}"/>
              </a:ext>
            </a:extLst>
          </p:cNvPr>
          <p:cNvSpPr>
            <a:spLocks noGrp="1"/>
          </p:cNvSpPr>
          <p:nvPr>
            <p:ph type="pic" sz="quarter" idx="26"/>
          </p:nvPr>
        </p:nvSpPr>
        <p:spPr>
          <a:xfrm>
            <a:off x="6275999" y="1643337"/>
            <a:ext cx="2591979" cy="1723499"/>
          </a:xfrm>
        </p:spPr>
        <p:txBody>
          <a:bodyPr/>
          <a:lstStyle/>
          <a:p>
            <a:r>
              <a:rPr lang="en-US"/>
              <a:t>Click icon to add picture</a:t>
            </a:r>
          </a:p>
        </p:txBody>
      </p:sp>
      <p:sp>
        <p:nvSpPr>
          <p:cNvPr id="22" name="Content Placeholder 9">
            <a:extLst>
              <a:ext uri="{FF2B5EF4-FFF2-40B4-BE49-F238E27FC236}">
                <a16:creationId xmlns:a16="http://schemas.microsoft.com/office/drawing/2014/main" id="{5EACE169-DE5B-4617-90CA-8E9CB467DE7F}"/>
              </a:ext>
            </a:extLst>
          </p:cNvPr>
          <p:cNvSpPr>
            <a:spLocks noGrp="1"/>
          </p:cNvSpPr>
          <p:nvPr>
            <p:ph sz="quarter" idx="27"/>
          </p:nvPr>
        </p:nvSpPr>
        <p:spPr>
          <a:xfrm>
            <a:off x="6275999" y="3743578"/>
            <a:ext cx="5576168" cy="193899"/>
          </a:xfrm>
        </p:spPr>
        <p:txBody>
          <a:bodyPr wrap="square">
            <a:spAutoFit/>
          </a:bodyPr>
          <a:lstStyle>
            <a:lvl1pPr marL="0" indent="0">
              <a:buNone/>
              <a:defRPr cap="all" baseline="0">
                <a:solidFill>
                  <a:schemeClr val="accent2"/>
                </a:solidFill>
              </a:defRPr>
            </a:lvl1pPr>
            <a:lvl2pPr>
              <a:defRPr cap="all" baseline="0">
                <a:solidFill>
                  <a:schemeClr val="accent2"/>
                </a:solidFill>
              </a:defRPr>
            </a:lvl2pPr>
            <a:lvl3pPr>
              <a:defRPr cap="all" baseline="0">
                <a:solidFill>
                  <a:schemeClr val="accent2"/>
                </a:solidFill>
              </a:defRPr>
            </a:lvl3pPr>
            <a:lvl4pPr>
              <a:defRPr cap="all" baseline="0">
                <a:solidFill>
                  <a:schemeClr val="accent2"/>
                </a:solidFill>
              </a:defRPr>
            </a:lvl4pPr>
            <a:lvl5pPr>
              <a:defRPr cap="all" baseline="0">
                <a:solidFill>
                  <a:schemeClr val="accent2"/>
                </a:solidFill>
              </a:defRPr>
            </a:lvl5pPr>
          </a:lstStyle>
          <a:p>
            <a:pPr lvl="0"/>
            <a:r>
              <a:rPr lang="en-US"/>
              <a:t>Edit Master text styles</a:t>
            </a:r>
          </a:p>
        </p:txBody>
      </p:sp>
      <p:sp>
        <p:nvSpPr>
          <p:cNvPr id="23" name="Content Placeholder 9">
            <a:extLst>
              <a:ext uri="{FF2B5EF4-FFF2-40B4-BE49-F238E27FC236}">
                <a16:creationId xmlns:a16="http://schemas.microsoft.com/office/drawing/2014/main" id="{25B1E697-94AD-4731-B317-D6D43A5AE8AC}"/>
              </a:ext>
            </a:extLst>
          </p:cNvPr>
          <p:cNvSpPr>
            <a:spLocks noGrp="1"/>
          </p:cNvSpPr>
          <p:nvPr>
            <p:ph sz="quarter" idx="28"/>
          </p:nvPr>
        </p:nvSpPr>
        <p:spPr>
          <a:xfrm>
            <a:off x="8944336" y="4045476"/>
            <a:ext cx="2876189" cy="1723499"/>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4" name="Picture Placeholder 7">
            <a:extLst>
              <a:ext uri="{FF2B5EF4-FFF2-40B4-BE49-F238E27FC236}">
                <a16:creationId xmlns:a16="http://schemas.microsoft.com/office/drawing/2014/main" id="{E8A712D3-5A5C-450F-B383-59BEF5DAF628}"/>
              </a:ext>
            </a:extLst>
          </p:cNvPr>
          <p:cNvSpPr>
            <a:spLocks noGrp="1"/>
          </p:cNvSpPr>
          <p:nvPr>
            <p:ph type="pic" sz="quarter" idx="29"/>
          </p:nvPr>
        </p:nvSpPr>
        <p:spPr>
          <a:xfrm>
            <a:off x="6275999" y="4045477"/>
            <a:ext cx="2591979" cy="1723499"/>
          </a:xfrm>
        </p:spPr>
        <p:txBody>
          <a:bodyPr/>
          <a:lstStyle/>
          <a:p>
            <a:r>
              <a:rPr lang="en-US"/>
              <a:t>Click icon to add picture</a:t>
            </a:r>
          </a:p>
        </p:txBody>
      </p:sp>
      <p:sp>
        <p:nvSpPr>
          <p:cNvPr id="25" name="Content Placeholder 9">
            <a:extLst>
              <a:ext uri="{FF2B5EF4-FFF2-40B4-BE49-F238E27FC236}">
                <a16:creationId xmlns:a16="http://schemas.microsoft.com/office/drawing/2014/main" id="{C4A94F2A-8E0B-427C-A6B9-8585BAAACEB8}"/>
              </a:ext>
            </a:extLst>
          </p:cNvPr>
          <p:cNvSpPr>
            <a:spLocks noGrp="1"/>
          </p:cNvSpPr>
          <p:nvPr>
            <p:ph sz="quarter" idx="30"/>
          </p:nvPr>
        </p:nvSpPr>
        <p:spPr>
          <a:xfrm>
            <a:off x="6275999" y="1341438"/>
            <a:ext cx="5576168" cy="193899"/>
          </a:xfrm>
        </p:spPr>
        <p:txBody>
          <a:bodyPr wrap="square">
            <a:spAutoFit/>
          </a:bodyPr>
          <a:lstStyle>
            <a:lvl1pPr marL="0" indent="0">
              <a:buNone/>
              <a:defRPr cap="all" baseline="0">
                <a:solidFill>
                  <a:schemeClr val="accent2"/>
                </a:solidFill>
              </a:defRPr>
            </a:lvl1pPr>
            <a:lvl2pPr>
              <a:defRPr cap="all" baseline="0">
                <a:solidFill>
                  <a:schemeClr val="accent2"/>
                </a:solidFill>
              </a:defRPr>
            </a:lvl2pPr>
            <a:lvl3pPr>
              <a:defRPr cap="all" baseline="0">
                <a:solidFill>
                  <a:schemeClr val="accent2"/>
                </a:solidFill>
              </a:defRPr>
            </a:lvl3pPr>
            <a:lvl4pPr>
              <a:defRPr cap="all" baseline="0">
                <a:solidFill>
                  <a:schemeClr val="accent2"/>
                </a:solidFill>
              </a:defRPr>
            </a:lvl4pPr>
            <a:lvl5pPr>
              <a:defRPr cap="all" baseline="0">
                <a:solidFill>
                  <a:schemeClr val="accent2"/>
                </a:solidFill>
              </a:defRPr>
            </a:lvl5pPr>
          </a:lstStyle>
          <a:p>
            <a:pPr lvl="0"/>
            <a:r>
              <a:rPr lang="en-US"/>
              <a:t>Edit Master text styles</a:t>
            </a:r>
          </a:p>
        </p:txBody>
      </p:sp>
      <p:sp>
        <p:nvSpPr>
          <p:cNvPr id="3" name="Title 2">
            <a:extLst>
              <a:ext uri="{FF2B5EF4-FFF2-40B4-BE49-F238E27FC236}">
                <a16:creationId xmlns:a16="http://schemas.microsoft.com/office/drawing/2014/main" id="{3B50C038-5291-4F70-BC7D-CD1A1B3DC1F4}"/>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365789734"/>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372">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 pictures (vertical) w/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7F0611-FE92-4146-9B8E-0086FB209BAE}"/>
              </a:ext>
            </a:extLst>
          </p:cNvPr>
          <p:cNvSpPr>
            <a:spLocks noGrp="1"/>
          </p:cNvSpPr>
          <p:nvPr>
            <p:ph type="title"/>
          </p:nvPr>
        </p:nvSpPr>
        <p:spPr>
          <a:xfrm>
            <a:off x="371475" y="343978"/>
            <a:ext cx="11449050" cy="387798"/>
          </a:xfrm>
        </p:spPr>
        <p:txBody>
          <a:bodyPr>
            <a:spAutoFit/>
          </a:bodyPr>
          <a:lstStyle/>
          <a:p>
            <a:r>
              <a:rPr lang="en-US"/>
              <a:t>Click to edit Master title style</a:t>
            </a:r>
            <a:endParaRPr lang="en-GB" dirty="0"/>
          </a:p>
        </p:txBody>
      </p:sp>
      <p:sp>
        <p:nvSpPr>
          <p:cNvPr id="4" name="Date Placeholder 3">
            <a:extLst>
              <a:ext uri="{FF2B5EF4-FFF2-40B4-BE49-F238E27FC236}">
                <a16:creationId xmlns:a16="http://schemas.microsoft.com/office/drawing/2014/main" id="{7DD08365-E05A-4D0E-B8B3-614C5068F65C}"/>
              </a:ext>
            </a:extLst>
          </p:cNvPr>
          <p:cNvSpPr>
            <a:spLocks noGrp="1"/>
          </p:cNvSpPr>
          <p:nvPr>
            <p:ph type="dt" sz="half" idx="10"/>
          </p:nvPr>
        </p:nvSpPr>
        <p:spPr/>
        <p:txBody>
          <a:bodyPr/>
          <a:lstStyle/>
          <a:p>
            <a:endParaRPr lang="en-GB"/>
          </a:p>
        </p:txBody>
      </p:sp>
      <p:sp>
        <p:nvSpPr>
          <p:cNvPr id="16" name="Text Placeholder 6">
            <a:extLst>
              <a:ext uri="{FF2B5EF4-FFF2-40B4-BE49-F238E27FC236}">
                <a16:creationId xmlns:a16="http://schemas.microsoft.com/office/drawing/2014/main" id="{0071C8DB-8828-48E9-9CAE-9DAC4ED53CC5}"/>
              </a:ext>
            </a:extLst>
          </p:cNvPr>
          <p:cNvSpPr>
            <a:spLocks noGrp="1"/>
          </p:cNvSpPr>
          <p:nvPr>
            <p:ph type="body" sz="quarter" idx="19" hasCustomPrompt="1"/>
          </p:nvPr>
        </p:nvSpPr>
        <p:spPr>
          <a:xfrm>
            <a:off x="371475" y="731776"/>
            <a:ext cx="11449050" cy="249299"/>
          </a:xfrm>
        </p:spPr>
        <p:txBody>
          <a:bodyPr lIns="0" tIns="0" rIns="0" bIns="0">
            <a:spAutoFit/>
          </a:bodyPr>
          <a:lstStyle>
            <a:lvl1pPr marL="0" indent="0">
              <a:buNone/>
              <a:defRPr sz="1800">
                <a:solidFill>
                  <a:schemeClr val="accent5"/>
                </a:solidFill>
                <a:latin typeface="+mj-lt"/>
              </a:defRPr>
            </a:lvl1pPr>
            <a:lvl2pPr marL="177800" indent="0">
              <a:buNone/>
              <a:defRPr sz="1800">
                <a:solidFill>
                  <a:schemeClr val="accent5"/>
                </a:solidFill>
                <a:latin typeface="+mj-lt"/>
              </a:defRPr>
            </a:lvl2pPr>
            <a:lvl3pPr marL="355600" indent="0">
              <a:buNone/>
              <a:defRPr sz="1800">
                <a:solidFill>
                  <a:schemeClr val="accent5"/>
                </a:solidFill>
                <a:latin typeface="+mj-lt"/>
              </a:defRPr>
            </a:lvl3pPr>
            <a:lvl4pPr marL="541338" indent="0">
              <a:buNone/>
              <a:defRPr sz="1800">
                <a:solidFill>
                  <a:schemeClr val="accent5"/>
                </a:solidFill>
                <a:latin typeface="+mj-lt"/>
              </a:defRPr>
            </a:lvl4pPr>
            <a:lvl5pPr marL="719138" indent="0">
              <a:buNone/>
              <a:defRPr sz="1800">
                <a:solidFill>
                  <a:schemeClr val="accent5"/>
                </a:solidFill>
                <a:latin typeface="+mj-lt"/>
              </a:defRPr>
            </a:lvl5pPr>
          </a:lstStyle>
          <a:p>
            <a:pPr lvl="0"/>
            <a:r>
              <a:rPr lang="en-GB"/>
              <a:t>Click to add subtitle</a:t>
            </a:r>
            <a:endParaRPr lang="en-GB" dirty="0"/>
          </a:p>
        </p:txBody>
      </p:sp>
      <p:sp>
        <p:nvSpPr>
          <p:cNvPr id="18" name="Content Placeholder 9">
            <a:extLst>
              <a:ext uri="{FF2B5EF4-FFF2-40B4-BE49-F238E27FC236}">
                <a16:creationId xmlns:a16="http://schemas.microsoft.com/office/drawing/2014/main" id="{1A946068-354A-46CB-886D-638057E0991C}"/>
              </a:ext>
            </a:extLst>
          </p:cNvPr>
          <p:cNvSpPr>
            <a:spLocks noGrp="1"/>
          </p:cNvSpPr>
          <p:nvPr>
            <p:ph sz="quarter" idx="13"/>
          </p:nvPr>
        </p:nvSpPr>
        <p:spPr>
          <a:xfrm>
            <a:off x="3071454" y="1643336"/>
            <a:ext cx="2876189" cy="1723499"/>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9" name="Picture Placeholder 7">
            <a:extLst>
              <a:ext uri="{FF2B5EF4-FFF2-40B4-BE49-F238E27FC236}">
                <a16:creationId xmlns:a16="http://schemas.microsoft.com/office/drawing/2014/main" id="{72DE6D34-E109-4273-934F-A44784F3BE6D}"/>
              </a:ext>
            </a:extLst>
          </p:cNvPr>
          <p:cNvSpPr>
            <a:spLocks noGrp="1"/>
          </p:cNvSpPr>
          <p:nvPr>
            <p:ph type="pic" sz="quarter" idx="14"/>
          </p:nvPr>
        </p:nvSpPr>
        <p:spPr>
          <a:xfrm>
            <a:off x="371475" y="1643337"/>
            <a:ext cx="2591979" cy="1723499"/>
          </a:xfrm>
        </p:spPr>
        <p:txBody>
          <a:bodyPr/>
          <a:lstStyle/>
          <a:p>
            <a:r>
              <a:rPr lang="en-US"/>
              <a:t>Click icon to add picture</a:t>
            </a:r>
          </a:p>
        </p:txBody>
      </p:sp>
      <p:sp>
        <p:nvSpPr>
          <p:cNvPr id="26" name="Content Placeholder 9">
            <a:extLst>
              <a:ext uri="{FF2B5EF4-FFF2-40B4-BE49-F238E27FC236}">
                <a16:creationId xmlns:a16="http://schemas.microsoft.com/office/drawing/2014/main" id="{B59DE258-0F20-43B3-8960-8006E0A8F0D9}"/>
              </a:ext>
            </a:extLst>
          </p:cNvPr>
          <p:cNvSpPr>
            <a:spLocks noGrp="1"/>
          </p:cNvSpPr>
          <p:nvPr>
            <p:ph sz="quarter" idx="15"/>
          </p:nvPr>
        </p:nvSpPr>
        <p:spPr>
          <a:xfrm>
            <a:off x="371475" y="3743578"/>
            <a:ext cx="5576168" cy="193899"/>
          </a:xfrm>
        </p:spPr>
        <p:txBody>
          <a:bodyPr wrap="square">
            <a:spAutoFit/>
          </a:bodyPr>
          <a:lstStyle>
            <a:lvl1pPr marL="0" indent="0">
              <a:buNone/>
              <a:defRPr cap="all" baseline="0">
                <a:solidFill>
                  <a:schemeClr val="accent2"/>
                </a:solidFill>
              </a:defRPr>
            </a:lvl1pPr>
            <a:lvl2pPr>
              <a:defRPr cap="all" baseline="0">
                <a:solidFill>
                  <a:schemeClr val="accent2"/>
                </a:solidFill>
              </a:defRPr>
            </a:lvl2pPr>
            <a:lvl3pPr>
              <a:defRPr cap="all" baseline="0">
                <a:solidFill>
                  <a:schemeClr val="accent2"/>
                </a:solidFill>
              </a:defRPr>
            </a:lvl3pPr>
            <a:lvl4pPr>
              <a:defRPr cap="all" baseline="0">
                <a:solidFill>
                  <a:schemeClr val="accent2"/>
                </a:solidFill>
              </a:defRPr>
            </a:lvl4pPr>
            <a:lvl5pPr>
              <a:defRPr cap="all" baseline="0">
                <a:solidFill>
                  <a:schemeClr val="accent2"/>
                </a:solidFill>
              </a:defRPr>
            </a:lvl5pPr>
          </a:lstStyle>
          <a:p>
            <a:pPr lvl="0"/>
            <a:r>
              <a:rPr lang="en-US"/>
              <a:t>Edit Master text styles</a:t>
            </a:r>
          </a:p>
        </p:txBody>
      </p:sp>
      <p:sp>
        <p:nvSpPr>
          <p:cNvPr id="27" name="Content Placeholder 9">
            <a:extLst>
              <a:ext uri="{FF2B5EF4-FFF2-40B4-BE49-F238E27FC236}">
                <a16:creationId xmlns:a16="http://schemas.microsoft.com/office/drawing/2014/main" id="{240849B1-BBBB-4A43-9671-67C7FAF5838A}"/>
              </a:ext>
            </a:extLst>
          </p:cNvPr>
          <p:cNvSpPr>
            <a:spLocks noGrp="1"/>
          </p:cNvSpPr>
          <p:nvPr>
            <p:ph sz="quarter" idx="16"/>
          </p:nvPr>
        </p:nvSpPr>
        <p:spPr>
          <a:xfrm>
            <a:off x="3071454" y="4045476"/>
            <a:ext cx="2876189" cy="1723499"/>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8" name="Picture Placeholder 7">
            <a:extLst>
              <a:ext uri="{FF2B5EF4-FFF2-40B4-BE49-F238E27FC236}">
                <a16:creationId xmlns:a16="http://schemas.microsoft.com/office/drawing/2014/main" id="{CAAC4B96-769A-4119-9F00-04A59296BCDB}"/>
              </a:ext>
            </a:extLst>
          </p:cNvPr>
          <p:cNvSpPr>
            <a:spLocks noGrp="1"/>
          </p:cNvSpPr>
          <p:nvPr>
            <p:ph type="pic" sz="quarter" idx="17"/>
          </p:nvPr>
        </p:nvSpPr>
        <p:spPr>
          <a:xfrm>
            <a:off x="371475" y="4045477"/>
            <a:ext cx="2591979" cy="1723499"/>
          </a:xfrm>
        </p:spPr>
        <p:txBody>
          <a:bodyPr/>
          <a:lstStyle/>
          <a:p>
            <a:r>
              <a:rPr lang="en-US"/>
              <a:t>Click icon to add picture</a:t>
            </a:r>
          </a:p>
        </p:txBody>
      </p:sp>
      <p:sp>
        <p:nvSpPr>
          <p:cNvPr id="29" name="Content Placeholder 9">
            <a:extLst>
              <a:ext uri="{FF2B5EF4-FFF2-40B4-BE49-F238E27FC236}">
                <a16:creationId xmlns:a16="http://schemas.microsoft.com/office/drawing/2014/main" id="{C1BDD3C2-D580-4B9D-813D-649FA8055686}"/>
              </a:ext>
            </a:extLst>
          </p:cNvPr>
          <p:cNvSpPr>
            <a:spLocks noGrp="1"/>
          </p:cNvSpPr>
          <p:nvPr>
            <p:ph sz="quarter" idx="18"/>
          </p:nvPr>
        </p:nvSpPr>
        <p:spPr>
          <a:xfrm>
            <a:off x="371475" y="1341438"/>
            <a:ext cx="5576168" cy="193899"/>
          </a:xfrm>
        </p:spPr>
        <p:txBody>
          <a:bodyPr wrap="square">
            <a:spAutoFit/>
          </a:bodyPr>
          <a:lstStyle>
            <a:lvl1pPr marL="0" indent="0">
              <a:buNone/>
              <a:defRPr cap="all" baseline="0">
                <a:solidFill>
                  <a:schemeClr val="accent2"/>
                </a:solidFill>
              </a:defRPr>
            </a:lvl1pPr>
            <a:lvl2pPr>
              <a:defRPr cap="all" baseline="0">
                <a:solidFill>
                  <a:schemeClr val="accent2"/>
                </a:solidFill>
              </a:defRPr>
            </a:lvl2pPr>
            <a:lvl3pPr>
              <a:defRPr cap="all" baseline="0">
                <a:solidFill>
                  <a:schemeClr val="accent2"/>
                </a:solidFill>
              </a:defRPr>
            </a:lvl3pPr>
            <a:lvl4pPr>
              <a:defRPr cap="all" baseline="0">
                <a:solidFill>
                  <a:schemeClr val="accent2"/>
                </a:solidFill>
              </a:defRPr>
            </a:lvl4pPr>
            <a:lvl5pPr>
              <a:defRPr cap="all" baseline="0">
                <a:solidFill>
                  <a:schemeClr val="accent2"/>
                </a:solidFill>
              </a:defRPr>
            </a:lvl5pPr>
          </a:lstStyle>
          <a:p>
            <a:pPr lvl="0"/>
            <a:r>
              <a:rPr lang="en-US"/>
              <a:t>Edit Master text styles</a:t>
            </a:r>
          </a:p>
        </p:txBody>
      </p:sp>
      <p:sp>
        <p:nvSpPr>
          <p:cNvPr id="30" name="Content Placeholder 9">
            <a:extLst>
              <a:ext uri="{FF2B5EF4-FFF2-40B4-BE49-F238E27FC236}">
                <a16:creationId xmlns:a16="http://schemas.microsoft.com/office/drawing/2014/main" id="{5DA95687-79D4-42E9-BC5C-82A67EA2E8F2}"/>
              </a:ext>
            </a:extLst>
          </p:cNvPr>
          <p:cNvSpPr>
            <a:spLocks noGrp="1"/>
          </p:cNvSpPr>
          <p:nvPr>
            <p:ph sz="quarter" idx="25"/>
          </p:nvPr>
        </p:nvSpPr>
        <p:spPr>
          <a:xfrm>
            <a:off x="8944336" y="1643336"/>
            <a:ext cx="2876189" cy="1723499"/>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31" name="Picture Placeholder 7">
            <a:extLst>
              <a:ext uri="{FF2B5EF4-FFF2-40B4-BE49-F238E27FC236}">
                <a16:creationId xmlns:a16="http://schemas.microsoft.com/office/drawing/2014/main" id="{25AC28FA-1788-40A9-A815-7704D7B03085}"/>
              </a:ext>
            </a:extLst>
          </p:cNvPr>
          <p:cNvSpPr>
            <a:spLocks noGrp="1"/>
          </p:cNvSpPr>
          <p:nvPr>
            <p:ph type="pic" sz="quarter" idx="26"/>
          </p:nvPr>
        </p:nvSpPr>
        <p:spPr>
          <a:xfrm>
            <a:off x="6275999" y="1643337"/>
            <a:ext cx="2591979" cy="1723499"/>
          </a:xfrm>
        </p:spPr>
        <p:txBody>
          <a:bodyPr/>
          <a:lstStyle/>
          <a:p>
            <a:r>
              <a:rPr lang="en-US"/>
              <a:t>Click icon to add picture</a:t>
            </a:r>
          </a:p>
        </p:txBody>
      </p:sp>
      <p:sp>
        <p:nvSpPr>
          <p:cNvPr id="32" name="Content Placeholder 9">
            <a:extLst>
              <a:ext uri="{FF2B5EF4-FFF2-40B4-BE49-F238E27FC236}">
                <a16:creationId xmlns:a16="http://schemas.microsoft.com/office/drawing/2014/main" id="{38DEBC6A-AAEB-4E6C-AB71-7AC9BFF69FD8}"/>
              </a:ext>
            </a:extLst>
          </p:cNvPr>
          <p:cNvSpPr>
            <a:spLocks noGrp="1"/>
          </p:cNvSpPr>
          <p:nvPr>
            <p:ph sz="quarter" idx="27"/>
          </p:nvPr>
        </p:nvSpPr>
        <p:spPr>
          <a:xfrm>
            <a:off x="6275999" y="3743578"/>
            <a:ext cx="5576168" cy="193899"/>
          </a:xfrm>
        </p:spPr>
        <p:txBody>
          <a:bodyPr wrap="square">
            <a:spAutoFit/>
          </a:bodyPr>
          <a:lstStyle>
            <a:lvl1pPr marL="0" indent="0">
              <a:buNone/>
              <a:defRPr cap="all" baseline="0">
                <a:solidFill>
                  <a:schemeClr val="accent2"/>
                </a:solidFill>
              </a:defRPr>
            </a:lvl1pPr>
            <a:lvl2pPr>
              <a:defRPr cap="all" baseline="0">
                <a:solidFill>
                  <a:schemeClr val="accent2"/>
                </a:solidFill>
              </a:defRPr>
            </a:lvl2pPr>
            <a:lvl3pPr>
              <a:defRPr cap="all" baseline="0">
                <a:solidFill>
                  <a:schemeClr val="accent2"/>
                </a:solidFill>
              </a:defRPr>
            </a:lvl3pPr>
            <a:lvl4pPr>
              <a:defRPr cap="all" baseline="0">
                <a:solidFill>
                  <a:schemeClr val="accent2"/>
                </a:solidFill>
              </a:defRPr>
            </a:lvl4pPr>
            <a:lvl5pPr>
              <a:defRPr cap="all" baseline="0">
                <a:solidFill>
                  <a:schemeClr val="accent2"/>
                </a:solidFill>
              </a:defRPr>
            </a:lvl5pPr>
          </a:lstStyle>
          <a:p>
            <a:pPr lvl="0"/>
            <a:r>
              <a:rPr lang="en-US"/>
              <a:t>Edit Master text styles</a:t>
            </a:r>
          </a:p>
        </p:txBody>
      </p:sp>
      <p:sp>
        <p:nvSpPr>
          <p:cNvPr id="33" name="Content Placeholder 9">
            <a:extLst>
              <a:ext uri="{FF2B5EF4-FFF2-40B4-BE49-F238E27FC236}">
                <a16:creationId xmlns:a16="http://schemas.microsoft.com/office/drawing/2014/main" id="{18D10361-D745-4781-961F-B96CADDE3A1D}"/>
              </a:ext>
            </a:extLst>
          </p:cNvPr>
          <p:cNvSpPr>
            <a:spLocks noGrp="1"/>
          </p:cNvSpPr>
          <p:nvPr>
            <p:ph sz="quarter" idx="28"/>
          </p:nvPr>
        </p:nvSpPr>
        <p:spPr>
          <a:xfrm>
            <a:off x="8944336" y="4045476"/>
            <a:ext cx="2876189" cy="1723499"/>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34" name="Picture Placeholder 7">
            <a:extLst>
              <a:ext uri="{FF2B5EF4-FFF2-40B4-BE49-F238E27FC236}">
                <a16:creationId xmlns:a16="http://schemas.microsoft.com/office/drawing/2014/main" id="{00014FC2-31D6-4FC9-A6B1-C3318202A485}"/>
              </a:ext>
            </a:extLst>
          </p:cNvPr>
          <p:cNvSpPr>
            <a:spLocks noGrp="1"/>
          </p:cNvSpPr>
          <p:nvPr>
            <p:ph type="pic" sz="quarter" idx="29"/>
          </p:nvPr>
        </p:nvSpPr>
        <p:spPr>
          <a:xfrm>
            <a:off x="6275999" y="4045477"/>
            <a:ext cx="2591979" cy="1723499"/>
          </a:xfrm>
        </p:spPr>
        <p:txBody>
          <a:bodyPr/>
          <a:lstStyle/>
          <a:p>
            <a:r>
              <a:rPr lang="en-US"/>
              <a:t>Click icon to add picture</a:t>
            </a:r>
          </a:p>
        </p:txBody>
      </p:sp>
      <p:sp>
        <p:nvSpPr>
          <p:cNvPr id="35" name="Content Placeholder 9">
            <a:extLst>
              <a:ext uri="{FF2B5EF4-FFF2-40B4-BE49-F238E27FC236}">
                <a16:creationId xmlns:a16="http://schemas.microsoft.com/office/drawing/2014/main" id="{9F17FC1F-9175-4FA4-BDB8-4F6B02349B9C}"/>
              </a:ext>
            </a:extLst>
          </p:cNvPr>
          <p:cNvSpPr>
            <a:spLocks noGrp="1"/>
          </p:cNvSpPr>
          <p:nvPr>
            <p:ph sz="quarter" idx="30"/>
          </p:nvPr>
        </p:nvSpPr>
        <p:spPr>
          <a:xfrm>
            <a:off x="6275999" y="1341438"/>
            <a:ext cx="5576168" cy="193899"/>
          </a:xfrm>
        </p:spPr>
        <p:txBody>
          <a:bodyPr wrap="square">
            <a:spAutoFit/>
          </a:bodyPr>
          <a:lstStyle>
            <a:lvl1pPr marL="0" indent="0">
              <a:buNone/>
              <a:defRPr cap="all" baseline="0">
                <a:solidFill>
                  <a:schemeClr val="accent2"/>
                </a:solidFill>
              </a:defRPr>
            </a:lvl1pPr>
            <a:lvl2pPr>
              <a:defRPr cap="all" baseline="0">
                <a:solidFill>
                  <a:schemeClr val="accent2"/>
                </a:solidFill>
              </a:defRPr>
            </a:lvl2pPr>
            <a:lvl3pPr>
              <a:defRPr cap="all" baseline="0">
                <a:solidFill>
                  <a:schemeClr val="accent2"/>
                </a:solidFill>
              </a:defRPr>
            </a:lvl3pPr>
            <a:lvl4pPr>
              <a:defRPr cap="all" baseline="0">
                <a:solidFill>
                  <a:schemeClr val="accent2"/>
                </a:solidFill>
              </a:defRPr>
            </a:lvl4pPr>
            <a:lvl5pPr>
              <a:defRPr cap="all" baseline="0">
                <a:solidFill>
                  <a:schemeClr val="accent2"/>
                </a:solidFill>
              </a:defRPr>
            </a:lvl5pPr>
          </a:lstStyle>
          <a:p>
            <a:pPr lvl="0"/>
            <a:r>
              <a:rPr lang="en-US"/>
              <a:t>Edit Master text styles</a:t>
            </a:r>
          </a:p>
        </p:txBody>
      </p:sp>
    </p:spTree>
    <p:extLst>
      <p:ext uri="{BB962C8B-B14F-4D97-AF65-F5344CB8AC3E}">
        <p14:creationId xmlns:p14="http://schemas.microsoft.com/office/powerpoint/2010/main" val="869492510"/>
      </p:ext>
    </p:extLst>
  </p:cSld>
  <p:clrMapOvr>
    <a:masterClrMapping/>
  </p:clrMapOvr>
  <p:extLst>
    <p:ext uri="{DCECCB84-F9BA-43D5-87BE-67443E8EF086}">
      <p15:sldGuideLst xmlns:p15="http://schemas.microsoft.com/office/powerpoint/2012/main">
        <p15:guide id="1" orient="horz" pos="215">
          <p15:clr>
            <a:srgbClr val="FBAE40"/>
          </p15:clr>
        </p15:guide>
        <p15:guide id="2" orient="horz" pos="46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E6036105-106C-4850-A3AC-0E679DC95A0C}"/>
              </a:ext>
            </a:extLst>
          </p:cNvPr>
          <p:cNvSpPr>
            <a:spLocks noGrp="1"/>
          </p:cNvSpPr>
          <p:nvPr>
            <p:ph type="pic" sz="quarter" idx="13"/>
          </p:nvPr>
        </p:nvSpPr>
        <p:spPr>
          <a:xfrm>
            <a:off x="-1" y="0"/>
            <a:ext cx="12191999" cy="5884069"/>
          </a:xfrm>
          <a:solidFill>
            <a:schemeClr val="bg2"/>
          </a:solidFill>
        </p:spPr>
        <p:txBody>
          <a:bodyPr/>
          <a:lstStyle/>
          <a:p>
            <a:r>
              <a:rPr lang="en-US"/>
              <a:t>Click icon to add picture</a:t>
            </a:r>
          </a:p>
        </p:txBody>
      </p:sp>
      <p:sp>
        <p:nvSpPr>
          <p:cNvPr id="3" name="Text Placeholder 2">
            <a:extLst>
              <a:ext uri="{FF2B5EF4-FFF2-40B4-BE49-F238E27FC236}">
                <a16:creationId xmlns:a16="http://schemas.microsoft.com/office/drawing/2014/main" id="{96595EC4-34E7-497D-8E51-11F3E9A0556C}"/>
              </a:ext>
            </a:extLst>
          </p:cNvPr>
          <p:cNvSpPr>
            <a:spLocks noGrp="1"/>
          </p:cNvSpPr>
          <p:nvPr>
            <p:ph type="body" idx="1" hasCustomPrompt="1"/>
          </p:nvPr>
        </p:nvSpPr>
        <p:spPr>
          <a:xfrm>
            <a:off x="6275999" y="3998714"/>
            <a:ext cx="5544526" cy="221599"/>
          </a:xfrm>
          <a:noFill/>
        </p:spPr>
        <p:txBody>
          <a:bodyPr wrap="square" lIns="0" tIns="0" rIns="0" bIns="0">
            <a:spAutoFit/>
          </a:bodyPr>
          <a:lstStyle>
            <a:lvl1pPr marL="355600" indent="0" algn="r">
              <a:buNone/>
              <a:defRPr sz="1600" cap="all" baseline="0">
                <a:solidFill>
                  <a:schemeClr val="accent1"/>
                </a:solidFill>
                <a:latin typeface="+mn-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add name</a:t>
            </a:r>
            <a:endParaRPr lang="en-GB" dirty="0"/>
          </a:p>
        </p:txBody>
      </p:sp>
      <p:sp>
        <p:nvSpPr>
          <p:cNvPr id="4" name="Date Placeholder 3">
            <a:extLst>
              <a:ext uri="{FF2B5EF4-FFF2-40B4-BE49-F238E27FC236}">
                <a16:creationId xmlns:a16="http://schemas.microsoft.com/office/drawing/2014/main" id="{7BF21306-F998-495E-9858-78C8725BF063}"/>
              </a:ext>
            </a:extLst>
          </p:cNvPr>
          <p:cNvSpPr>
            <a:spLocks noGrp="1"/>
          </p:cNvSpPr>
          <p:nvPr>
            <p:ph type="dt" sz="half" idx="10"/>
          </p:nvPr>
        </p:nvSpPr>
        <p:spPr/>
        <p:txBody>
          <a:bodyPr/>
          <a:lstStyle/>
          <a:p>
            <a:endParaRPr lang="en-GB"/>
          </a:p>
        </p:txBody>
      </p:sp>
      <p:sp>
        <p:nvSpPr>
          <p:cNvPr id="2" name="Title 1">
            <a:extLst>
              <a:ext uri="{FF2B5EF4-FFF2-40B4-BE49-F238E27FC236}">
                <a16:creationId xmlns:a16="http://schemas.microsoft.com/office/drawing/2014/main" id="{96080758-A9B3-4D1A-B40E-7B7B7C7FDDB4}"/>
              </a:ext>
            </a:extLst>
          </p:cNvPr>
          <p:cNvSpPr>
            <a:spLocks noGrp="1"/>
          </p:cNvSpPr>
          <p:nvPr>
            <p:ph type="title" hasCustomPrompt="1"/>
          </p:nvPr>
        </p:nvSpPr>
        <p:spPr>
          <a:xfrm>
            <a:off x="6275999" y="2764203"/>
            <a:ext cx="5544526" cy="664797"/>
          </a:xfrm>
        </p:spPr>
        <p:txBody>
          <a:bodyPr wrap="square" lIns="0" tIns="0" rIns="0" bIns="0" anchor="b">
            <a:spAutoFit/>
          </a:bodyPr>
          <a:lstStyle>
            <a:lvl1pPr marL="355600" indent="0" algn="r">
              <a:defRPr sz="4800">
                <a:solidFill>
                  <a:schemeClr val="accent1"/>
                </a:solidFill>
                <a:latin typeface="+mn-lt"/>
              </a:defRPr>
            </a:lvl1pPr>
          </a:lstStyle>
          <a:p>
            <a:r>
              <a:rPr lang="en-GB"/>
              <a:t>“Click to add quote”</a:t>
            </a:r>
            <a:endParaRPr lang="en-GB" dirty="0"/>
          </a:p>
        </p:txBody>
      </p:sp>
      <p:sp>
        <p:nvSpPr>
          <p:cNvPr id="20" name="Picture Placeholder 19">
            <a:extLst>
              <a:ext uri="{FF2B5EF4-FFF2-40B4-BE49-F238E27FC236}">
                <a16:creationId xmlns:a16="http://schemas.microsoft.com/office/drawing/2014/main" id="{39A9881B-B4A0-4A5D-8CAD-87FB60BD17AC}"/>
              </a:ext>
            </a:extLst>
          </p:cNvPr>
          <p:cNvSpPr>
            <a:spLocks noGrp="1"/>
          </p:cNvSpPr>
          <p:nvPr>
            <p:ph type="pic" sz="quarter" idx="14" hasCustomPrompt="1"/>
          </p:nvPr>
        </p:nvSpPr>
        <p:spPr>
          <a:xfrm>
            <a:off x="6275999" y="3483347"/>
            <a:ext cx="5544526" cy="18000"/>
          </a:xfrm>
          <a:solidFill>
            <a:schemeClr val="accent5"/>
          </a:solidFill>
        </p:spPr>
        <p:txBody>
          <a:bodyPr anchor="ctr">
            <a:normAutofit/>
          </a:bodyPr>
          <a:lstStyle>
            <a:lvl1pPr marL="0" indent="0">
              <a:buNone/>
              <a:defRPr sz="100"/>
            </a:lvl1pPr>
          </a:lstStyle>
          <a:p>
            <a:r>
              <a:rPr lang="en-GB"/>
              <a:t> </a:t>
            </a:r>
          </a:p>
        </p:txBody>
      </p:sp>
      <p:sp>
        <p:nvSpPr>
          <p:cNvPr id="23" name="TextBox 22">
            <a:extLst>
              <a:ext uri="{FF2B5EF4-FFF2-40B4-BE49-F238E27FC236}">
                <a16:creationId xmlns:a16="http://schemas.microsoft.com/office/drawing/2014/main" id="{E01A6C7E-D2BC-496D-8C68-5182CC3A042E}"/>
              </a:ext>
            </a:extLst>
          </p:cNvPr>
          <p:cNvSpPr txBox="1">
            <a:spLocks/>
          </p:cNvSpPr>
          <p:nvPr userDrawn="1"/>
        </p:nvSpPr>
        <p:spPr>
          <a:xfrm>
            <a:off x="-1" y="-676151"/>
            <a:ext cx="11820526" cy="581698"/>
          </a:xfrm>
          <a:prstGeom prst="rect">
            <a:avLst/>
          </a:prstGeom>
        </p:spPr>
        <p:txBody>
          <a:bodyPr vert="horz" wrap="square" lIns="0" tIns="0" rIns="0" bIns="0" rtlCol="0" anchor="b">
            <a:spAutoFit/>
          </a:bodyPr>
          <a:lstStyle>
            <a:lvl1pPr marL="177800" indent="-177800" algn="l" defTabSz="914400" rtl="0" eaLnBrk="1" latinLnBrk="0" hangingPunct="1">
              <a:lnSpc>
                <a:spcPct val="90000"/>
              </a:lnSpc>
              <a:spcBef>
                <a:spcPts val="1000"/>
              </a:spcBef>
              <a:buFont typeface="Arial" panose="020B0604020202020204" pitchFamily="34" charset="0"/>
              <a:buChar char="•"/>
              <a:defRPr sz="1400" kern="1200">
                <a:solidFill>
                  <a:schemeClr val="tx2"/>
                </a:solidFill>
                <a:latin typeface="+mn-lt"/>
                <a:ea typeface="+mn-ea"/>
                <a:cs typeface="+mn-cs"/>
              </a:defRPr>
            </a:lvl1pPr>
            <a:lvl2pPr marL="355600" indent="-1778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2pPr>
            <a:lvl3pPr marL="541338" indent="-185738"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3pPr>
            <a:lvl4pPr marL="719138" indent="-1778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4pPr>
            <a:lvl5pPr marL="896938" indent="-1778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a:solidFill>
                  <a:schemeClr val="tx2"/>
                </a:solidFill>
              </a:rPr>
              <a:t>TO INSERT A PICTURE: Click the picture icon to select a picture. TO CHANGE A PICTURE: Click and delete the existing picture and click the picture icon to select a new one. The new picture will be placed on top of the text placeholders. Right-click the picture and chose Send to Back. </a:t>
            </a:r>
            <a:br>
              <a:rPr lang="en-GB">
                <a:solidFill>
                  <a:schemeClr val="tx2"/>
                </a:solidFill>
              </a:rPr>
            </a:br>
            <a:r>
              <a:rPr lang="en-GB" b="1" u="none">
                <a:solidFill>
                  <a:schemeClr val="tx2"/>
                </a:solidFill>
              </a:rPr>
              <a:t>If needed, move the text placeholders and the line to another position and change the font colour to ensure a better contrast between picture and text.</a:t>
            </a:r>
          </a:p>
        </p:txBody>
      </p:sp>
      <p:sp>
        <p:nvSpPr>
          <p:cNvPr id="24" name="Text Placeholder 2">
            <a:extLst>
              <a:ext uri="{FF2B5EF4-FFF2-40B4-BE49-F238E27FC236}">
                <a16:creationId xmlns:a16="http://schemas.microsoft.com/office/drawing/2014/main" id="{36485588-17F6-478B-B2FE-A4804C6E89C5}"/>
              </a:ext>
            </a:extLst>
          </p:cNvPr>
          <p:cNvSpPr>
            <a:spLocks noGrp="1"/>
          </p:cNvSpPr>
          <p:nvPr>
            <p:ph type="body" idx="15" hasCustomPrompt="1"/>
          </p:nvPr>
        </p:nvSpPr>
        <p:spPr>
          <a:xfrm>
            <a:off x="6275999" y="4314766"/>
            <a:ext cx="5544526" cy="221599"/>
          </a:xfrm>
          <a:noFill/>
        </p:spPr>
        <p:txBody>
          <a:bodyPr wrap="square" lIns="0" tIns="0" rIns="0" bIns="0">
            <a:spAutoFit/>
          </a:bodyPr>
          <a:lstStyle>
            <a:lvl1pPr marL="355600" indent="0" algn="r">
              <a:buNone/>
              <a:defRPr sz="1600">
                <a:solidFill>
                  <a:schemeClr val="accent1"/>
                </a:solidFill>
                <a:latin typeface="+mn-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add title</a:t>
            </a:r>
            <a:endParaRPr lang="en-GB" dirty="0"/>
          </a:p>
        </p:txBody>
      </p:sp>
    </p:spTree>
    <p:extLst>
      <p:ext uri="{BB962C8B-B14F-4D97-AF65-F5344CB8AC3E}">
        <p14:creationId xmlns:p14="http://schemas.microsoft.com/office/powerpoint/2010/main" val="33742602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05297527"/>
      </p:ext>
    </p:extLst>
  </p:cSld>
  <p:clrMapOvr>
    <a:masterClrMapping/>
  </p:clrMapOvr>
  <p:extLst>
    <p:ext uri="{DCECCB84-F9BA-43D5-87BE-67443E8EF086}">
      <p15:sldGuideLst xmlns:p15="http://schemas.microsoft.com/office/powerpoint/2012/main">
        <p15:guide id="2" orient="horz" pos="3634">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userDrawn="1">
  <p:cSld name="1_Title Slide_Client logo">
    <p:spTree>
      <p:nvGrpSpPr>
        <p:cNvPr id="1" name=""/>
        <p:cNvGrpSpPr/>
        <p:nvPr/>
      </p:nvGrpSpPr>
      <p:grpSpPr>
        <a:xfrm>
          <a:off x="0" y="0"/>
          <a:ext cx="0" cy="0"/>
          <a:chOff x="0" y="0"/>
          <a:chExt cx="0" cy="0"/>
        </a:xfrm>
      </p:grpSpPr>
      <p:sp>
        <p:nvSpPr>
          <p:cNvPr id="25" name="Picture Placeholder 24">
            <a:extLst>
              <a:ext uri="{FF2B5EF4-FFF2-40B4-BE49-F238E27FC236}">
                <a16:creationId xmlns:a16="http://schemas.microsoft.com/office/drawing/2014/main" id="{1DB18BF9-E3F9-417F-A325-972B85782ECF}"/>
              </a:ext>
            </a:extLst>
          </p:cNvPr>
          <p:cNvSpPr>
            <a:spLocks noGrp="1"/>
          </p:cNvSpPr>
          <p:nvPr>
            <p:ph type="pic" sz="quarter" idx="17"/>
          </p:nvPr>
        </p:nvSpPr>
        <p:spPr>
          <a:xfrm>
            <a:off x="1" y="-1"/>
            <a:ext cx="4979988" cy="6858000"/>
          </a:xfrm>
          <a:solidFill>
            <a:schemeClr val="bg2"/>
          </a:solidFill>
        </p:spPr>
        <p:txBody>
          <a:bodyPr/>
          <a:lstStyle/>
          <a:p>
            <a:r>
              <a:rPr lang="en-US"/>
              <a:t>Click icon to add picture</a:t>
            </a:r>
          </a:p>
        </p:txBody>
      </p:sp>
      <p:sp>
        <p:nvSpPr>
          <p:cNvPr id="12" name="Text Placeholder 11">
            <a:extLst>
              <a:ext uri="{FF2B5EF4-FFF2-40B4-BE49-F238E27FC236}">
                <a16:creationId xmlns:a16="http://schemas.microsoft.com/office/drawing/2014/main" id="{A8804ACA-AA91-475C-AF9E-20111BD81310}"/>
              </a:ext>
            </a:extLst>
          </p:cNvPr>
          <p:cNvSpPr>
            <a:spLocks noGrp="1"/>
          </p:cNvSpPr>
          <p:nvPr>
            <p:ph type="body" sz="quarter" idx="14" hasCustomPrompt="1"/>
          </p:nvPr>
        </p:nvSpPr>
        <p:spPr>
          <a:xfrm>
            <a:off x="5736424" y="2649516"/>
            <a:ext cx="6084101" cy="215444"/>
          </a:xfrm>
          <a:noFill/>
          <a:ln>
            <a:noFill/>
          </a:ln>
        </p:spPr>
        <p:txBody>
          <a:bodyPr wrap="square" lIns="0" tIns="0" rIns="0" bIns="0" anchor="b">
            <a:spAutoFit/>
          </a:bodyPr>
          <a:lstStyle>
            <a:lvl1pPr marL="0" indent="0" algn="l">
              <a:buNone/>
              <a:defRPr sz="1400" cap="all" baseline="0">
                <a:solidFill>
                  <a:schemeClr val="tx2"/>
                </a:solidFill>
                <a:latin typeface="+mn-lt"/>
              </a:defRPr>
            </a:lvl1pPr>
            <a:lvl2pPr marL="361950" indent="0" algn="ctr">
              <a:buNone/>
              <a:defRPr sz="2000" cap="all" baseline="0">
                <a:solidFill>
                  <a:schemeClr val="accent2"/>
                </a:solidFill>
                <a:latin typeface="+mj-lt"/>
              </a:defRPr>
            </a:lvl2pPr>
            <a:lvl3pPr marL="0" indent="0" algn="ctr">
              <a:buNone/>
              <a:defRPr sz="2000" cap="all" baseline="0">
                <a:solidFill>
                  <a:schemeClr val="accent2"/>
                </a:solidFill>
                <a:latin typeface="+mj-lt"/>
              </a:defRPr>
            </a:lvl3pPr>
            <a:lvl4pPr marL="361950" indent="0" algn="ctr">
              <a:buNone/>
              <a:defRPr sz="2000" cap="all" baseline="0">
                <a:solidFill>
                  <a:schemeClr val="accent2"/>
                </a:solidFill>
                <a:latin typeface="+mj-lt"/>
              </a:defRPr>
            </a:lvl4pPr>
            <a:lvl5pPr marL="361950" indent="0" algn="ctr">
              <a:buNone/>
              <a:defRPr sz="2000" cap="all" baseline="0">
                <a:solidFill>
                  <a:schemeClr val="accent2"/>
                </a:solidFill>
                <a:latin typeface="+mj-lt"/>
              </a:defRPr>
            </a:lvl5pPr>
          </a:lstStyle>
          <a:p>
            <a:pPr lvl="0"/>
            <a:r>
              <a:rPr lang="en-GB" dirty="0"/>
              <a:t>click to ADD project type</a:t>
            </a:r>
          </a:p>
        </p:txBody>
      </p:sp>
      <p:sp>
        <p:nvSpPr>
          <p:cNvPr id="2" name="Title 1">
            <a:extLst>
              <a:ext uri="{FF2B5EF4-FFF2-40B4-BE49-F238E27FC236}">
                <a16:creationId xmlns:a16="http://schemas.microsoft.com/office/drawing/2014/main" id="{5F3A25CE-9FFA-4CCF-8705-63D4AFA8EA0C}"/>
              </a:ext>
            </a:extLst>
          </p:cNvPr>
          <p:cNvSpPr>
            <a:spLocks noGrp="1"/>
          </p:cNvSpPr>
          <p:nvPr>
            <p:ph type="ctrTitle" hasCustomPrompt="1"/>
          </p:nvPr>
        </p:nvSpPr>
        <p:spPr>
          <a:xfrm>
            <a:off x="5736424" y="2948460"/>
            <a:ext cx="6084101" cy="498598"/>
          </a:xfrm>
          <a:noFill/>
          <a:ln>
            <a:noFill/>
          </a:ln>
        </p:spPr>
        <p:txBody>
          <a:bodyPr wrap="square" lIns="0" tIns="0" rIns="0" bIns="0" anchor="b">
            <a:spAutoFit/>
          </a:bodyPr>
          <a:lstStyle>
            <a:lvl1pPr marL="0" indent="0" algn="l">
              <a:defRPr sz="3600" cap="all" baseline="0">
                <a:solidFill>
                  <a:schemeClr val="accent2"/>
                </a:solidFill>
                <a:latin typeface="+mn-lt"/>
              </a:defRPr>
            </a:lvl1pPr>
          </a:lstStyle>
          <a:p>
            <a:r>
              <a:rPr lang="en-GB" dirty="0"/>
              <a:t>Click to add title</a:t>
            </a:r>
          </a:p>
        </p:txBody>
      </p:sp>
      <p:sp>
        <p:nvSpPr>
          <p:cNvPr id="3" name="Subtitle 2">
            <a:extLst>
              <a:ext uri="{FF2B5EF4-FFF2-40B4-BE49-F238E27FC236}">
                <a16:creationId xmlns:a16="http://schemas.microsoft.com/office/drawing/2014/main" id="{AD61F454-62DB-4C30-9348-131714894BF5}"/>
              </a:ext>
            </a:extLst>
          </p:cNvPr>
          <p:cNvSpPr>
            <a:spLocks noGrp="1"/>
          </p:cNvSpPr>
          <p:nvPr>
            <p:ph type="subTitle" idx="1" hasCustomPrompt="1"/>
          </p:nvPr>
        </p:nvSpPr>
        <p:spPr>
          <a:xfrm>
            <a:off x="7106524" y="5796062"/>
            <a:ext cx="1675526" cy="153888"/>
          </a:xfrm>
          <a:noFill/>
          <a:ln>
            <a:noFill/>
          </a:ln>
        </p:spPr>
        <p:txBody>
          <a:bodyPr wrap="square" lIns="0" tIns="0" rIns="0" bIns="0" anchor="t">
            <a:spAutoFit/>
          </a:bodyPr>
          <a:lstStyle>
            <a:lvl1pPr marL="0" indent="0" algn="l">
              <a:buNone/>
              <a:defRPr sz="1000">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add date</a:t>
            </a:r>
          </a:p>
        </p:txBody>
      </p:sp>
      <p:sp>
        <p:nvSpPr>
          <p:cNvPr id="18" name="Text Placeholder 17">
            <a:extLst>
              <a:ext uri="{FF2B5EF4-FFF2-40B4-BE49-F238E27FC236}">
                <a16:creationId xmlns:a16="http://schemas.microsoft.com/office/drawing/2014/main" id="{08AA4653-EFFB-437F-9786-AA97A5CDA725}"/>
              </a:ext>
            </a:extLst>
          </p:cNvPr>
          <p:cNvSpPr>
            <a:spLocks noGrp="1"/>
          </p:cNvSpPr>
          <p:nvPr>
            <p:ph type="body" sz="quarter" idx="16" hasCustomPrompt="1"/>
          </p:nvPr>
        </p:nvSpPr>
        <p:spPr>
          <a:xfrm>
            <a:off x="5736424" y="3404716"/>
            <a:ext cx="6083737" cy="307777"/>
          </a:xfrm>
          <a:noFill/>
          <a:ln>
            <a:noFill/>
          </a:ln>
        </p:spPr>
        <p:txBody>
          <a:bodyPr wrap="square" lIns="0" tIns="0" rIns="0" bIns="0" anchor="t">
            <a:spAutoFit/>
          </a:bodyPr>
          <a:lstStyle>
            <a:lvl1pPr marL="0" indent="0" algn="l">
              <a:buNone/>
              <a:defRPr sz="2000">
                <a:solidFill>
                  <a:schemeClr val="accent1"/>
                </a:solidFill>
                <a:latin typeface="+mj-lt"/>
              </a:defRPr>
            </a:lvl1pPr>
            <a:lvl2pPr>
              <a:defRPr sz="2000"/>
            </a:lvl2pPr>
            <a:lvl3pPr>
              <a:defRPr sz="2000"/>
            </a:lvl3pPr>
            <a:lvl4pPr>
              <a:defRPr sz="2000"/>
            </a:lvl4pPr>
            <a:lvl5pPr>
              <a:defRPr sz="2000"/>
            </a:lvl5pPr>
          </a:lstStyle>
          <a:p>
            <a:pPr lvl="0"/>
            <a:r>
              <a:rPr lang="en-GB" dirty="0"/>
              <a:t>Click to add subtitle</a:t>
            </a:r>
          </a:p>
        </p:txBody>
      </p:sp>
      <p:sp>
        <p:nvSpPr>
          <p:cNvPr id="26" name="TextBox 25">
            <a:extLst>
              <a:ext uri="{FF2B5EF4-FFF2-40B4-BE49-F238E27FC236}">
                <a16:creationId xmlns:a16="http://schemas.microsoft.com/office/drawing/2014/main" id="{567D5853-F82B-4A4F-8BFD-C9D65E93691B}"/>
              </a:ext>
            </a:extLst>
          </p:cNvPr>
          <p:cNvSpPr txBox="1">
            <a:spLocks/>
          </p:cNvSpPr>
          <p:nvPr userDrawn="1"/>
        </p:nvSpPr>
        <p:spPr>
          <a:xfrm>
            <a:off x="-1" y="-482251"/>
            <a:ext cx="11820526" cy="387798"/>
          </a:xfrm>
          <a:prstGeom prst="rect">
            <a:avLst/>
          </a:prstGeom>
        </p:spPr>
        <p:txBody>
          <a:bodyPr vert="horz" wrap="square" lIns="0" tIns="0" rIns="0" bIns="0" rtlCol="0" anchor="b">
            <a:spAutoFit/>
          </a:bodyPr>
          <a:lstStyle>
            <a:lvl1pPr marL="177800" indent="-177800" algn="l" defTabSz="914400" rtl="0" eaLnBrk="1" latinLnBrk="0" hangingPunct="1">
              <a:lnSpc>
                <a:spcPct val="90000"/>
              </a:lnSpc>
              <a:spcBef>
                <a:spcPts val="1000"/>
              </a:spcBef>
              <a:buFont typeface="Arial" panose="020B0604020202020204" pitchFamily="34" charset="0"/>
              <a:buChar char="•"/>
              <a:defRPr sz="1400" kern="1200">
                <a:solidFill>
                  <a:schemeClr val="tx2"/>
                </a:solidFill>
                <a:latin typeface="+mn-lt"/>
                <a:ea typeface="+mn-ea"/>
                <a:cs typeface="+mn-cs"/>
              </a:defRPr>
            </a:lvl1pPr>
            <a:lvl2pPr marL="355600" indent="-1778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2pPr>
            <a:lvl3pPr marL="541338" indent="-185738"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3pPr>
            <a:lvl4pPr marL="719138" indent="-1778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4pPr>
            <a:lvl5pPr marL="896938" indent="-1778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a:solidFill>
                  <a:schemeClr val="tx2"/>
                </a:solidFill>
              </a:rPr>
              <a:t>TO CHANGE THE PICTURE: right-click the ‘globe graphic’ and chose Send to Back. Click and delete the current picture and click the picture icon to select a new one. </a:t>
            </a:r>
            <a:br>
              <a:rPr lang="en-GB">
                <a:solidFill>
                  <a:schemeClr val="tx2"/>
                </a:solidFill>
              </a:rPr>
            </a:br>
            <a:r>
              <a:rPr lang="en-GB">
                <a:solidFill>
                  <a:schemeClr val="tx2"/>
                </a:solidFill>
              </a:rPr>
              <a:t>The new picture will be placed on top of the ‘globe graphic’. Right-click the picture and chose Send to Back.</a:t>
            </a:r>
          </a:p>
        </p:txBody>
      </p:sp>
      <p:sp>
        <p:nvSpPr>
          <p:cNvPr id="23" name="Subtitle 326">
            <a:extLst>
              <a:ext uri="{FF2B5EF4-FFF2-40B4-BE49-F238E27FC236}">
                <a16:creationId xmlns:a16="http://schemas.microsoft.com/office/drawing/2014/main" id="{E9DAFC43-822A-40AC-9DD0-C46347C9254C}"/>
              </a:ext>
            </a:extLst>
          </p:cNvPr>
          <p:cNvSpPr txBox="1">
            <a:spLocks/>
          </p:cNvSpPr>
          <p:nvPr userDrawn="1"/>
        </p:nvSpPr>
        <p:spPr>
          <a:xfrm>
            <a:off x="5736423" y="5796062"/>
            <a:ext cx="1335890" cy="153888"/>
          </a:xfrm>
          <a:prstGeom prst="rect">
            <a:avLst/>
          </a:prstGeom>
          <a:noFill/>
          <a:ln>
            <a:noFill/>
          </a:ln>
        </p:spPr>
        <p:txBody>
          <a:bodyPr vert="horz" wrap="square" lIns="0" tIns="0" rIns="0" bIns="0" rtlCol="0">
            <a:spAutoFit/>
          </a:bodyPr>
          <a:lstStyle>
            <a:lvl1pPr marL="0" indent="0" algn="ctr" defTabSz="914400" rtl="0" eaLnBrk="1" latinLnBrk="0" hangingPunct="1">
              <a:lnSpc>
                <a:spcPct val="90000"/>
              </a:lnSpc>
              <a:spcBef>
                <a:spcPts val="1000"/>
              </a:spcBef>
              <a:buFont typeface="Arial" panose="020B0604020202020204" pitchFamily="34" charset="0"/>
              <a:buNone/>
              <a:defRPr sz="1400" kern="1200">
                <a:solidFill>
                  <a:schemeClr val="tx2"/>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2"/>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2"/>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2"/>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2"/>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300"/>
              </a:spcBef>
            </a:pPr>
            <a:r>
              <a:rPr lang="en-GB" sz="1000">
                <a:latin typeface="+mj-lt"/>
              </a:rPr>
              <a:t>Private &amp; Confidential  </a:t>
            </a:r>
            <a:r>
              <a:rPr lang="en-GB" sz="1000">
                <a:solidFill>
                  <a:schemeClr val="accent2"/>
                </a:solidFill>
                <a:latin typeface="+mj-lt"/>
              </a:rPr>
              <a:t>|</a:t>
            </a:r>
          </a:p>
        </p:txBody>
      </p:sp>
      <p:cxnSp>
        <p:nvCxnSpPr>
          <p:cNvPr id="28" name="Straight Connector 27">
            <a:extLst>
              <a:ext uri="{FF2B5EF4-FFF2-40B4-BE49-F238E27FC236}">
                <a16:creationId xmlns:a16="http://schemas.microsoft.com/office/drawing/2014/main" id="{4569689D-10C4-4746-81EC-EEC037892A41}"/>
              </a:ext>
            </a:extLst>
          </p:cNvPr>
          <p:cNvCxnSpPr>
            <a:cxnSpLocks/>
          </p:cNvCxnSpPr>
          <p:nvPr userDrawn="1"/>
        </p:nvCxnSpPr>
        <p:spPr>
          <a:xfrm>
            <a:off x="5735639" y="3813304"/>
            <a:ext cx="6084886"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 name="Picture Placeholder 4">
            <a:extLst>
              <a:ext uri="{FF2B5EF4-FFF2-40B4-BE49-F238E27FC236}">
                <a16:creationId xmlns:a16="http://schemas.microsoft.com/office/drawing/2014/main" id="{D3C0A46C-EE0A-4949-9A63-1E5F9851C5A2}"/>
              </a:ext>
            </a:extLst>
          </p:cNvPr>
          <p:cNvSpPr>
            <a:spLocks noGrp="1"/>
          </p:cNvSpPr>
          <p:nvPr>
            <p:ph type="pic" sz="quarter" idx="18" hasCustomPrompt="1"/>
          </p:nvPr>
        </p:nvSpPr>
        <p:spPr>
          <a:xfrm>
            <a:off x="5736424" y="4134045"/>
            <a:ext cx="1600200" cy="590550"/>
          </a:xfrm>
          <a:noFill/>
        </p:spPr>
        <p:txBody>
          <a:bodyPr/>
          <a:lstStyle>
            <a:lvl1pPr marL="0" indent="0">
              <a:buNone/>
              <a:defRPr/>
            </a:lvl1pPr>
          </a:lstStyle>
          <a:p>
            <a:r>
              <a:rPr lang="en-GB"/>
              <a:t>Click to add logo</a:t>
            </a:r>
          </a:p>
        </p:txBody>
      </p:sp>
      <p:sp>
        <p:nvSpPr>
          <p:cNvPr id="7" name="Picture Placeholder 6">
            <a:extLst>
              <a:ext uri="{FF2B5EF4-FFF2-40B4-BE49-F238E27FC236}">
                <a16:creationId xmlns:a16="http://schemas.microsoft.com/office/drawing/2014/main" id="{67F66400-D7FC-42BF-AEBF-95806C051734}"/>
              </a:ext>
            </a:extLst>
          </p:cNvPr>
          <p:cNvSpPr>
            <a:spLocks noGrp="1"/>
          </p:cNvSpPr>
          <p:nvPr>
            <p:ph type="pic" sz="quarter" idx="19"/>
          </p:nvPr>
        </p:nvSpPr>
        <p:spPr>
          <a:xfrm>
            <a:off x="0" y="-1"/>
            <a:ext cx="5024463" cy="6858001"/>
          </a:xfrm>
          <a:blipFill dpi="0" rotWithShape="1">
            <a:blip r:embed="rId2" cstate="email">
              <a:extLst>
                <a:ext uri="{28A0092B-C50C-407E-A947-70E740481C1C}">
                  <a14:useLocalDpi xmlns:a14="http://schemas.microsoft.com/office/drawing/2010/main"/>
                </a:ext>
              </a:extLst>
            </a:blip>
            <a:srcRect/>
            <a:stretch>
              <a:fillRect/>
            </a:stretch>
          </a:blipFill>
        </p:spPr>
        <p:txBody>
          <a:bodyPr>
            <a:normAutofit/>
          </a:bodyPr>
          <a:lstStyle>
            <a:lvl1pPr marL="0" indent="0" algn="r">
              <a:buNone/>
              <a:defRPr sz="100">
                <a:solidFill>
                  <a:schemeClr val="bg1"/>
                </a:solidFill>
              </a:defRPr>
            </a:lvl1pPr>
          </a:lstStyle>
          <a:p>
            <a:r>
              <a:rPr lang="en-US"/>
              <a:t>Click icon to add picture</a:t>
            </a:r>
            <a:endParaRPr lang="en-GB"/>
          </a:p>
        </p:txBody>
      </p:sp>
      <p:sp>
        <p:nvSpPr>
          <p:cNvPr id="31" name="Subtitle 326">
            <a:extLst>
              <a:ext uri="{FF2B5EF4-FFF2-40B4-BE49-F238E27FC236}">
                <a16:creationId xmlns:a16="http://schemas.microsoft.com/office/drawing/2014/main" id="{023BBD9D-CCB1-4190-8827-61ED4A8391F9}"/>
              </a:ext>
            </a:extLst>
          </p:cNvPr>
          <p:cNvSpPr txBox="1">
            <a:spLocks/>
          </p:cNvSpPr>
          <p:nvPr userDrawn="1"/>
        </p:nvSpPr>
        <p:spPr>
          <a:xfrm>
            <a:off x="5736423" y="3909892"/>
            <a:ext cx="1335890" cy="215444"/>
          </a:xfrm>
          <a:prstGeom prst="rect">
            <a:avLst/>
          </a:prstGeom>
          <a:noFill/>
          <a:ln>
            <a:noFill/>
          </a:ln>
        </p:spPr>
        <p:txBody>
          <a:bodyPr vert="horz" wrap="square" lIns="0" tIns="0" rIns="0" bIns="0" rtlCol="0" anchor="t">
            <a:spAutoFit/>
          </a:bodyPr>
          <a:lstStyle>
            <a:lvl1pPr marL="0" indent="0" algn="ctr" defTabSz="914400" rtl="0" eaLnBrk="1" latinLnBrk="0" hangingPunct="1">
              <a:lnSpc>
                <a:spcPct val="90000"/>
              </a:lnSpc>
              <a:spcBef>
                <a:spcPts val="1000"/>
              </a:spcBef>
              <a:buFont typeface="Arial" panose="020B0604020202020204" pitchFamily="34" charset="0"/>
              <a:buNone/>
              <a:defRPr sz="1400" kern="1200">
                <a:solidFill>
                  <a:schemeClr val="tx2"/>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2"/>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2"/>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2"/>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2"/>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300"/>
              </a:spcBef>
            </a:pPr>
            <a:r>
              <a:rPr lang="en-GB" sz="1400">
                <a:latin typeface="+mn-lt"/>
              </a:rPr>
              <a:t>PREPARED FOR</a:t>
            </a:r>
            <a:endParaRPr lang="en-GB" sz="1400">
              <a:solidFill>
                <a:schemeClr val="accent2"/>
              </a:solidFill>
              <a:latin typeface="+mn-lt"/>
            </a:endParaRPr>
          </a:p>
        </p:txBody>
      </p:sp>
      <p:pic>
        <p:nvPicPr>
          <p:cNvPr id="33" name="Picture 32" descr="A close up of a sign&#10;&#10;Description generated with very high confidence">
            <a:extLst>
              <a:ext uri="{FF2B5EF4-FFF2-40B4-BE49-F238E27FC236}">
                <a16:creationId xmlns:a16="http://schemas.microsoft.com/office/drawing/2014/main" id="{5641D140-6B67-4937-ABDC-7C33FB15020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754688" y="634432"/>
            <a:ext cx="2577297" cy="810286"/>
          </a:xfrm>
          <a:prstGeom prst="rect">
            <a:avLst/>
          </a:prstGeom>
        </p:spPr>
      </p:pic>
    </p:spTree>
    <p:extLst>
      <p:ext uri="{BB962C8B-B14F-4D97-AF65-F5344CB8AC3E}">
        <p14:creationId xmlns:p14="http://schemas.microsoft.com/office/powerpoint/2010/main" val="2982481738"/>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_Client name">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A8804ACA-AA91-475C-AF9E-20111BD81310}"/>
              </a:ext>
            </a:extLst>
          </p:cNvPr>
          <p:cNvSpPr>
            <a:spLocks noGrp="1"/>
          </p:cNvSpPr>
          <p:nvPr>
            <p:ph type="body" sz="quarter" idx="14" hasCustomPrompt="1"/>
          </p:nvPr>
        </p:nvSpPr>
        <p:spPr>
          <a:xfrm>
            <a:off x="5736424" y="2649516"/>
            <a:ext cx="6084101" cy="215444"/>
          </a:xfrm>
          <a:noFill/>
          <a:ln>
            <a:noFill/>
          </a:ln>
        </p:spPr>
        <p:txBody>
          <a:bodyPr wrap="square" lIns="0" tIns="0" rIns="0" bIns="0" anchor="b">
            <a:spAutoFit/>
          </a:bodyPr>
          <a:lstStyle>
            <a:lvl1pPr marL="0" indent="0" algn="l">
              <a:buNone/>
              <a:defRPr sz="1400" cap="all" baseline="0">
                <a:solidFill>
                  <a:schemeClr val="tx2"/>
                </a:solidFill>
                <a:latin typeface="+mn-lt"/>
              </a:defRPr>
            </a:lvl1pPr>
            <a:lvl2pPr marL="361950" indent="0" algn="ctr">
              <a:buNone/>
              <a:defRPr sz="2000" cap="all" baseline="0">
                <a:solidFill>
                  <a:schemeClr val="accent2"/>
                </a:solidFill>
                <a:latin typeface="+mj-lt"/>
              </a:defRPr>
            </a:lvl2pPr>
            <a:lvl3pPr marL="0" indent="0" algn="ctr">
              <a:buNone/>
              <a:defRPr sz="2000" cap="all" baseline="0">
                <a:solidFill>
                  <a:schemeClr val="accent2"/>
                </a:solidFill>
                <a:latin typeface="+mj-lt"/>
              </a:defRPr>
            </a:lvl3pPr>
            <a:lvl4pPr marL="361950" indent="0" algn="ctr">
              <a:buNone/>
              <a:defRPr sz="2000" cap="all" baseline="0">
                <a:solidFill>
                  <a:schemeClr val="accent2"/>
                </a:solidFill>
                <a:latin typeface="+mj-lt"/>
              </a:defRPr>
            </a:lvl4pPr>
            <a:lvl5pPr marL="361950" indent="0" algn="ctr">
              <a:buNone/>
              <a:defRPr sz="2000" cap="all" baseline="0">
                <a:solidFill>
                  <a:schemeClr val="accent2"/>
                </a:solidFill>
                <a:latin typeface="+mj-lt"/>
              </a:defRPr>
            </a:lvl5pPr>
          </a:lstStyle>
          <a:p>
            <a:pPr lvl="0"/>
            <a:r>
              <a:rPr lang="en-GB" dirty="0"/>
              <a:t>click to ADD project type</a:t>
            </a:r>
          </a:p>
        </p:txBody>
      </p:sp>
      <p:sp>
        <p:nvSpPr>
          <p:cNvPr id="2" name="Title 1">
            <a:extLst>
              <a:ext uri="{FF2B5EF4-FFF2-40B4-BE49-F238E27FC236}">
                <a16:creationId xmlns:a16="http://schemas.microsoft.com/office/drawing/2014/main" id="{5F3A25CE-9FFA-4CCF-8705-63D4AFA8EA0C}"/>
              </a:ext>
            </a:extLst>
          </p:cNvPr>
          <p:cNvSpPr>
            <a:spLocks noGrp="1"/>
          </p:cNvSpPr>
          <p:nvPr>
            <p:ph type="ctrTitle" hasCustomPrompt="1"/>
          </p:nvPr>
        </p:nvSpPr>
        <p:spPr>
          <a:xfrm>
            <a:off x="5736424" y="2948460"/>
            <a:ext cx="6084101" cy="498598"/>
          </a:xfrm>
          <a:noFill/>
          <a:ln>
            <a:noFill/>
          </a:ln>
        </p:spPr>
        <p:txBody>
          <a:bodyPr wrap="square" lIns="0" tIns="0" rIns="0" bIns="0" anchor="b">
            <a:spAutoFit/>
          </a:bodyPr>
          <a:lstStyle>
            <a:lvl1pPr marL="0" indent="0" algn="l">
              <a:defRPr sz="3600" cap="all" baseline="0">
                <a:solidFill>
                  <a:schemeClr val="accent2"/>
                </a:solidFill>
                <a:latin typeface="+mn-lt"/>
              </a:defRPr>
            </a:lvl1pPr>
          </a:lstStyle>
          <a:p>
            <a:r>
              <a:rPr lang="en-GB" dirty="0"/>
              <a:t>Click to add title</a:t>
            </a:r>
          </a:p>
        </p:txBody>
      </p:sp>
      <p:sp>
        <p:nvSpPr>
          <p:cNvPr id="3" name="Subtitle 2">
            <a:extLst>
              <a:ext uri="{FF2B5EF4-FFF2-40B4-BE49-F238E27FC236}">
                <a16:creationId xmlns:a16="http://schemas.microsoft.com/office/drawing/2014/main" id="{AD61F454-62DB-4C30-9348-131714894BF5}"/>
              </a:ext>
            </a:extLst>
          </p:cNvPr>
          <p:cNvSpPr>
            <a:spLocks noGrp="1"/>
          </p:cNvSpPr>
          <p:nvPr>
            <p:ph type="subTitle" idx="1" hasCustomPrompt="1"/>
          </p:nvPr>
        </p:nvSpPr>
        <p:spPr>
          <a:xfrm>
            <a:off x="7106524" y="5796062"/>
            <a:ext cx="1675526" cy="153888"/>
          </a:xfrm>
          <a:noFill/>
          <a:ln>
            <a:noFill/>
          </a:ln>
        </p:spPr>
        <p:txBody>
          <a:bodyPr wrap="square" lIns="0" tIns="0" rIns="0" bIns="0" anchor="t">
            <a:spAutoFit/>
          </a:bodyPr>
          <a:lstStyle>
            <a:lvl1pPr marL="0" indent="0" algn="l">
              <a:buNone/>
              <a:defRPr sz="1000">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add date</a:t>
            </a:r>
          </a:p>
        </p:txBody>
      </p:sp>
      <p:sp>
        <p:nvSpPr>
          <p:cNvPr id="18" name="Text Placeholder 17">
            <a:extLst>
              <a:ext uri="{FF2B5EF4-FFF2-40B4-BE49-F238E27FC236}">
                <a16:creationId xmlns:a16="http://schemas.microsoft.com/office/drawing/2014/main" id="{08AA4653-EFFB-437F-9786-AA97A5CDA725}"/>
              </a:ext>
            </a:extLst>
          </p:cNvPr>
          <p:cNvSpPr>
            <a:spLocks noGrp="1"/>
          </p:cNvSpPr>
          <p:nvPr>
            <p:ph type="body" sz="quarter" idx="16" hasCustomPrompt="1"/>
          </p:nvPr>
        </p:nvSpPr>
        <p:spPr>
          <a:xfrm>
            <a:off x="5736424" y="3404716"/>
            <a:ext cx="6083737" cy="307777"/>
          </a:xfrm>
          <a:noFill/>
          <a:ln>
            <a:noFill/>
          </a:ln>
        </p:spPr>
        <p:txBody>
          <a:bodyPr wrap="square" lIns="0" tIns="0" rIns="0" bIns="0" anchor="t">
            <a:spAutoFit/>
          </a:bodyPr>
          <a:lstStyle>
            <a:lvl1pPr marL="0" indent="0" algn="l">
              <a:buNone/>
              <a:defRPr sz="2000">
                <a:solidFill>
                  <a:schemeClr val="accent1"/>
                </a:solidFill>
                <a:latin typeface="+mj-lt"/>
              </a:defRPr>
            </a:lvl1pPr>
            <a:lvl2pPr>
              <a:defRPr sz="2000"/>
            </a:lvl2pPr>
            <a:lvl3pPr>
              <a:defRPr sz="2000"/>
            </a:lvl3pPr>
            <a:lvl4pPr>
              <a:defRPr sz="2000"/>
            </a:lvl4pPr>
            <a:lvl5pPr>
              <a:defRPr sz="2000"/>
            </a:lvl5pPr>
          </a:lstStyle>
          <a:p>
            <a:pPr lvl="0"/>
            <a:r>
              <a:rPr lang="en-GB" dirty="0"/>
              <a:t>Click to add subtitle</a:t>
            </a:r>
          </a:p>
        </p:txBody>
      </p:sp>
      <p:sp>
        <p:nvSpPr>
          <p:cNvPr id="23" name="Subtitle 326">
            <a:extLst>
              <a:ext uri="{FF2B5EF4-FFF2-40B4-BE49-F238E27FC236}">
                <a16:creationId xmlns:a16="http://schemas.microsoft.com/office/drawing/2014/main" id="{E9DAFC43-822A-40AC-9DD0-C46347C9254C}"/>
              </a:ext>
            </a:extLst>
          </p:cNvPr>
          <p:cNvSpPr txBox="1">
            <a:spLocks/>
          </p:cNvSpPr>
          <p:nvPr userDrawn="1"/>
        </p:nvSpPr>
        <p:spPr>
          <a:xfrm>
            <a:off x="5736423" y="5796062"/>
            <a:ext cx="1335890" cy="153888"/>
          </a:xfrm>
          <a:prstGeom prst="rect">
            <a:avLst/>
          </a:prstGeom>
          <a:noFill/>
          <a:ln>
            <a:noFill/>
          </a:ln>
        </p:spPr>
        <p:txBody>
          <a:bodyPr vert="horz" wrap="square" lIns="0" tIns="0" rIns="0" bIns="0" rtlCol="0">
            <a:spAutoFit/>
          </a:bodyPr>
          <a:lstStyle>
            <a:lvl1pPr marL="0" indent="0" algn="ctr" defTabSz="914400" rtl="0" eaLnBrk="1" latinLnBrk="0" hangingPunct="1">
              <a:lnSpc>
                <a:spcPct val="90000"/>
              </a:lnSpc>
              <a:spcBef>
                <a:spcPts val="1000"/>
              </a:spcBef>
              <a:buFont typeface="Arial" panose="020B0604020202020204" pitchFamily="34" charset="0"/>
              <a:buNone/>
              <a:defRPr sz="1400" kern="1200">
                <a:solidFill>
                  <a:schemeClr val="tx2"/>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2"/>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2"/>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2"/>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2"/>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300"/>
              </a:spcBef>
            </a:pPr>
            <a:r>
              <a:rPr lang="en-GB" sz="1000">
                <a:latin typeface="+mj-lt"/>
              </a:rPr>
              <a:t>Private &amp; Confidential  </a:t>
            </a:r>
            <a:r>
              <a:rPr lang="en-GB" sz="1000">
                <a:solidFill>
                  <a:schemeClr val="accent2"/>
                </a:solidFill>
                <a:latin typeface="+mj-lt"/>
              </a:rPr>
              <a:t>|</a:t>
            </a:r>
          </a:p>
        </p:txBody>
      </p:sp>
      <p:cxnSp>
        <p:nvCxnSpPr>
          <p:cNvPr id="28" name="Straight Connector 27">
            <a:extLst>
              <a:ext uri="{FF2B5EF4-FFF2-40B4-BE49-F238E27FC236}">
                <a16:creationId xmlns:a16="http://schemas.microsoft.com/office/drawing/2014/main" id="{4569689D-10C4-4746-81EC-EEC037892A41}"/>
              </a:ext>
            </a:extLst>
          </p:cNvPr>
          <p:cNvCxnSpPr>
            <a:cxnSpLocks/>
          </p:cNvCxnSpPr>
          <p:nvPr userDrawn="1"/>
        </p:nvCxnSpPr>
        <p:spPr>
          <a:xfrm>
            <a:off x="5735639" y="3813304"/>
            <a:ext cx="6084886"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5" name="Text Placeholder 11">
            <a:extLst>
              <a:ext uri="{FF2B5EF4-FFF2-40B4-BE49-F238E27FC236}">
                <a16:creationId xmlns:a16="http://schemas.microsoft.com/office/drawing/2014/main" id="{256973CC-5204-415F-A691-4B050A9EA661}"/>
              </a:ext>
            </a:extLst>
          </p:cNvPr>
          <p:cNvSpPr>
            <a:spLocks noGrp="1"/>
          </p:cNvSpPr>
          <p:nvPr>
            <p:ph type="body" sz="quarter" idx="20" hasCustomPrompt="1"/>
          </p:nvPr>
        </p:nvSpPr>
        <p:spPr>
          <a:xfrm>
            <a:off x="5736424" y="3909892"/>
            <a:ext cx="6084101" cy="215444"/>
          </a:xfrm>
          <a:noFill/>
          <a:ln>
            <a:noFill/>
          </a:ln>
        </p:spPr>
        <p:txBody>
          <a:bodyPr wrap="square" lIns="0" tIns="0" rIns="0" bIns="0" anchor="t" anchorCtr="0">
            <a:spAutoFit/>
          </a:bodyPr>
          <a:lstStyle>
            <a:lvl1pPr marL="0" indent="0" algn="l">
              <a:buNone/>
              <a:defRPr sz="1400" cap="all" baseline="0">
                <a:solidFill>
                  <a:schemeClr val="tx2"/>
                </a:solidFill>
                <a:latin typeface="+mn-lt"/>
              </a:defRPr>
            </a:lvl1pPr>
            <a:lvl2pPr marL="361950" indent="0" algn="ctr">
              <a:buNone/>
              <a:defRPr sz="2000" cap="all" baseline="0">
                <a:solidFill>
                  <a:schemeClr val="accent2"/>
                </a:solidFill>
                <a:latin typeface="+mj-lt"/>
              </a:defRPr>
            </a:lvl2pPr>
            <a:lvl3pPr marL="0" indent="0" algn="ctr">
              <a:buNone/>
              <a:defRPr sz="2000" cap="all" baseline="0">
                <a:solidFill>
                  <a:schemeClr val="accent2"/>
                </a:solidFill>
                <a:latin typeface="+mj-lt"/>
              </a:defRPr>
            </a:lvl3pPr>
            <a:lvl4pPr marL="361950" indent="0" algn="ctr">
              <a:buNone/>
              <a:defRPr sz="2000" cap="all" baseline="0">
                <a:solidFill>
                  <a:schemeClr val="accent2"/>
                </a:solidFill>
                <a:latin typeface="+mj-lt"/>
              </a:defRPr>
            </a:lvl4pPr>
            <a:lvl5pPr marL="361950" indent="0" algn="ctr">
              <a:buNone/>
              <a:defRPr sz="2000" cap="all" baseline="0">
                <a:solidFill>
                  <a:schemeClr val="accent2"/>
                </a:solidFill>
                <a:latin typeface="+mj-lt"/>
              </a:defRPr>
            </a:lvl5pPr>
          </a:lstStyle>
          <a:p>
            <a:pPr lvl="0"/>
            <a:r>
              <a:rPr lang="en-GB" dirty="0"/>
              <a:t>click to ADD CLIENT NAME</a:t>
            </a:r>
          </a:p>
        </p:txBody>
      </p:sp>
      <p:pic>
        <p:nvPicPr>
          <p:cNvPr id="16" name="Picture 15" descr="A close up of a sign&#10;&#10;Description generated with very high confidence">
            <a:extLst>
              <a:ext uri="{FF2B5EF4-FFF2-40B4-BE49-F238E27FC236}">
                <a16:creationId xmlns:a16="http://schemas.microsoft.com/office/drawing/2014/main" id="{14AC77B5-856B-4F9F-895E-ECF755B6999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54688" y="634432"/>
            <a:ext cx="2577297" cy="810286"/>
          </a:xfrm>
          <a:prstGeom prst="rect">
            <a:avLst/>
          </a:prstGeom>
        </p:spPr>
      </p:pic>
      <p:sp>
        <p:nvSpPr>
          <p:cNvPr id="13" name="Picture Placeholder 12">
            <a:extLst>
              <a:ext uri="{FF2B5EF4-FFF2-40B4-BE49-F238E27FC236}">
                <a16:creationId xmlns:a16="http://schemas.microsoft.com/office/drawing/2014/main" id="{0349AEAC-E1DB-4976-8921-E68F6BAA0B81}"/>
              </a:ext>
            </a:extLst>
          </p:cNvPr>
          <p:cNvSpPr>
            <a:spLocks noGrp="1"/>
          </p:cNvSpPr>
          <p:nvPr>
            <p:ph type="pic" sz="quarter" idx="17"/>
          </p:nvPr>
        </p:nvSpPr>
        <p:spPr>
          <a:xfrm>
            <a:off x="2" y="-1"/>
            <a:ext cx="4833033" cy="6858000"/>
          </a:xfrm>
          <a:custGeom>
            <a:avLst/>
            <a:gdLst>
              <a:gd name="connsiteX0" fmla="*/ 4048116 w 4833033"/>
              <a:gd name="connsiteY0" fmla="*/ 5645823 h 6858000"/>
              <a:gd name="connsiteX1" fmla="*/ 2582564 w 4833033"/>
              <a:gd name="connsiteY1" fmla="*/ 6764308 h 6858000"/>
              <a:gd name="connsiteX2" fmla="*/ 2333816 w 4833033"/>
              <a:gd name="connsiteY2" fmla="*/ 6858000 h 6858000"/>
              <a:gd name="connsiteX3" fmla="*/ 555350 w 4833033"/>
              <a:gd name="connsiteY3" fmla="*/ 6858000 h 6858000"/>
              <a:gd name="connsiteX4" fmla="*/ 896349 w 4833033"/>
              <a:gd name="connsiteY4" fmla="*/ 6792253 h 6858000"/>
              <a:gd name="connsiteX5" fmla="*/ 3427445 w 4833033"/>
              <a:gd name="connsiteY5" fmla="*/ 5946243 h 6858000"/>
              <a:gd name="connsiteX6" fmla="*/ 4048116 w 4833033"/>
              <a:gd name="connsiteY6" fmla="*/ 5645823 h 6858000"/>
              <a:gd name="connsiteX7" fmla="*/ 4392166 w 4833033"/>
              <a:gd name="connsiteY7" fmla="*/ 5124404 h 6858000"/>
              <a:gd name="connsiteX8" fmla="*/ 4160494 w 4833033"/>
              <a:gd name="connsiteY8" fmla="*/ 5495613 h 6858000"/>
              <a:gd name="connsiteX9" fmla="*/ 3379036 w 4833033"/>
              <a:gd name="connsiteY9" fmla="*/ 5834017 h 6858000"/>
              <a:gd name="connsiteX10" fmla="*/ 851398 w 4833033"/>
              <a:gd name="connsiteY10" fmla="*/ 6553989 h 6858000"/>
              <a:gd name="connsiteX11" fmla="*/ 403183 w 4833033"/>
              <a:gd name="connsiteY11" fmla="*/ 6616792 h 6858000"/>
              <a:gd name="connsiteX12" fmla="*/ 0 w 4833033"/>
              <a:gd name="connsiteY12" fmla="*/ 6653273 h 6858000"/>
              <a:gd name="connsiteX13" fmla="*/ 0 w 4833033"/>
              <a:gd name="connsiteY13" fmla="*/ 5524073 h 6858000"/>
              <a:gd name="connsiteX14" fmla="*/ 216031 w 4833033"/>
              <a:gd name="connsiteY14" fmla="*/ 5543525 h 6858000"/>
              <a:gd name="connsiteX15" fmla="*/ 479687 w 4833033"/>
              <a:gd name="connsiteY15" fmla="*/ 5559495 h 6858000"/>
              <a:gd name="connsiteX16" fmla="*/ 3152551 w 4833033"/>
              <a:gd name="connsiteY16" fmla="*/ 5383387 h 6858000"/>
              <a:gd name="connsiteX17" fmla="*/ 4392166 w 4833033"/>
              <a:gd name="connsiteY17" fmla="*/ 5124404 h 6858000"/>
              <a:gd name="connsiteX18" fmla="*/ 0 w 4833033"/>
              <a:gd name="connsiteY18" fmla="*/ 3928083 h 6858000"/>
              <a:gd name="connsiteX19" fmla="*/ 205441 w 4833033"/>
              <a:gd name="connsiteY19" fmla="*/ 4010779 h 6858000"/>
              <a:gd name="connsiteX20" fmla="*/ 477958 w 4833033"/>
              <a:gd name="connsiteY20" fmla="*/ 4112645 h 6858000"/>
              <a:gd name="connsiteX21" fmla="*/ 3109329 w 4833033"/>
              <a:gd name="connsiteY21" fmla="*/ 4685860 h 6858000"/>
              <a:gd name="connsiteX22" fmla="*/ 4578886 w 4833033"/>
              <a:gd name="connsiteY22" fmla="*/ 4720391 h 6858000"/>
              <a:gd name="connsiteX23" fmla="*/ 4447490 w 4833033"/>
              <a:gd name="connsiteY23" fmla="*/ 5017358 h 6858000"/>
              <a:gd name="connsiteX24" fmla="*/ 3128347 w 4833033"/>
              <a:gd name="connsiteY24" fmla="*/ 5203826 h 6858000"/>
              <a:gd name="connsiteX25" fmla="*/ 509078 w 4833033"/>
              <a:gd name="connsiteY25" fmla="*/ 5196919 h 6858000"/>
              <a:gd name="connsiteX26" fmla="*/ 230078 w 4833033"/>
              <a:gd name="connsiteY26" fmla="*/ 5160230 h 6858000"/>
              <a:gd name="connsiteX27" fmla="*/ 0 w 4833033"/>
              <a:gd name="connsiteY27" fmla="*/ 5123396 h 6858000"/>
              <a:gd name="connsiteX28" fmla="*/ 0 w 4833033"/>
              <a:gd name="connsiteY28" fmla="*/ 2466438 h 6858000"/>
              <a:gd name="connsiteX29" fmla="*/ 374765 w 4833033"/>
              <a:gd name="connsiteY29" fmla="*/ 2555215 h 6858000"/>
              <a:gd name="connsiteX30" fmla="*/ 1684723 w 4833033"/>
              <a:gd name="connsiteY30" fmla="*/ 2969668 h 6858000"/>
              <a:gd name="connsiteX31" fmla="*/ 4561597 w 4833033"/>
              <a:gd name="connsiteY31" fmla="*/ 4518385 h 6858000"/>
              <a:gd name="connsiteX32" fmla="*/ 4566783 w 4833033"/>
              <a:gd name="connsiteY32" fmla="*/ 4521838 h 6858000"/>
              <a:gd name="connsiteX33" fmla="*/ 635287 w 4833033"/>
              <a:gd name="connsiteY33" fmla="*/ 3824311 h 6858000"/>
              <a:gd name="connsiteX34" fmla="*/ 283458 w 4833033"/>
              <a:gd name="connsiteY34" fmla="*/ 3665900 h 6858000"/>
              <a:gd name="connsiteX35" fmla="*/ 0 w 4833033"/>
              <a:gd name="connsiteY35" fmla="*/ 3501451 h 6858000"/>
              <a:gd name="connsiteX36" fmla="*/ 418743 w 4833033"/>
              <a:gd name="connsiteY36" fmla="*/ 1525948 h 6858000"/>
              <a:gd name="connsiteX37" fmla="*/ 1807474 w 4833033"/>
              <a:gd name="connsiteY37" fmla="*/ 1598787 h 6858000"/>
              <a:gd name="connsiteX38" fmla="*/ 4286703 w 4833033"/>
              <a:gd name="connsiteY38" fmla="*/ 2273868 h 6858000"/>
              <a:gd name="connsiteX39" fmla="*/ 4717197 w 4833033"/>
              <a:gd name="connsiteY39" fmla="*/ 2498320 h 6858000"/>
              <a:gd name="connsiteX40" fmla="*/ 4833033 w 4833033"/>
              <a:gd name="connsiteY40" fmla="*/ 3415118 h 6858000"/>
              <a:gd name="connsiteX41" fmla="*/ 4694721 w 4833033"/>
              <a:gd name="connsiteY41" fmla="*/ 4414792 h 6858000"/>
              <a:gd name="connsiteX42" fmla="*/ 4200259 w 4833033"/>
              <a:gd name="connsiteY42" fmla="*/ 3960709 h 6858000"/>
              <a:gd name="connsiteX43" fmla="*/ 1838595 w 4833033"/>
              <a:gd name="connsiteY43" fmla="*/ 2683061 h 6858000"/>
              <a:gd name="connsiteX44" fmla="*/ 429441 w 4833033"/>
              <a:gd name="connsiteY44" fmla="*/ 2282932 h 6858000"/>
              <a:gd name="connsiteX45" fmla="*/ 0 w 4833033"/>
              <a:gd name="connsiteY45" fmla="*/ 2203280 h 6858000"/>
              <a:gd name="connsiteX46" fmla="*/ 0 w 4833033"/>
              <a:gd name="connsiteY46" fmla="*/ 1537090 h 6858000"/>
              <a:gd name="connsiteX47" fmla="*/ 2777382 w 4833033"/>
              <a:gd name="connsiteY47" fmla="*/ 120859 h 6858000"/>
              <a:gd name="connsiteX48" fmla="*/ 4431930 w 4833033"/>
              <a:gd name="connsiteY48" fmla="*/ 1747270 h 6858000"/>
              <a:gd name="connsiteX49" fmla="*/ 1838595 w 4833033"/>
              <a:gd name="connsiteY49" fmla="*/ 1236211 h 6858000"/>
              <a:gd name="connsiteX50" fmla="*/ 421418 w 4833033"/>
              <a:gd name="connsiteY50" fmla="*/ 1258063 h 6858000"/>
              <a:gd name="connsiteX51" fmla="*/ 0 w 4833033"/>
              <a:gd name="connsiteY51" fmla="*/ 1297377 h 6858000"/>
              <a:gd name="connsiteX52" fmla="*/ 0 w 4833033"/>
              <a:gd name="connsiteY52" fmla="*/ 588673 h 6858000"/>
              <a:gd name="connsiteX53" fmla="*/ 327085 w 4833033"/>
              <a:gd name="connsiteY53" fmla="*/ 493254 h 6858000"/>
              <a:gd name="connsiteX54" fmla="*/ 1465154 w 4833033"/>
              <a:gd name="connsiteY54" fmla="*/ 241717 h 6858000"/>
              <a:gd name="connsiteX55" fmla="*/ 2777382 w 4833033"/>
              <a:gd name="connsiteY55" fmla="*/ 120859 h 6858000"/>
              <a:gd name="connsiteX56" fmla="*/ 0 w 4833033"/>
              <a:gd name="connsiteY56" fmla="*/ 0 h 6858000"/>
              <a:gd name="connsiteX57" fmla="*/ 1435763 w 4833033"/>
              <a:gd name="connsiteY57" fmla="*/ 0 h 6858000"/>
              <a:gd name="connsiteX58" fmla="*/ 1420203 w 4833033"/>
              <a:gd name="connsiteY58" fmla="*/ 3453 h 6858000"/>
              <a:gd name="connsiteX59" fmla="*/ 313497 w 4833033"/>
              <a:gd name="connsiteY59" fmla="*/ 299422 h 6858000"/>
              <a:gd name="connsiteX60" fmla="*/ 0 w 4833033"/>
              <a:gd name="connsiteY60" fmla="*/ 40520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4833033" h="6858000">
                <a:moveTo>
                  <a:pt x="4048116" y="5645823"/>
                </a:moveTo>
                <a:cubicBezTo>
                  <a:pt x="3665383" y="6132279"/>
                  <a:pt x="3162195" y="6520914"/>
                  <a:pt x="2582564" y="6764308"/>
                </a:cubicBezTo>
                <a:lnTo>
                  <a:pt x="2333816" y="6858000"/>
                </a:lnTo>
                <a:lnTo>
                  <a:pt x="555350" y="6858000"/>
                </a:lnTo>
                <a:lnTo>
                  <a:pt x="896349" y="6792253"/>
                </a:lnTo>
                <a:cubicBezTo>
                  <a:pt x="1772897" y="6605785"/>
                  <a:pt x="2616595" y="6308818"/>
                  <a:pt x="3427445" y="5946243"/>
                </a:cubicBezTo>
                <a:cubicBezTo>
                  <a:pt x="3636640" y="5851282"/>
                  <a:pt x="3842378" y="5751142"/>
                  <a:pt x="4048116" y="5645823"/>
                </a:cubicBezTo>
                <a:close/>
                <a:moveTo>
                  <a:pt x="4392166" y="5124404"/>
                </a:moveTo>
                <a:cubicBezTo>
                  <a:pt x="4323010" y="5252169"/>
                  <a:pt x="4245210" y="5376481"/>
                  <a:pt x="4160494" y="5495613"/>
                </a:cubicBezTo>
                <a:cubicBezTo>
                  <a:pt x="3902889" y="5614745"/>
                  <a:pt x="3643556" y="5728697"/>
                  <a:pt x="3379036" y="5834017"/>
                </a:cubicBezTo>
                <a:cubicBezTo>
                  <a:pt x="2559542" y="6156882"/>
                  <a:pt x="1714114" y="6410685"/>
                  <a:pt x="851398" y="6553989"/>
                </a:cubicBezTo>
                <a:cubicBezTo>
                  <a:pt x="702713" y="6578161"/>
                  <a:pt x="553164" y="6599311"/>
                  <a:pt x="403183" y="6616792"/>
                </a:cubicBezTo>
                <a:lnTo>
                  <a:pt x="0" y="6653273"/>
                </a:lnTo>
                <a:lnTo>
                  <a:pt x="0" y="5524073"/>
                </a:lnTo>
                <a:lnTo>
                  <a:pt x="216031" y="5543525"/>
                </a:lnTo>
                <a:cubicBezTo>
                  <a:pt x="303772" y="5549999"/>
                  <a:pt x="391513" y="5555179"/>
                  <a:pt x="479687" y="5559495"/>
                </a:cubicBezTo>
                <a:cubicBezTo>
                  <a:pt x="1378710" y="5602659"/>
                  <a:pt x="2274275" y="5530144"/>
                  <a:pt x="3152551" y="5383387"/>
                </a:cubicBezTo>
                <a:cubicBezTo>
                  <a:pt x="3569214" y="5314325"/>
                  <a:pt x="3982418" y="5226271"/>
                  <a:pt x="4392166" y="5124404"/>
                </a:cubicBezTo>
                <a:close/>
                <a:moveTo>
                  <a:pt x="0" y="3928083"/>
                </a:moveTo>
                <a:lnTo>
                  <a:pt x="205441" y="4010779"/>
                </a:lnTo>
                <a:cubicBezTo>
                  <a:pt x="292966" y="4044878"/>
                  <a:pt x="383733" y="4078977"/>
                  <a:pt x="477958" y="4112645"/>
                </a:cubicBezTo>
                <a:cubicBezTo>
                  <a:pt x="1335487" y="4416518"/>
                  <a:pt x="2218950" y="4621978"/>
                  <a:pt x="3109329" y="4685860"/>
                </a:cubicBezTo>
                <a:cubicBezTo>
                  <a:pt x="3600334" y="4720391"/>
                  <a:pt x="4089610" y="4729024"/>
                  <a:pt x="4578886" y="4720391"/>
                </a:cubicBezTo>
                <a:cubicBezTo>
                  <a:pt x="4539121" y="4822258"/>
                  <a:pt x="4495899" y="4920671"/>
                  <a:pt x="4447490" y="5017358"/>
                </a:cubicBezTo>
                <a:cubicBezTo>
                  <a:pt x="4010081" y="5095053"/>
                  <a:pt x="3569214" y="5160662"/>
                  <a:pt x="3128347" y="5203826"/>
                </a:cubicBezTo>
                <a:cubicBezTo>
                  <a:pt x="2253528" y="5288427"/>
                  <a:pt x="1371794" y="5298786"/>
                  <a:pt x="509078" y="5196919"/>
                </a:cubicBezTo>
                <a:cubicBezTo>
                  <a:pt x="415718" y="5185697"/>
                  <a:pt x="322790" y="5173611"/>
                  <a:pt x="230078" y="5160230"/>
                </a:cubicBezTo>
                <a:lnTo>
                  <a:pt x="0" y="5123396"/>
                </a:lnTo>
                <a:close/>
                <a:moveTo>
                  <a:pt x="0" y="2466438"/>
                </a:moveTo>
                <a:lnTo>
                  <a:pt x="374765" y="2555215"/>
                </a:lnTo>
                <a:cubicBezTo>
                  <a:pt x="801692" y="2664716"/>
                  <a:pt x="1241263" y="2802624"/>
                  <a:pt x="1684723" y="2969668"/>
                </a:cubicBezTo>
                <a:cubicBezTo>
                  <a:pt x="2841351" y="3408212"/>
                  <a:pt x="3854481" y="3903732"/>
                  <a:pt x="4561597" y="4518385"/>
                </a:cubicBezTo>
                <a:cubicBezTo>
                  <a:pt x="4566783" y="4521838"/>
                  <a:pt x="4566783" y="4521838"/>
                  <a:pt x="4566783" y="4521838"/>
                </a:cubicBezTo>
                <a:cubicBezTo>
                  <a:pt x="3564027" y="4570181"/>
                  <a:pt x="2135964" y="4392347"/>
                  <a:pt x="635287" y="3824311"/>
                </a:cubicBezTo>
                <a:cubicBezTo>
                  <a:pt x="514264" y="3778558"/>
                  <a:pt x="397132" y="3725034"/>
                  <a:pt x="283458" y="3665900"/>
                </a:cubicBezTo>
                <a:lnTo>
                  <a:pt x="0" y="3501451"/>
                </a:lnTo>
                <a:close/>
                <a:moveTo>
                  <a:pt x="418743" y="1525948"/>
                </a:moveTo>
                <a:cubicBezTo>
                  <a:pt x="884571" y="1522063"/>
                  <a:pt x="1348454" y="1544400"/>
                  <a:pt x="1807474" y="1598787"/>
                </a:cubicBezTo>
                <a:cubicBezTo>
                  <a:pt x="2670191" y="1698927"/>
                  <a:pt x="3515618" y="1913019"/>
                  <a:pt x="4286703" y="2273868"/>
                </a:cubicBezTo>
                <a:cubicBezTo>
                  <a:pt x="4433659" y="2342930"/>
                  <a:pt x="4577157" y="2418898"/>
                  <a:pt x="4717197" y="2498320"/>
                </a:cubicBezTo>
                <a:cubicBezTo>
                  <a:pt x="4793268" y="2791833"/>
                  <a:pt x="4833033" y="3099160"/>
                  <a:pt x="4833033" y="3415118"/>
                </a:cubicBezTo>
                <a:cubicBezTo>
                  <a:pt x="4833033" y="3629211"/>
                  <a:pt x="4833033" y="4223145"/>
                  <a:pt x="4694721" y="4414792"/>
                </a:cubicBezTo>
                <a:cubicBezTo>
                  <a:pt x="4606548" y="4297386"/>
                  <a:pt x="4342028" y="4059122"/>
                  <a:pt x="4200259" y="3960709"/>
                </a:cubicBezTo>
                <a:cubicBezTo>
                  <a:pt x="3427445" y="3425478"/>
                  <a:pt x="2872471" y="3050816"/>
                  <a:pt x="1838595" y="2683061"/>
                </a:cubicBezTo>
                <a:cubicBezTo>
                  <a:pt x="1375684" y="2518607"/>
                  <a:pt x="904994" y="2383288"/>
                  <a:pt x="429441" y="2282932"/>
                </a:cubicBezTo>
                <a:lnTo>
                  <a:pt x="0" y="2203280"/>
                </a:lnTo>
                <a:lnTo>
                  <a:pt x="0" y="1537090"/>
                </a:lnTo>
                <a:close/>
                <a:moveTo>
                  <a:pt x="2777382" y="120859"/>
                </a:moveTo>
                <a:cubicBezTo>
                  <a:pt x="3489685" y="469622"/>
                  <a:pt x="4070592" y="1042837"/>
                  <a:pt x="4431930" y="1747270"/>
                </a:cubicBezTo>
                <a:cubicBezTo>
                  <a:pt x="3593418" y="1433038"/>
                  <a:pt x="2713413" y="1279375"/>
                  <a:pt x="1838595" y="1236211"/>
                </a:cubicBezTo>
                <a:cubicBezTo>
                  <a:pt x="1364014" y="1212902"/>
                  <a:pt x="891379" y="1222614"/>
                  <a:pt x="421418" y="1258063"/>
                </a:cubicBezTo>
                <a:lnTo>
                  <a:pt x="0" y="1297377"/>
                </a:lnTo>
                <a:lnTo>
                  <a:pt x="0" y="588673"/>
                </a:lnTo>
                <a:lnTo>
                  <a:pt x="327085" y="493254"/>
                </a:lnTo>
                <a:cubicBezTo>
                  <a:pt x="703038" y="389985"/>
                  <a:pt x="1082637" y="305168"/>
                  <a:pt x="1465154" y="241717"/>
                </a:cubicBezTo>
                <a:cubicBezTo>
                  <a:pt x="1899106" y="170929"/>
                  <a:pt x="2339973" y="127765"/>
                  <a:pt x="2777382" y="120859"/>
                </a:cubicBezTo>
                <a:close/>
                <a:moveTo>
                  <a:pt x="0" y="0"/>
                </a:moveTo>
                <a:lnTo>
                  <a:pt x="1435763" y="0"/>
                </a:lnTo>
                <a:cubicBezTo>
                  <a:pt x="1430576" y="1727"/>
                  <a:pt x="1425390" y="1727"/>
                  <a:pt x="1420203" y="3453"/>
                </a:cubicBezTo>
                <a:cubicBezTo>
                  <a:pt x="1045466" y="82443"/>
                  <a:pt x="676564" y="182799"/>
                  <a:pt x="313497" y="299422"/>
                </a:cubicBezTo>
                <a:lnTo>
                  <a:pt x="0" y="405208"/>
                </a:lnTo>
                <a:close/>
              </a:path>
            </a:pathLst>
          </a:custGeom>
          <a:solidFill>
            <a:schemeClr val="bg2"/>
          </a:solidFill>
        </p:spPr>
        <p:txBody>
          <a:bodyPr wrap="square">
            <a:noAutofit/>
          </a:bodyPr>
          <a:lstStyle>
            <a:lvl1pPr marL="0" indent="0">
              <a:buNone/>
              <a:defRPr/>
            </a:lvl1pPr>
          </a:lstStyle>
          <a:p>
            <a:r>
              <a:rPr lang="en-US"/>
              <a:t>Click icon to add picture</a:t>
            </a:r>
          </a:p>
        </p:txBody>
      </p:sp>
    </p:spTree>
    <p:extLst>
      <p:ext uri="{BB962C8B-B14F-4D97-AF65-F5344CB8AC3E}">
        <p14:creationId xmlns:p14="http://schemas.microsoft.com/office/powerpoint/2010/main" val="69173773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Grid x 3">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4466698D-A938-4361-AD51-AFE1F7E63E48}"/>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51" imgH="351" progId="TCLayout.ActiveDocument.1">
                  <p:embed/>
                </p:oleObj>
              </mc:Choice>
              <mc:Fallback>
                <p:oleObj name="think-cell Slide" r:id="rId3" imgW="351" imgH="351" progId="TCLayout.ActiveDocument.1">
                  <p:embed/>
                  <p:pic>
                    <p:nvPicPr>
                      <p:cNvPr id="8" name="Object 7" hidden="1">
                        <a:extLst>
                          <a:ext uri="{FF2B5EF4-FFF2-40B4-BE49-F238E27FC236}">
                            <a16:creationId xmlns:a16="http://schemas.microsoft.com/office/drawing/2014/main" id="{4466698D-A938-4361-AD51-AFE1F7E63E4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4" name="Date Placeholder 3">
            <a:extLst>
              <a:ext uri="{FF2B5EF4-FFF2-40B4-BE49-F238E27FC236}">
                <a16:creationId xmlns:a16="http://schemas.microsoft.com/office/drawing/2014/main" id="{31E6FC0E-A459-4059-8747-6CCEE5A7C903}"/>
              </a:ext>
            </a:extLst>
          </p:cNvPr>
          <p:cNvSpPr>
            <a:spLocks noGrp="1"/>
          </p:cNvSpPr>
          <p:nvPr>
            <p:ph type="dt" sz="half" idx="10"/>
          </p:nvPr>
        </p:nvSpPr>
        <p:spPr/>
        <p:txBody>
          <a:bodyPr/>
          <a:lstStyle/>
          <a:p>
            <a:endParaRPr lang="en-US"/>
          </a:p>
        </p:txBody>
      </p:sp>
      <p:sp>
        <p:nvSpPr>
          <p:cNvPr id="12" name="Title 11">
            <a:extLst>
              <a:ext uri="{FF2B5EF4-FFF2-40B4-BE49-F238E27FC236}">
                <a16:creationId xmlns:a16="http://schemas.microsoft.com/office/drawing/2014/main" id="{BE229342-CA12-4B13-B933-EE1A39048192}"/>
              </a:ext>
            </a:extLst>
          </p:cNvPr>
          <p:cNvSpPr>
            <a:spLocks noGrp="1"/>
          </p:cNvSpPr>
          <p:nvPr>
            <p:ph type="title"/>
          </p:nvPr>
        </p:nvSpPr>
        <p:spPr/>
        <p:txBody>
          <a:bodyPr/>
          <a:lstStyle/>
          <a:p>
            <a:r>
              <a:rPr lang="en-US"/>
              <a:t>Click to edit Master title style</a:t>
            </a:r>
          </a:p>
        </p:txBody>
      </p:sp>
      <p:cxnSp>
        <p:nvCxnSpPr>
          <p:cNvPr id="16" name="Straight Connector 15">
            <a:extLst>
              <a:ext uri="{FF2B5EF4-FFF2-40B4-BE49-F238E27FC236}">
                <a16:creationId xmlns:a16="http://schemas.microsoft.com/office/drawing/2014/main" id="{39EDDFE6-EA50-41B5-B4D1-1E5DA6992FB0}"/>
              </a:ext>
            </a:extLst>
          </p:cNvPr>
          <p:cNvCxnSpPr>
            <a:cxnSpLocks/>
          </p:cNvCxnSpPr>
          <p:nvPr userDrawn="1"/>
        </p:nvCxnSpPr>
        <p:spPr>
          <a:xfrm>
            <a:off x="377369" y="1233488"/>
            <a:ext cx="11444080" cy="0"/>
          </a:xfrm>
          <a:prstGeom prst="line">
            <a:avLst/>
          </a:prstGeom>
          <a:ln w="952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6EF73BBD-1DF7-42F9-BD2F-3AF9425E4561}"/>
              </a:ext>
            </a:extLst>
          </p:cNvPr>
          <p:cNvCxnSpPr>
            <a:cxnSpLocks/>
          </p:cNvCxnSpPr>
          <p:nvPr userDrawn="1"/>
        </p:nvCxnSpPr>
        <p:spPr>
          <a:xfrm>
            <a:off x="377369" y="5878199"/>
            <a:ext cx="11444080" cy="0"/>
          </a:xfrm>
          <a:prstGeom prst="line">
            <a:avLst/>
          </a:prstGeom>
          <a:ln w="952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59386180"/>
      </p:ext>
    </p:extLst>
  </p:cSld>
  <p:clrMapOvr>
    <a:masterClrMapping/>
  </p:clrMapOvr>
  <p:extLst>
    <p:ext uri="{DCECCB84-F9BA-43D5-87BE-67443E8EF086}">
      <p15:sldGuideLst xmlns:p15="http://schemas.microsoft.com/office/powerpoint/2012/main">
        <p15:guide id="3" orient="horz" pos="3748">
          <p15:clr>
            <a:srgbClr val="FBAE40"/>
          </p15:clr>
        </p15:guide>
        <p15:guide id="4" pos="2558">
          <p15:clr>
            <a:srgbClr val="FBAE40"/>
          </p15:clr>
        </p15:guide>
        <p15:guide id="5" pos="5004">
          <p15:clr>
            <a:srgbClr val="FBAE40"/>
          </p15:clr>
        </p15:guide>
        <p15:guide id="6" pos="2674">
          <p15:clr>
            <a:srgbClr val="FBAE40"/>
          </p15:clr>
        </p15:guide>
        <p15:guide id="7" pos="5114">
          <p15:clr>
            <a:srgbClr val="FBAE40"/>
          </p15:clr>
        </p15:guide>
        <p15:guide id="8" orient="horz" pos="845">
          <p15:clr>
            <a:srgbClr val="FBAE40"/>
          </p15:clr>
        </p15:guide>
        <p15:guide id="9" orient="horz" pos="3634">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Grid x 2">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4466698D-A938-4361-AD51-AFE1F7E63E48}"/>
              </a:ext>
            </a:extLst>
          </p:cNvPr>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51" imgH="351" progId="TCLayout.ActiveDocument.1">
                  <p:embed/>
                </p:oleObj>
              </mc:Choice>
              <mc:Fallback>
                <p:oleObj name="think-cell Slide" r:id="rId3" imgW="351" imgH="351" progId="TCLayout.ActiveDocument.1">
                  <p:embed/>
                  <p:pic>
                    <p:nvPicPr>
                      <p:cNvPr id="8" name="Object 7" hidden="1">
                        <a:extLst>
                          <a:ext uri="{FF2B5EF4-FFF2-40B4-BE49-F238E27FC236}">
                            <a16:creationId xmlns:a16="http://schemas.microsoft.com/office/drawing/2014/main" id="{4466698D-A938-4361-AD51-AFE1F7E63E4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4" name="Date Placeholder 3">
            <a:extLst>
              <a:ext uri="{FF2B5EF4-FFF2-40B4-BE49-F238E27FC236}">
                <a16:creationId xmlns:a16="http://schemas.microsoft.com/office/drawing/2014/main" id="{31E6FC0E-A459-4059-8747-6CCEE5A7C903}"/>
              </a:ext>
            </a:extLst>
          </p:cNvPr>
          <p:cNvSpPr>
            <a:spLocks noGrp="1"/>
          </p:cNvSpPr>
          <p:nvPr>
            <p:ph type="dt" sz="half" idx="10"/>
          </p:nvPr>
        </p:nvSpPr>
        <p:spPr/>
        <p:txBody>
          <a:bodyPr/>
          <a:lstStyle/>
          <a:p>
            <a:endParaRPr lang="en-US"/>
          </a:p>
        </p:txBody>
      </p:sp>
      <p:sp>
        <p:nvSpPr>
          <p:cNvPr id="12" name="Title 11">
            <a:extLst>
              <a:ext uri="{FF2B5EF4-FFF2-40B4-BE49-F238E27FC236}">
                <a16:creationId xmlns:a16="http://schemas.microsoft.com/office/drawing/2014/main" id="{BE229342-CA12-4B13-B933-EE1A39048192}"/>
              </a:ext>
            </a:extLst>
          </p:cNvPr>
          <p:cNvSpPr>
            <a:spLocks noGrp="1"/>
          </p:cNvSpPr>
          <p:nvPr>
            <p:ph type="title"/>
          </p:nvPr>
        </p:nvSpPr>
        <p:spPr/>
        <p:txBody>
          <a:bodyPr/>
          <a:lstStyle/>
          <a:p>
            <a:r>
              <a:rPr lang="en-US"/>
              <a:t>Click to edit Master title style</a:t>
            </a:r>
          </a:p>
        </p:txBody>
      </p:sp>
      <p:cxnSp>
        <p:nvCxnSpPr>
          <p:cNvPr id="16" name="Straight Connector 15">
            <a:extLst>
              <a:ext uri="{FF2B5EF4-FFF2-40B4-BE49-F238E27FC236}">
                <a16:creationId xmlns:a16="http://schemas.microsoft.com/office/drawing/2014/main" id="{24B09DD3-B16F-4C26-8D86-A0DD041A6046}"/>
              </a:ext>
            </a:extLst>
          </p:cNvPr>
          <p:cNvCxnSpPr>
            <a:cxnSpLocks/>
          </p:cNvCxnSpPr>
          <p:nvPr userDrawn="1"/>
        </p:nvCxnSpPr>
        <p:spPr>
          <a:xfrm>
            <a:off x="377369" y="1233488"/>
            <a:ext cx="11444080" cy="0"/>
          </a:xfrm>
          <a:prstGeom prst="line">
            <a:avLst/>
          </a:prstGeom>
          <a:ln w="952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ACB567F4-0ED6-46D2-9102-77EA482820B8}"/>
              </a:ext>
            </a:extLst>
          </p:cNvPr>
          <p:cNvCxnSpPr>
            <a:cxnSpLocks/>
          </p:cNvCxnSpPr>
          <p:nvPr userDrawn="1"/>
        </p:nvCxnSpPr>
        <p:spPr>
          <a:xfrm>
            <a:off x="377369" y="5878199"/>
            <a:ext cx="11444080" cy="0"/>
          </a:xfrm>
          <a:prstGeom prst="line">
            <a:avLst/>
          </a:prstGeom>
          <a:ln w="952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06608520"/>
      </p:ext>
    </p:extLst>
  </p:cSld>
  <p:clrMapOvr>
    <a:masterClrMapping/>
  </p:clrMapOvr>
  <p:extLst>
    <p:ext uri="{DCECCB84-F9BA-43D5-87BE-67443E8EF086}">
      <p15:sldGuideLst xmlns:p15="http://schemas.microsoft.com/office/powerpoint/2012/main">
        <p15:guide id="3" orient="horz" pos="3748">
          <p15:clr>
            <a:srgbClr val="FBAE40"/>
          </p15:clr>
        </p15:guide>
        <p15:guide id="4" pos="3727">
          <p15:clr>
            <a:srgbClr val="FBAE40"/>
          </p15:clr>
        </p15:guide>
        <p15:guide id="5" pos="3953">
          <p15:clr>
            <a:srgbClr val="FBAE40"/>
          </p15:clr>
        </p15:guide>
        <p15:guide id="6" orient="horz" pos="845">
          <p15:clr>
            <a:srgbClr val="FBAE40"/>
          </p15:clr>
        </p15:guide>
        <p15:guide id="7" orient="horz" pos="3634">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50F967-BF32-41B6-AAA6-245E38082B85}"/>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7B40AD4C-4B20-4DDA-BFA4-4772CEDED96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60AFD13F-AE2C-480D-9981-11CE2FED66F3}"/>
              </a:ext>
            </a:extLst>
          </p:cNvPr>
          <p:cNvSpPr>
            <a:spLocks noGrp="1"/>
          </p:cNvSpPr>
          <p:nvPr>
            <p:ph type="dt" sz="half" idx="10"/>
          </p:nvPr>
        </p:nvSpPr>
        <p:spPr/>
        <p:txBody>
          <a:bodyPr/>
          <a:lstStyle/>
          <a:p>
            <a:fld id="{FDE1A525-DD2B-4C8A-B781-8A75B9072B2B}" type="datetimeFigureOut">
              <a:rPr lang="en-IE" smtClean="0"/>
              <a:t>30/09/2021</a:t>
            </a:fld>
            <a:endParaRPr lang="en-IE"/>
          </a:p>
        </p:txBody>
      </p:sp>
      <p:sp>
        <p:nvSpPr>
          <p:cNvPr id="5" name="Footer Placeholder 4">
            <a:extLst>
              <a:ext uri="{FF2B5EF4-FFF2-40B4-BE49-F238E27FC236}">
                <a16:creationId xmlns:a16="http://schemas.microsoft.com/office/drawing/2014/main" id="{07D151D8-B0D2-4BF9-B6B7-623E4B7E5088}"/>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864C8AA2-0804-4BD3-BCDC-857E4A0918E9}"/>
              </a:ext>
            </a:extLst>
          </p:cNvPr>
          <p:cNvSpPr>
            <a:spLocks noGrp="1"/>
          </p:cNvSpPr>
          <p:nvPr>
            <p:ph type="sldNum" sz="quarter" idx="12"/>
          </p:nvPr>
        </p:nvSpPr>
        <p:spPr/>
        <p:txBody>
          <a:bodyPr/>
          <a:lstStyle/>
          <a:p>
            <a:fld id="{387B795F-2FF3-4806-BC3D-F99E95489439}" type="slidenum">
              <a:rPr lang="en-IE" smtClean="0"/>
              <a:t>‹#›</a:t>
            </a:fld>
            <a:endParaRPr lang="en-IE"/>
          </a:p>
        </p:txBody>
      </p:sp>
    </p:spTree>
    <p:extLst>
      <p:ext uri="{BB962C8B-B14F-4D97-AF65-F5344CB8AC3E}">
        <p14:creationId xmlns:p14="http://schemas.microsoft.com/office/powerpoint/2010/main" val="25957193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_No client">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A8804ACA-AA91-475C-AF9E-20111BD81310}"/>
              </a:ext>
            </a:extLst>
          </p:cNvPr>
          <p:cNvSpPr>
            <a:spLocks noGrp="1"/>
          </p:cNvSpPr>
          <p:nvPr>
            <p:ph type="body" sz="quarter" idx="14" hasCustomPrompt="1"/>
          </p:nvPr>
        </p:nvSpPr>
        <p:spPr>
          <a:xfrm>
            <a:off x="5736424" y="3909892"/>
            <a:ext cx="6084101" cy="215444"/>
          </a:xfrm>
          <a:noFill/>
          <a:ln>
            <a:noFill/>
          </a:ln>
        </p:spPr>
        <p:txBody>
          <a:bodyPr wrap="square" lIns="0" tIns="0" rIns="0" bIns="0" anchor="t" anchorCtr="0">
            <a:spAutoFit/>
          </a:bodyPr>
          <a:lstStyle>
            <a:lvl1pPr marL="0" indent="0" algn="l">
              <a:buNone/>
              <a:defRPr sz="1400" cap="all" baseline="0">
                <a:solidFill>
                  <a:schemeClr val="tx2"/>
                </a:solidFill>
                <a:latin typeface="+mn-lt"/>
              </a:defRPr>
            </a:lvl1pPr>
            <a:lvl2pPr marL="361950" indent="0" algn="ctr">
              <a:buNone/>
              <a:defRPr sz="2000" cap="all" baseline="0">
                <a:solidFill>
                  <a:schemeClr val="accent2"/>
                </a:solidFill>
                <a:latin typeface="+mj-lt"/>
              </a:defRPr>
            </a:lvl2pPr>
            <a:lvl3pPr marL="0" indent="0" algn="ctr">
              <a:buNone/>
              <a:defRPr sz="2000" cap="all" baseline="0">
                <a:solidFill>
                  <a:schemeClr val="accent2"/>
                </a:solidFill>
                <a:latin typeface="+mj-lt"/>
              </a:defRPr>
            </a:lvl3pPr>
            <a:lvl4pPr marL="361950" indent="0" algn="ctr">
              <a:buNone/>
              <a:defRPr sz="2000" cap="all" baseline="0">
                <a:solidFill>
                  <a:schemeClr val="accent2"/>
                </a:solidFill>
                <a:latin typeface="+mj-lt"/>
              </a:defRPr>
            </a:lvl4pPr>
            <a:lvl5pPr marL="361950" indent="0" algn="ctr">
              <a:buNone/>
              <a:defRPr sz="2000" cap="all" baseline="0">
                <a:solidFill>
                  <a:schemeClr val="accent2"/>
                </a:solidFill>
                <a:latin typeface="+mj-lt"/>
              </a:defRPr>
            </a:lvl5pPr>
          </a:lstStyle>
          <a:p>
            <a:pPr lvl="0"/>
            <a:r>
              <a:rPr lang="en-GB" dirty="0"/>
              <a:t>click to ADD additional text</a:t>
            </a:r>
          </a:p>
        </p:txBody>
      </p:sp>
      <p:sp>
        <p:nvSpPr>
          <p:cNvPr id="2" name="Title 1">
            <a:extLst>
              <a:ext uri="{FF2B5EF4-FFF2-40B4-BE49-F238E27FC236}">
                <a16:creationId xmlns:a16="http://schemas.microsoft.com/office/drawing/2014/main" id="{5F3A25CE-9FFA-4CCF-8705-63D4AFA8EA0C}"/>
              </a:ext>
            </a:extLst>
          </p:cNvPr>
          <p:cNvSpPr>
            <a:spLocks noGrp="1"/>
          </p:cNvSpPr>
          <p:nvPr>
            <p:ph type="ctrTitle" hasCustomPrompt="1"/>
          </p:nvPr>
        </p:nvSpPr>
        <p:spPr>
          <a:xfrm>
            <a:off x="5736424" y="2948460"/>
            <a:ext cx="6084101" cy="498598"/>
          </a:xfrm>
          <a:noFill/>
          <a:ln>
            <a:noFill/>
          </a:ln>
        </p:spPr>
        <p:txBody>
          <a:bodyPr wrap="square" lIns="0" tIns="0" rIns="0" bIns="0" anchor="b">
            <a:spAutoFit/>
          </a:bodyPr>
          <a:lstStyle>
            <a:lvl1pPr marL="0" indent="0" algn="l">
              <a:defRPr sz="3600" cap="all" baseline="0">
                <a:solidFill>
                  <a:schemeClr val="accent2"/>
                </a:solidFill>
                <a:latin typeface="+mn-lt"/>
              </a:defRPr>
            </a:lvl1pPr>
          </a:lstStyle>
          <a:p>
            <a:r>
              <a:rPr lang="en-GB" dirty="0"/>
              <a:t>Click to add title</a:t>
            </a:r>
          </a:p>
        </p:txBody>
      </p:sp>
      <p:sp>
        <p:nvSpPr>
          <p:cNvPr id="3" name="Subtitle 2">
            <a:extLst>
              <a:ext uri="{FF2B5EF4-FFF2-40B4-BE49-F238E27FC236}">
                <a16:creationId xmlns:a16="http://schemas.microsoft.com/office/drawing/2014/main" id="{AD61F454-62DB-4C30-9348-131714894BF5}"/>
              </a:ext>
            </a:extLst>
          </p:cNvPr>
          <p:cNvSpPr>
            <a:spLocks noGrp="1"/>
          </p:cNvSpPr>
          <p:nvPr>
            <p:ph type="subTitle" idx="1" hasCustomPrompt="1"/>
          </p:nvPr>
        </p:nvSpPr>
        <p:spPr>
          <a:xfrm>
            <a:off x="5736424" y="5796062"/>
            <a:ext cx="2778926" cy="153888"/>
          </a:xfrm>
          <a:noFill/>
          <a:ln>
            <a:noFill/>
          </a:ln>
        </p:spPr>
        <p:txBody>
          <a:bodyPr wrap="square" lIns="0" tIns="0" rIns="0" bIns="0" anchor="t">
            <a:spAutoFit/>
          </a:bodyPr>
          <a:lstStyle>
            <a:lvl1pPr marL="0" indent="0" algn="l">
              <a:buNone/>
              <a:defRPr sz="1000">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add date</a:t>
            </a:r>
          </a:p>
        </p:txBody>
      </p:sp>
      <p:sp>
        <p:nvSpPr>
          <p:cNvPr id="13" name="Text Placeholder 11">
            <a:extLst>
              <a:ext uri="{FF2B5EF4-FFF2-40B4-BE49-F238E27FC236}">
                <a16:creationId xmlns:a16="http://schemas.microsoft.com/office/drawing/2014/main" id="{D681C7BB-C720-41ED-90D8-34E7CE3F3E58}"/>
              </a:ext>
            </a:extLst>
          </p:cNvPr>
          <p:cNvSpPr>
            <a:spLocks noGrp="1"/>
          </p:cNvSpPr>
          <p:nvPr>
            <p:ph type="body" sz="quarter" idx="15" hasCustomPrompt="1"/>
          </p:nvPr>
        </p:nvSpPr>
        <p:spPr>
          <a:xfrm>
            <a:off x="5736424" y="4806515"/>
            <a:ext cx="6084101" cy="307777"/>
          </a:xfrm>
          <a:noFill/>
          <a:ln>
            <a:noFill/>
          </a:ln>
        </p:spPr>
        <p:txBody>
          <a:bodyPr wrap="square" lIns="0" tIns="0" rIns="0" bIns="0" anchor="b" anchorCtr="0">
            <a:spAutoFit/>
          </a:bodyPr>
          <a:lstStyle>
            <a:lvl1pPr marL="0" indent="0" algn="l">
              <a:buNone/>
              <a:defRPr sz="2000" cap="none" baseline="0">
                <a:solidFill>
                  <a:schemeClr val="accent1"/>
                </a:solidFill>
                <a:latin typeface="+mj-lt"/>
              </a:defRPr>
            </a:lvl1pPr>
            <a:lvl2pPr marL="177800" indent="0">
              <a:buNone/>
              <a:defRPr sz="2000" cap="all" baseline="0">
                <a:solidFill>
                  <a:schemeClr val="accent1"/>
                </a:solidFill>
                <a:latin typeface="+mj-lt"/>
              </a:defRPr>
            </a:lvl2pPr>
            <a:lvl3pPr marL="355600" indent="0">
              <a:buNone/>
              <a:defRPr sz="2000" cap="all" baseline="0">
                <a:solidFill>
                  <a:schemeClr val="accent1"/>
                </a:solidFill>
                <a:latin typeface="+mj-lt"/>
              </a:defRPr>
            </a:lvl3pPr>
            <a:lvl4pPr marL="541338" indent="0">
              <a:buNone/>
              <a:defRPr sz="2000" cap="all" baseline="0">
                <a:solidFill>
                  <a:schemeClr val="accent1"/>
                </a:solidFill>
                <a:latin typeface="+mj-lt"/>
              </a:defRPr>
            </a:lvl4pPr>
            <a:lvl5pPr marL="719138" indent="0">
              <a:buNone/>
              <a:defRPr sz="2000" cap="all" baseline="0">
                <a:solidFill>
                  <a:schemeClr val="accent1"/>
                </a:solidFill>
                <a:latin typeface="+mj-lt"/>
              </a:defRPr>
            </a:lvl5pPr>
          </a:lstStyle>
          <a:p>
            <a:pPr lvl="0"/>
            <a:r>
              <a:rPr lang="en-GB" dirty="0"/>
              <a:t>Click to add name</a:t>
            </a:r>
          </a:p>
        </p:txBody>
      </p:sp>
      <p:sp>
        <p:nvSpPr>
          <p:cNvPr id="18" name="Text Placeholder 17">
            <a:extLst>
              <a:ext uri="{FF2B5EF4-FFF2-40B4-BE49-F238E27FC236}">
                <a16:creationId xmlns:a16="http://schemas.microsoft.com/office/drawing/2014/main" id="{08AA4653-EFFB-437F-9786-AA97A5CDA725}"/>
              </a:ext>
            </a:extLst>
          </p:cNvPr>
          <p:cNvSpPr>
            <a:spLocks noGrp="1"/>
          </p:cNvSpPr>
          <p:nvPr>
            <p:ph type="body" sz="quarter" idx="16" hasCustomPrompt="1"/>
          </p:nvPr>
        </p:nvSpPr>
        <p:spPr>
          <a:xfrm>
            <a:off x="5736424" y="3404716"/>
            <a:ext cx="6083737" cy="307777"/>
          </a:xfrm>
          <a:noFill/>
          <a:ln>
            <a:noFill/>
          </a:ln>
        </p:spPr>
        <p:txBody>
          <a:bodyPr wrap="square" lIns="0" tIns="0" rIns="0" bIns="0" anchor="t">
            <a:spAutoFit/>
          </a:bodyPr>
          <a:lstStyle>
            <a:lvl1pPr marL="0" indent="0" algn="l">
              <a:buNone/>
              <a:defRPr sz="2000">
                <a:solidFill>
                  <a:schemeClr val="accent1"/>
                </a:solidFill>
                <a:latin typeface="+mj-lt"/>
              </a:defRPr>
            </a:lvl1pPr>
            <a:lvl2pPr>
              <a:defRPr sz="2000"/>
            </a:lvl2pPr>
            <a:lvl3pPr>
              <a:defRPr sz="2000"/>
            </a:lvl3pPr>
            <a:lvl4pPr>
              <a:defRPr sz="2000"/>
            </a:lvl4pPr>
            <a:lvl5pPr>
              <a:defRPr sz="2000"/>
            </a:lvl5pPr>
          </a:lstStyle>
          <a:p>
            <a:pPr lvl="0"/>
            <a:r>
              <a:rPr lang="en-GB" dirty="0"/>
              <a:t>Click to add subtitle</a:t>
            </a:r>
          </a:p>
        </p:txBody>
      </p:sp>
      <p:cxnSp>
        <p:nvCxnSpPr>
          <p:cNvPr id="28" name="Straight Connector 27">
            <a:extLst>
              <a:ext uri="{FF2B5EF4-FFF2-40B4-BE49-F238E27FC236}">
                <a16:creationId xmlns:a16="http://schemas.microsoft.com/office/drawing/2014/main" id="{4569689D-10C4-4746-81EC-EEC037892A41}"/>
              </a:ext>
            </a:extLst>
          </p:cNvPr>
          <p:cNvCxnSpPr>
            <a:cxnSpLocks/>
          </p:cNvCxnSpPr>
          <p:nvPr userDrawn="1"/>
        </p:nvCxnSpPr>
        <p:spPr>
          <a:xfrm>
            <a:off x="5735639" y="3813304"/>
            <a:ext cx="6084886"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5" name="Text Placeholder 11">
            <a:extLst>
              <a:ext uri="{FF2B5EF4-FFF2-40B4-BE49-F238E27FC236}">
                <a16:creationId xmlns:a16="http://schemas.microsoft.com/office/drawing/2014/main" id="{19E34A30-382D-4BF8-BE0A-26AC5DD74B86}"/>
              </a:ext>
            </a:extLst>
          </p:cNvPr>
          <p:cNvSpPr>
            <a:spLocks noGrp="1"/>
          </p:cNvSpPr>
          <p:nvPr>
            <p:ph type="body" sz="quarter" idx="20" hasCustomPrompt="1"/>
          </p:nvPr>
        </p:nvSpPr>
        <p:spPr>
          <a:xfrm>
            <a:off x="5736424" y="5110508"/>
            <a:ext cx="6084101" cy="307777"/>
          </a:xfrm>
          <a:noFill/>
          <a:ln>
            <a:noFill/>
          </a:ln>
        </p:spPr>
        <p:txBody>
          <a:bodyPr wrap="square" lIns="0" tIns="0" rIns="0" bIns="0" anchor="t">
            <a:spAutoFit/>
          </a:bodyPr>
          <a:lstStyle>
            <a:lvl1pPr marL="0" indent="0" algn="l">
              <a:buNone/>
              <a:defRPr sz="2000" cap="none" baseline="0">
                <a:solidFill>
                  <a:schemeClr val="accent1"/>
                </a:solidFill>
                <a:latin typeface="+mj-lt"/>
              </a:defRPr>
            </a:lvl1pPr>
            <a:lvl2pPr marL="177800" indent="0">
              <a:buNone/>
              <a:defRPr sz="2000" cap="all" baseline="0">
                <a:solidFill>
                  <a:schemeClr val="accent1"/>
                </a:solidFill>
                <a:latin typeface="+mj-lt"/>
              </a:defRPr>
            </a:lvl2pPr>
            <a:lvl3pPr marL="355600" indent="0">
              <a:buNone/>
              <a:defRPr sz="2000" cap="all" baseline="0">
                <a:solidFill>
                  <a:schemeClr val="accent1"/>
                </a:solidFill>
                <a:latin typeface="+mj-lt"/>
              </a:defRPr>
            </a:lvl3pPr>
            <a:lvl4pPr marL="541338" indent="0">
              <a:buNone/>
              <a:defRPr sz="2000" cap="all" baseline="0">
                <a:solidFill>
                  <a:schemeClr val="accent1"/>
                </a:solidFill>
                <a:latin typeface="+mj-lt"/>
              </a:defRPr>
            </a:lvl4pPr>
            <a:lvl5pPr marL="719138" indent="0">
              <a:buNone/>
              <a:defRPr sz="2000" cap="all" baseline="0">
                <a:solidFill>
                  <a:schemeClr val="accent1"/>
                </a:solidFill>
                <a:latin typeface="+mj-lt"/>
              </a:defRPr>
            </a:lvl5pPr>
          </a:lstStyle>
          <a:p>
            <a:pPr lvl="0"/>
            <a:r>
              <a:rPr lang="en-GB" dirty="0"/>
              <a:t>Click to add title</a:t>
            </a:r>
          </a:p>
        </p:txBody>
      </p:sp>
      <p:pic>
        <p:nvPicPr>
          <p:cNvPr id="16" name="Picture 15" descr="A close up of a sign&#10;&#10;Description generated with very high confidence">
            <a:extLst>
              <a:ext uri="{FF2B5EF4-FFF2-40B4-BE49-F238E27FC236}">
                <a16:creationId xmlns:a16="http://schemas.microsoft.com/office/drawing/2014/main" id="{6FEC201C-D87F-4536-870F-682BF97F582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54688" y="634432"/>
            <a:ext cx="2577297" cy="810286"/>
          </a:xfrm>
          <a:prstGeom prst="rect">
            <a:avLst/>
          </a:prstGeom>
        </p:spPr>
      </p:pic>
      <p:sp>
        <p:nvSpPr>
          <p:cNvPr id="14" name="Picture Placeholder 13">
            <a:extLst>
              <a:ext uri="{FF2B5EF4-FFF2-40B4-BE49-F238E27FC236}">
                <a16:creationId xmlns:a16="http://schemas.microsoft.com/office/drawing/2014/main" id="{45B68158-DBFB-4310-A2C4-2F2E7F347709}"/>
              </a:ext>
            </a:extLst>
          </p:cNvPr>
          <p:cNvSpPr>
            <a:spLocks noGrp="1"/>
          </p:cNvSpPr>
          <p:nvPr>
            <p:ph type="pic" sz="quarter" idx="17"/>
          </p:nvPr>
        </p:nvSpPr>
        <p:spPr>
          <a:xfrm>
            <a:off x="2" y="-1"/>
            <a:ext cx="4833033" cy="6858000"/>
          </a:xfrm>
          <a:custGeom>
            <a:avLst/>
            <a:gdLst>
              <a:gd name="connsiteX0" fmla="*/ 4048116 w 4833033"/>
              <a:gd name="connsiteY0" fmla="*/ 5645823 h 6858000"/>
              <a:gd name="connsiteX1" fmla="*/ 2582564 w 4833033"/>
              <a:gd name="connsiteY1" fmla="*/ 6764308 h 6858000"/>
              <a:gd name="connsiteX2" fmla="*/ 2333816 w 4833033"/>
              <a:gd name="connsiteY2" fmla="*/ 6858000 h 6858000"/>
              <a:gd name="connsiteX3" fmla="*/ 555350 w 4833033"/>
              <a:gd name="connsiteY3" fmla="*/ 6858000 h 6858000"/>
              <a:gd name="connsiteX4" fmla="*/ 896349 w 4833033"/>
              <a:gd name="connsiteY4" fmla="*/ 6792253 h 6858000"/>
              <a:gd name="connsiteX5" fmla="*/ 3427445 w 4833033"/>
              <a:gd name="connsiteY5" fmla="*/ 5946243 h 6858000"/>
              <a:gd name="connsiteX6" fmla="*/ 4048116 w 4833033"/>
              <a:gd name="connsiteY6" fmla="*/ 5645823 h 6858000"/>
              <a:gd name="connsiteX7" fmla="*/ 4392166 w 4833033"/>
              <a:gd name="connsiteY7" fmla="*/ 5124404 h 6858000"/>
              <a:gd name="connsiteX8" fmla="*/ 4160494 w 4833033"/>
              <a:gd name="connsiteY8" fmla="*/ 5495613 h 6858000"/>
              <a:gd name="connsiteX9" fmla="*/ 3379036 w 4833033"/>
              <a:gd name="connsiteY9" fmla="*/ 5834017 h 6858000"/>
              <a:gd name="connsiteX10" fmla="*/ 851398 w 4833033"/>
              <a:gd name="connsiteY10" fmla="*/ 6553989 h 6858000"/>
              <a:gd name="connsiteX11" fmla="*/ 403183 w 4833033"/>
              <a:gd name="connsiteY11" fmla="*/ 6616792 h 6858000"/>
              <a:gd name="connsiteX12" fmla="*/ 0 w 4833033"/>
              <a:gd name="connsiteY12" fmla="*/ 6653273 h 6858000"/>
              <a:gd name="connsiteX13" fmla="*/ 0 w 4833033"/>
              <a:gd name="connsiteY13" fmla="*/ 5524073 h 6858000"/>
              <a:gd name="connsiteX14" fmla="*/ 216031 w 4833033"/>
              <a:gd name="connsiteY14" fmla="*/ 5543525 h 6858000"/>
              <a:gd name="connsiteX15" fmla="*/ 479687 w 4833033"/>
              <a:gd name="connsiteY15" fmla="*/ 5559495 h 6858000"/>
              <a:gd name="connsiteX16" fmla="*/ 3152551 w 4833033"/>
              <a:gd name="connsiteY16" fmla="*/ 5383387 h 6858000"/>
              <a:gd name="connsiteX17" fmla="*/ 4392166 w 4833033"/>
              <a:gd name="connsiteY17" fmla="*/ 5124404 h 6858000"/>
              <a:gd name="connsiteX18" fmla="*/ 0 w 4833033"/>
              <a:gd name="connsiteY18" fmla="*/ 3928083 h 6858000"/>
              <a:gd name="connsiteX19" fmla="*/ 205441 w 4833033"/>
              <a:gd name="connsiteY19" fmla="*/ 4010779 h 6858000"/>
              <a:gd name="connsiteX20" fmla="*/ 477958 w 4833033"/>
              <a:gd name="connsiteY20" fmla="*/ 4112645 h 6858000"/>
              <a:gd name="connsiteX21" fmla="*/ 3109329 w 4833033"/>
              <a:gd name="connsiteY21" fmla="*/ 4685860 h 6858000"/>
              <a:gd name="connsiteX22" fmla="*/ 4578886 w 4833033"/>
              <a:gd name="connsiteY22" fmla="*/ 4720391 h 6858000"/>
              <a:gd name="connsiteX23" fmla="*/ 4447490 w 4833033"/>
              <a:gd name="connsiteY23" fmla="*/ 5017358 h 6858000"/>
              <a:gd name="connsiteX24" fmla="*/ 3128347 w 4833033"/>
              <a:gd name="connsiteY24" fmla="*/ 5203826 h 6858000"/>
              <a:gd name="connsiteX25" fmla="*/ 509078 w 4833033"/>
              <a:gd name="connsiteY25" fmla="*/ 5196919 h 6858000"/>
              <a:gd name="connsiteX26" fmla="*/ 230078 w 4833033"/>
              <a:gd name="connsiteY26" fmla="*/ 5160230 h 6858000"/>
              <a:gd name="connsiteX27" fmla="*/ 0 w 4833033"/>
              <a:gd name="connsiteY27" fmla="*/ 5123396 h 6858000"/>
              <a:gd name="connsiteX28" fmla="*/ 0 w 4833033"/>
              <a:gd name="connsiteY28" fmla="*/ 2466438 h 6858000"/>
              <a:gd name="connsiteX29" fmla="*/ 374765 w 4833033"/>
              <a:gd name="connsiteY29" fmla="*/ 2555215 h 6858000"/>
              <a:gd name="connsiteX30" fmla="*/ 1684723 w 4833033"/>
              <a:gd name="connsiteY30" fmla="*/ 2969668 h 6858000"/>
              <a:gd name="connsiteX31" fmla="*/ 4561597 w 4833033"/>
              <a:gd name="connsiteY31" fmla="*/ 4518385 h 6858000"/>
              <a:gd name="connsiteX32" fmla="*/ 4566783 w 4833033"/>
              <a:gd name="connsiteY32" fmla="*/ 4521838 h 6858000"/>
              <a:gd name="connsiteX33" fmla="*/ 635287 w 4833033"/>
              <a:gd name="connsiteY33" fmla="*/ 3824311 h 6858000"/>
              <a:gd name="connsiteX34" fmla="*/ 283458 w 4833033"/>
              <a:gd name="connsiteY34" fmla="*/ 3665900 h 6858000"/>
              <a:gd name="connsiteX35" fmla="*/ 0 w 4833033"/>
              <a:gd name="connsiteY35" fmla="*/ 3501451 h 6858000"/>
              <a:gd name="connsiteX36" fmla="*/ 418743 w 4833033"/>
              <a:gd name="connsiteY36" fmla="*/ 1525948 h 6858000"/>
              <a:gd name="connsiteX37" fmla="*/ 1807474 w 4833033"/>
              <a:gd name="connsiteY37" fmla="*/ 1598787 h 6858000"/>
              <a:gd name="connsiteX38" fmla="*/ 4286703 w 4833033"/>
              <a:gd name="connsiteY38" fmla="*/ 2273868 h 6858000"/>
              <a:gd name="connsiteX39" fmla="*/ 4717197 w 4833033"/>
              <a:gd name="connsiteY39" fmla="*/ 2498320 h 6858000"/>
              <a:gd name="connsiteX40" fmla="*/ 4833033 w 4833033"/>
              <a:gd name="connsiteY40" fmla="*/ 3415118 h 6858000"/>
              <a:gd name="connsiteX41" fmla="*/ 4694721 w 4833033"/>
              <a:gd name="connsiteY41" fmla="*/ 4414792 h 6858000"/>
              <a:gd name="connsiteX42" fmla="*/ 4200259 w 4833033"/>
              <a:gd name="connsiteY42" fmla="*/ 3960709 h 6858000"/>
              <a:gd name="connsiteX43" fmla="*/ 1838595 w 4833033"/>
              <a:gd name="connsiteY43" fmla="*/ 2683061 h 6858000"/>
              <a:gd name="connsiteX44" fmla="*/ 429441 w 4833033"/>
              <a:gd name="connsiteY44" fmla="*/ 2282932 h 6858000"/>
              <a:gd name="connsiteX45" fmla="*/ 0 w 4833033"/>
              <a:gd name="connsiteY45" fmla="*/ 2203280 h 6858000"/>
              <a:gd name="connsiteX46" fmla="*/ 0 w 4833033"/>
              <a:gd name="connsiteY46" fmla="*/ 1537090 h 6858000"/>
              <a:gd name="connsiteX47" fmla="*/ 2777382 w 4833033"/>
              <a:gd name="connsiteY47" fmla="*/ 120859 h 6858000"/>
              <a:gd name="connsiteX48" fmla="*/ 4431930 w 4833033"/>
              <a:gd name="connsiteY48" fmla="*/ 1747270 h 6858000"/>
              <a:gd name="connsiteX49" fmla="*/ 1838595 w 4833033"/>
              <a:gd name="connsiteY49" fmla="*/ 1236211 h 6858000"/>
              <a:gd name="connsiteX50" fmla="*/ 421418 w 4833033"/>
              <a:gd name="connsiteY50" fmla="*/ 1258063 h 6858000"/>
              <a:gd name="connsiteX51" fmla="*/ 0 w 4833033"/>
              <a:gd name="connsiteY51" fmla="*/ 1297377 h 6858000"/>
              <a:gd name="connsiteX52" fmla="*/ 0 w 4833033"/>
              <a:gd name="connsiteY52" fmla="*/ 588673 h 6858000"/>
              <a:gd name="connsiteX53" fmla="*/ 327085 w 4833033"/>
              <a:gd name="connsiteY53" fmla="*/ 493254 h 6858000"/>
              <a:gd name="connsiteX54" fmla="*/ 1465154 w 4833033"/>
              <a:gd name="connsiteY54" fmla="*/ 241717 h 6858000"/>
              <a:gd name="connsiteX55" fmla="*/ 2777382 w 4833033"/>
              <a:gd name="connsiteY55" fmla="*/ 120859 h 6858000"/>
              <a:gd name="connsiteX56" fmla="*/ 0 w 4833033"/>
              <a:gd name="connsiteY56" fmla="*/ 0 h 6858000"/>
              <a:gd name="connsiteX57" fmla="*/ 1435763 w 4833033"/>
              <a:gd name="connsiteY57" fmla="*/ 0 h 6858000"/>
              <a:gd name="connsiteX58" fmla="*/ 1420203 w 4833033"/>
              <a:gd name="connsiteY58" fmla="*/ 3453 h 6858000"/>
              <a:gd name="connsiteX59" fmla="*/ 313497 w 4833033"/>
              <a:gd name="connsiteY59" fmla="*/ 299422 h 6858000"/>
              <a:gd name="connsiteX60" fmla="*/ 0 w 4833033"/>
              <a:gd name="connsiteY60" fmla="*/ 40520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4833033" h="6858000">
                <a:moveTo>
                  <a:pt x="4048116" y="5645823"/>
                </a:moveTo>
                <a:cubicBezTo>
                  <a:pt x="3665383" y="6132279"/>
                  <a:pt x="3162195" y="6520914"/>
                  <a:pt x="2582564" y="6764308"/>
                </a:cubicBezTo>
                <a:lnTo>
                  <a:pt x="2333816" y="6858000"/>
                </a:lnTo>
                <a:lnTo>
                  <a:pt x="555350" y="6858000"/>
                </a:lnTo>
                <a:lnTo>
                  <a:pt x="896349" y="6792253"/>
                </a:lnTo>
                <a:cubicBezTo>
                  <a:pt x="1772897" y="6605785"/>
                  <a:pt x="2616595" y="6308818"/>
                  <a:pt x="3427445" y="5946243"/>
                </a:cubicBezTo>
                <a:cubicBezTo>
                  <a:pt x="3636640" y="5851282"/>
                  <a:pt x="3842378" y="5751142"/>
                  <a:pt x="4048116" y="5645823"/>
                </a:cubicBezTo>
                <a:close/>
                <a:moveTo>
                  <a:pt x="4392166" y="5124404"/>
                </a:moveTo>
                <a:cubicBezTo>
                  <a:pt x="4323010" y="5252169"/>
                  <a:pt x="4245210" y="5376481"/>
                  <a:pt x="4160494" y="5495613"/>
                </a:cubicBezTo>
                <a:cubicBezTo>
                  <a:pt x="3902889" y="5614745"/>
                  <a:pt x="3643556" y="5728697"/>
                  <a:pt x="3379036" y="5834017"/>
                </a:cubicBezTo>
                <a:cubicBezTo>
                  <a:pt x="2559542" y="6156882"/>
                  <a:pt x="1714114" y="6410685"/>
                  <a:pt x="851398" y="6553989"/>
                </a:cubicBezTo>
                <a:cubicBezTo>
                  <a:pt x="702713" y="6578161"/>
                  <a:pt x="553164" y="6599311"/>
                  <a:pt x="403183" y="6616792"/>
                </a:cubicBezTo>
                <a:lnTo>
                  <a:pt x="0" y="6653273"/>
                </a:lnTo>
                <a:lnTo>
                  <a:pt x="0" y="5524073"/>
                </a:lnTo>
                <a:lnTo>
                  <a:pt x="216031" y="5543525"/>
                </a:lnTo>
                <a:cubicBezTo>
                  <a:pt x="303772" y="5549999"/>
                  <a:pt x="391513" y="5555179"/>
                  <a:pt x="479687" y="5559495"/>
                </a:cubicBezTo>
                <a:cubicBezTo>
                  <a:pt x="1378710" y="5602659"/>
                  <a:pt x="2274275" y="5530144"/>
                  <a:pt x="3152551" y="5383387"/>
                </a:cubicBezTo>
                <a:cubicBezTo>
                  <a:pt x="3569214" y="5314325"/>
                  <a:pt x="3982418" y="5226271"/>
                  <a:pt x="4392166" y="5124404"/>
                </a:cubicBezTo>
                <a:close/>
                <a:moveTo>
                  <a:pt x="0" y="3928083"/>
                </a:moveTo>
                <a:lnTo>
                  <a:pt x="205441" y="4010779"/>
                </a:lnTo>
                <a:cubicBezTo>
                  <a:pt x="292966" y="4044878"/>
                  <a:pt x="383733" y="4078977"/>
                  <a:pt x="477958" y="4112645"/>
                </a:cubicBezTo>
                <a:cubicBezTo>
                  <a:pt x="1335487" y="4416518"/>
                  <a:pt x="2218950" y="4621978"/>
                  <a:pt x="3109329" y="4685860"/>
                </a:cubicBezTo>
                <a:cubicBezTo>
                  <a:pt x="3600334" y="4720391"/>
                  <a:pt x="4089610" y="4729024"/>
                  <a:pt x="4578886" y="4720391"/>
                </a:cubicBezTo>
                <a:cubicBezTo>
                  <a:pt x="4539121" y="4822258"/>
                  <a:pt x="4495899" y="4920671"/>
                  <a:pt x="4447490" y="5017358"/>
                </a:cubicBezTo>
                <a:cubicBezTo>
                  <a:pt x="4010081" y="5095053"/>
                  <a:pt x="3569214" y="5160662"/>
                  <a:pt x="3128347" y="5203826"/>
                </a:cubicBezTo>
                <a:cubicBezTo>
                  <a:pt x="2253528" y="5288427"/>
                  <a:pt x="1371794" y="5298786"/>
                  <a:pt x="509078" y="5196919"/>
                </a:cubicBezTo>
                <a:cubicBezTo>
                  <a:pt x="415718" y="5185697"/>
                  <a:pt x="322790" y="5173611"/>
                  <a:pt x="230078" y="5160230"/>
                </a:cubicBezTo>
                <a:lnTo>
                  <a:pt x="0" y="5123396"/>
                </a:lnTo>
                <a:close/>
                <a:moveTo>
                  <a:pt x="0" y="2466438"/>
                </a:moveTo>
                <a:lnTo>
                  <a:pt x="374765" y="2555215"/>
                </a:lnTo>
                <a:cubicBezTo>
                  <a:pt x="801692" y="2664716"/>
                  <a:pt x="1241263" y="2802624"/>
                  <a:pt x="1684723" y="2969668"/>
                </a:cubicBezTo>
                <a:cubicBezTo>
                  <a:pt x="2841351" y="3408212"/>
                  <a:pt x="3854481" y="3903732"/>
                  <a:pt x="4561597" y="4518385"/>
                </a:cubicBezTo>
                <a:cubicBezTo>
                  <a:pt x="4566783" y="4521838"/>
                  <a:pt x="4566783" y="4521838"/>
                  <a:pt x="4566783" y="4521838"/>
                </a:cubicBezTo>
                <a:cubicBezTo>
                  <a:pt x="3564027" y="4570181"/>
                  <a:pt x="2135964" y="4392347"/>
                  <a:pt x="635287" y="3824311"/>
                </a:cubicBezTo>
                <a:cubicBezTo>
                  <a:pt x="514264" y="3778558"/>
                  <a:pt x="397132" y="3725034"/>
                  <a:pt x="283458" y="3665900"/>
                </a:cubicBezTo>
                <a:lnTo>
                  <a:pt x="0" y="3501451"/>
                </a:lnTo>
                <a:close/>
                <a:moveTo>
                  <a:pt x="418743" y="1525948"/>
                </a:moveTo>
                <a:cubicBezTo>
                  <a:pt x="884571" y="1522063"/>
                  <a:pt x="1348454" y="1544400"/>
                  <a:pt x="1807474" y="1598787"/>
                </a:cubicBezTo>
                <a:cubicBezTo>
                  <a:pt x="2670191" y="1698927"/>
                  <a:pt x="3515618" y="1913019"/>
                  <a:pt x="4286703" y="2273868"/>
                </a:cubicBezTo>
                <a:cubicBezTo>
                  <a:pt x="4433659" y="2342930"/>
                  <a:pt x="4577157" y="2418898"/>
                  <a:pt x="4717197" y="2498320"/>
                </a:cubicBezTo>
                <a:cubicBezTo>
                  <a:pt x="4793268" y="2791833"/>
                  <a:pt x="4833033" y="3099160"/>
                  <a:pt x="4833033" y="3415118"/>
                </a:cubicBezTo>
                <a:cubicBezTo>
                  <a:pt x="4833033" y="3629211"/>
                  <a:pt x="4833033" y="4223145"/>
                  <a:pt x="4694721" y="4414792"/>
                </a:cubicBezTo>
                <a:cubicBezTo>
                  <a:pt x="4606548" y="4297386"/>
                  <a:pt x="4342028" y="4059122"/>
                  <a:pt x="4200259" y="3960709"/>
                </a:cubicBezTo>
                <a:cubicBezTo>
                  <a:pt x="3427445" y="3425478"/>
                  <a:pt x="2872471" y="3050816"/>
                  <a:pt x="1838595" y="2683061"/>
                </a:cubicBezTo>
                <a:cubicBezTo>
                  <a:pt x="1375684" y="2518607"/>
                  <a:pt x="904994" y="2383288"/>
                  <a:pt x="429441" y="2282932"/>
                </a:cubicBezTo>
                <a:lnTo>
                  <a:pt x="0" y="2203280"/>
                </a:lnTo>
                <a:lnTo>
                  <a:pt x="0" y="1537090"/>
                </a:lnTo>
                <a:close/>
                <a:moveTo>
                  <a:pt x="2777382" y="120859"/>
                </a:moveTo>
                <a:cubicBezTo>
                  <a:pt x="3489685" y="469622"/>
                  <a:pt x="4070592" y="1042837"/>
                  <a:pt x="4431930" y="1747270"/>
                </a:cubicBezTo>
                <a:cubicBezTo>
                  <a:pt x="3593418" y="1433038"/>
                  <a:pt x="2713413" y="1279375"/>
                  <a:pt x="1838595" y="1236211"/>
                </a:cubicBezTo>
                <a:cubicBezTo>
                  <a:pt x="1364014" y="1212902"/>
                  <a:pt x="891379" y="1222614"/>
                  <a:pt x="421418" y="1258063"/>
                </a:cubicBezTo>
                <a:lnTo>
                  <a:pt x="0" y="1297377"/>
                </a:lnTo>
                <a:lnTo>
                  <a:pt x="0" y="588673"/>
                </a:lnTo>
                <a:lnTo>
                  <a:pt x="327085" y="493254"/>
                </a:lnTo>
                <a:cubicBezTo>
                  <a:pt x="703038" y="389985"/>
                  <a:pt x="1082637" y="305168"/>
                  <a:pt x="1465154" y="241717"/>
                </a:cubicBezTo>
                <a:cubicBezTo>
                  <a:pt x="1899106" y="170929"/>
                  <a:pt x="2339973" y="127765"/>
                  <a:pt x="2777382" y="120859"/>
                </a:cubicBezTo>
                <a:close/>
                <a:moveTo>
                  <a:pt x="0" y="0"/>
                </a:moveTo>
                <a:lnTo>
                  <a:pt x="1435763" y="0"/>
                </a:lnTo>
                <a:cubicBezTo>
                  <a:pt x="1430576" y="1727"/>
                  <a:pt x="1425390" y="1727"/>
                  <a:pt x="1420203" y="3453"/>
                </a:cubicBezTo>
                <a:cubicBezTo>
                  <a:pt x="1045466" y="82443"/>
                  <a:pt x="676564" y="182799"/>
                  <a:pt x="313497" y="299422"/>
                </a:cubicBezTo>
                <a:lnTo>
                  <a:pt x="0" y="405208"/>
                </a:lnTo>
                <a:close/>
              </a:path>
            </a:pathLst>
          </a:custGeom>
          <a:solidFill>
            <a:schemeClr val="bg2"/>
          </a:solidFill>
        </p:spPr>
        <p:txBody>
          <a:bodyPr wrap="square">
            <a:noAutofit/>
          </a:bodyPr>
          <a:lstStyle>
            <a:lvl1pPr marL="0" indent="0">
              <a:buNone/>
              <a:defRPr/>
            </a:lvl1pPr>
          </a:lstStyle>
          <a:p>
            <a:r>
              <a:rPr lang="en-US"/>
              <a:t>Click icon to add picture</a:t>
            </a:r>
          </a:p>
        </p:txBody>
      </p:sp>
    </p:spTree>
    <p:extLst>
      <p:ext uri="{BB962C8B-B14F-4D97-AF65-F5344CB8AC3E}">
        <p14:creationId xmlns:p14="http://schemas.microsoft.com/office/powerpoint/2010/main" val="34551255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2_Title Slide_Client logo">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44081F3E-85C3-423F-8326-8F8E4AE025FA}"/>
              </a:ext>
            </a:extLst>
          </p:cNvPr>
          <p:cNvSpPr>
            <a:spLocks noGrp="1"/>
          </p:cNvSpPr>
          <p:nvPr>
            <p:ph type="pic" sz="quarter" idx="17"/>
          </p:nvPr>
        </p:nvSpPr>
        <p:spPr>
          <a:xfrm>
            <a:off x="2" y="-1"/>
            <a:ext cx="4833033" cy="6858000"/>
          </a:xfrm>
          <a:custGeom>
            <a:avLst/>
            <a:gdLst>
              <a:gd name="connsiteX0" fmla="*/ 4048116 w 4833033"/>
              <a:gd name="connsiteY0" fmla="*/ 5645823 h 6858000"/>
              <a:gd name="connsiteX1" fmla="*/ 2582564 w 4833033"/>
              <a:gd name="connsiteY1" fmla="*/ 6764308 h 6858000"/>
              <a:gd name="connsiteX2" fmla="*/ 2333816 w 4833033"/>
              <a:gd name="connsiteY2" fmla="*/ 6858000 h 6858000"/>
              <a:gd name="connsiteX3" fmla="*/ 555350 w 4833033"/>
              <a:gd name="connsiteY3" fmla="*/ 6858000 h 6858000"/>
              <a:gd name="connsiteX4" fmla="*/ 896349 w 4833033"/>
              <a:gd name="connsiteY4" fmla="*/ 6792253 h 6858000"/>
              <a:gd name="connsiteX5" fmla="*/ 3427445 w 4833033"/>
              <a:gd name="connsiteY5" fmla="*/ 5946243 h 6858000"/>
              <a:gd name="connsiteX6" fmla="*/ 4048116 w 4833033"/>
              <a:gd name="connsiteY6" fmla="*/ 5645823 h 6858000"/>
              <a:gd name="connsiteX7" fmla="*/ 4392166 w 4833033"/>
              <a:gd name="connsiteY7" fmla="*/ 5124404 h 6858000"/>
              <a:gd name="connsiteX8" fmla="*/ 4160494 w 4833033"/>
              <a:gd name="connsiteY8" fmla="*/ 5495613 h 6858000"/>
              <a:gd name="connsiteX9" fmla="*/ 3379036 w 4833033"/>
              <a:gd name="connsiteY9" fmla="*/ 5834017 h 6858000"/>
              <a:gd name="connsiteX10" fmla="*/ 851398 w 4833033"/>
              <a:gd name="connsiteY10" fmla="*/ 6553989 h 6858000"/>
              <a:gd name="connsiteX11" fmla="*/ 403183 w 4833033"/>
              <a:gd name="connsiteY11" fmla="*/ 6616792 h 6858000"/>
              <a:gd name="connsiteX12" fmla="*/ 0 w 4833033"/>
              <a:gd name="connsiteY12" fmla="*/ 6653273 h 6858000"/>
              <a:gd name="connsiteX13" fmla="*/ 0 w 4833033"/>
              <a:gd name="connsiteY13" fmla="*/ 5524073 h 6858000"/>
              <a:gd name="connsiteX14" fmla="*/ 216031 w 4833033"/>
              <a:gd name="connsiteY14" fmla="*/ 5543525 h 6858000"/>
              <a:gd name="connsiteX15" fmla="*/ 479687 w 4833033"/>
              <a:gd name="connsiteY15" fmla="*/ 5559495 h 6858000"/>
              <a:gd name="connsiteX16" fmla="*/ 3152551 w 4833033"/>
              <a:gd name="connsiteY16" fmla="*/ 5383387 h 6858000"/>
              <a:gd name="connsiteX17" fmla="*/ 4392166 w 4833033"/>
              <a:gd name="connsiteY17" fmla="*/ 5124404 h 6858000"/>
              <a:gd name="connsiteX18" fmla="*/ 0 w 4833033"/>
              <a:gd name="connsiteY18" fmla="*/ 3928083 h 6858000"/>
              <a:gd name="connsiteX19" fmla="*/ 205441 w 4833033"/>
              <a:gd name="connsiteY19" fmla="*/ 4010779 h 6858000"/>
              <a:gd name="connsiteX20" fmla="*/ 477958 w 4833033"/>
              <a:gd name="connsiteY20" fmla="*/ 4112645 h 6858000"/>
              <a:gd name="connsiteX21" fmla="*/ 3109329 w 4833033"/>
              <a:gd name="connsiteY21" fmla="*/ 4685860 h 6858000"/>
              <a:gd name="connsiteX22" fmla="*/ 4578886 w 4833033"/>
              <a:gd name="connsiteY22" fmla="*/ 4720391 h 6858000"/>
              <a:gd name="connsiteX23" fmla="*/ 4447490 w 4833033"/>
              <a:gd name="connsiteY23" fmla="*/ 5017358 h 6858000"/>
              <a:gd name="connsiteX24" fmla="*/ 3128347 w 4833033"/>
              <a:gd name="connsiteY24" fmla="*/ 5203826 h 6858000"/>
              <a:gd name="connsiteX25" fmla="*/ 509078 w 4833033"/>
              <a:gd name="connsiteY25" fmla="*/ 5196919 h 6858000"/>
              <a:gd name="connsiteX26" fmla="*/ 230078 w 4833033"/>
              <a:gd name="connsiteY26" fmla="*/ 5160230 h 6858000"/>
              <a:gd name="connsiteX27" fmla="*/ 0 w 4833033"/>
              <a:gd name="connsiteY27" fmla="*/ 5123396 h 6858000"/>
              <a:gd name="connsiteX28" fmla="*/ 0 w 4833033"/>
              <a:gd name="connsiteY28" fmla="*/ 2466438 h 6858000"/>
              <a:gd name="connsiteX29" fmla="*/ 374765 w 4833033"/>
              <a:gd name="connsiteY29" fmla="*/ 2555215 h 6858000"/>
              <a:gd name="connsiteX30" fmla="*/ 1684723 w 4833033"/>
              <a:gd name="connsiteY30" fmla="*/ 2969668 h 6858000"/>
              <a:gd name="connsiteX31" fmla="*/ 4561597 w 4833033"/>
              <a:gd name="connsiteY31" fmla="*/ 4518385 h 6858000"/>
              <a:gd name="connsiteX32" fmla="*/ 4566783 w 4833033"/>
              <a:gd name="connsiteY32" fmla="*/ 4521838 h 6858000"/>
              <a:gd name="connsiteX33" fmla="*/ 635287 w 4833033"/>
              <a:gd name="connsiteY33" fmla="*/ 3824311 h 6858000"/>
              <a:gd name="connsiteX34" fmla="*/ 283458 w 4833033"/>
              <a:gd name="connsiteY34" fmla="*/ 3665900 h 6858000"/>
              <a:gd name="connsiteX35" fmla="*/ 0 w 4833033"/>
              <a:gd name="connsiteY35" fmla="*/ 3501451 h 6858000"/>
              <a:gd name="connsiteX36" fmla="*/ 418743 w 4833033"/>
              <a:gd name="connsiteY36" fmla="*/ 1525948 h 6858000"/>
              <a:gd name="connsiteX37" fmla="*/ 1807474 w 4833033"/>
              <a:gd name="connsiteY37" fmla="*/ 1598787 h 6858000"/>
              <a:gd name="connsiteX38" fmla="*/ 4286703 w 4833033"/>
              <a:gd name="connsiteY38" fmla="*/ 2273868 h 6858000"/>
              <a:gd name="connsiteX39" fmla="*/ 4717197 w 4833033"/>
              <a:gd name="connsiteY39" fmla="*/ 2498320 h 6858000"/>
              <a:gd name="connsiteX40" fmla="*/ 4833033 w 4833033"/>
              <a:gd name="connsiteY40" fmla="*/ 3415118 h 6858000"/>
              <a:gd name="connsiteX41" fmla="*/ 4694721 w 4833033"/>
              <a:gd name="connsiteY41" fmla="*/ 4414792 h 6858000"/>
              <a:gd name="connsiteX42" fmla="*/ 4200259 w 4833033"/>
              <a:gd name="connsiteY42" fmla="*/ 3960709 h 6858000"/>
              <a:gd name="connsiteX43" fmla="*/ 1838595 w 4833033"/>
              <a:gd name="connsiteY43" fmla="*/ 2683061 h 6858000"/>
              <a:gd name="connsiteX44" fmla="*/ 429441 w 4833033"/>
              <a:gd name="connsiteY44" fmla="*/ 2282932 h 6858000"/>
              <a:gd name="connsiteX45" fmla="*/ 0 w 4833033"/>
              <a:gd name="connsiteY45" fmla="*/ 2203280 h 6858000"/>
              <a:gd name="connsiteX46" fmla="*/ 0 w 4833033"/>
              <a:gd name="connsiteY46" fmla="*/ 1537090 h 6858000"/>
              <a:gd name="connsiteX47" fmla="*/ 2777382 w 4833033"/>
              <a:gd name="connsiteY47" fmla="*/ 120859 h 6858000"/>
              <a:gd name="connsiteX48" fmla="*/ 4431930 w 4833033"/>
              <a:gd name="connsiteY48" fmla="*/ 1747270 h 6858000"/>
              <a:gd name="connsiteX49" fmla="*/ 1838595 w 4833033"/>
              <a:gd name="connsiteY49" fmla="*/ 1236211 h 6858000"/>
              <a:gd name="connsiteX50" fmla="*/ 421418 w 4833033"/>
              <a:gd name="connsiteY50" fmla="*/ 1258063 h 6858000"/>
              <a:gd name="connsiteX51" fmla="*/ 0 w 4833033"/>
              <a:gd name="connsiteY51" fmla="*/ 1297377 h 6858000"/>
              <a:gd name="connsiteX52" fmla="*/ 0 w 4833033"/>
              <a:gd name="connsiteY52" fmla="*/ 588673 h 6858000"/>
              <a:gd name="connsiteX53" fmla="*/ 327085 w 4833033"/>
              <a:gd name="connsiteY53" fmla="*/ 493254 h 6858000"/>
              <a:gd name="connsiteX54" fmla="*/ 1465154 w 4833033"/>
              <a:gd name="connsiteY54" fmla="*/ 241717 h 6858000"/>
              <a:gd name="connsiteX55" fmla="*/ 2777382 w 4833033"/>
              <a:gd name="connsiteY55" fmla="*/ 120859 h 6858000"/>
              <a:gd name="connsiteX56" fmla="*/ 0 w 4833033"/>
              <a:gd name="connsiteY56" fmla="*/ 0 h 6858000"/>
              <a:gd name="connsiteX57" fmla="*/ 1435763 w 4833033"/>
              <a:gd name="connsiteY57" fmla="*/ 0 h 6858000"/>
              <a:gd name="connsiteX58" fmla="*/ 1420203 w 4833033"/>
              <a:gd name="connsiteY58" fmla="*/ 3453 h 6858000"/>
              <a:gd name="connsiteX59" fmla="*/ 313497 w 4833033"/>
              <a:gd name="connsiteY59" fmla="*/ 299422 h 6858000"/>
              <a:gd name="connsiteX60" fmla="*/ 0 w 4833033"/>
              <a:gd name="connsiteY60" fmla="*/ 40520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4833033" h="6858000">
                <a:moveTo>
                  <a:pt x="4048116" y="5645823"/>
                </a:moveTo>
                <a:cubicBezTo>
                  <a:pt x="3665383" y="6132279"/>
                  <a:pt x="3162195" y="6520914"/>
                  <a:pt x="2582564" y="6764308"/>
                </a:cubicBezTo>
                <a:lnTo>
                  <a:pt x="2333816" y="6858000"/>
                </a:lnTo>
                <a:lnTo>
                  <a:pt x="555350" y="6858000"/>
                </a:lnTo>
                <a:lnTo>
                  <a:pt x="896349" y="6792253"/>
                </a:lnTo>
                <a:cubicBezTo>
                  <a:pt x="1772897" y="6605785"/>
                  <a:pt x="2616595" y="6308818"/>
                  <a:pt x="3427445" y="5946243"/>
                </a:cubicBezTo>
                <a:cubicBezTo>
                  <a:pt x="3636640" y="5851282"/>
                  <a:pt x="3842378" y="5751142"/>
                  <a:pt x="4048116" y="5645823"/>
                </a:cubicBezTo>
                <a:close/>
                <a:moveTo>
                  <a:pt x="4392166" y="5124404"/>
                </a:moveTo>
                <a:cubicBezTo>
                  <a:pt x="4323010" y="5252169"/>
                  <a:pt x="4245210" y="5376481"/>
                  <a:pt x="4160494" y="5495613"/>
                </a:cubicBezTo>
                <a:cubicBezTo>
                  <a:pt x="3902889" y="5614745"/>
                  <a:pt x="3643556" y="5728697"/>
                  <a:pt x="3379036" y="5834017"/>
                </a:cubicBezTo>
                <a:cubicBezTo>
                  <a:pt x="2559542" y="6156882"/>
                  <a:pt x="1714114" y="6410685"/>
                  <a:pt x="851398" y="6553989"/>
                </a:cubicBezTo>
                <a:cubicBezTo>
                  <a:pt x="702713" y="6578161"/>
                  <a:pt x="553164" y="6599311"/>
                  <a:pt x="403183" y="6616792"/>
                </a:cubicBezTo>
                <a:lnTo>
                  <a:pt x="0" y="6653273"/>
                </a:lnTo>
                <a:lnTo>
                  <a:pt x="0" y="5524073"/>
                </a:lnTo>
                <a:lnTo>
                  <a:pt x="216031" y="5543525"/>
                </a:lnTo>
                <a:cubicBezTo>
                  <a:pt x="303772" y="5549999"/>
                  <a:pt x="391513" y="5555179"/>
                  <a:pt x="479687" y="5559495"/>
                </a:cubicBezTo>
                <a:cubicBezTo>
                  <a:pt x="1378710" y="5602659"/>
                  <a:pt x="2274275" y="5530144"/>
                  <a:pt x="3152551" y="5383387"/>
                </a:cubicBezTo>
                <a:cubicBezTo>
                  <a:pt x="3569214" y="5314325"/>
                  <a:pt x="3982418" y="5226271"/>
                  <a:pt x="4392166" y="5124404"/>
                </a:cubicBezTo>
                <a:close/>
                <a:moveTo>
                  <a:pt x="0" y="3928083"/>
                </a:moveTo>
                <a:lnTo>
                  <a:pt x="205441" y="4010779"/>
                </a:lnTo>
                <a:cubicBezTo>
                  <a:pt x="292966" y="4044878"/>
                  <a:pt x="383733" y="4078977"/>
                  <a:pt x="477958" y="4112645"/>
                </a:cubicBezTo>
                <a:cubicBezTo>
                  <a:pt x="1335487" y="4416518"/>
                  <a:pt x="2218950" y="4621978"/>
                  <a:pt x="3109329" y="4685860"/>
                </a:cubicBezTo>
                <a:cubicBezTo>
                  <a:pt x="3600334" y="4720391"/>
                  <a:pt x="4089610" y="4729024"/>
                  <a:pt x="4578886" y="4720391"/>
                </a:cubicBezTo>
                <a:cubicBezTo>
                  <a:pt x="4539121" y="4822258"/>
                  <a:pt x="4495899" y="4920671"/>
                  <a:pt x="4447490" y="5017358"/>
                </a:cubicBezTo>
                <a:cubicBezTo>
                  <a:pt x="4010081" y="5095053"/>
                  <a:pt x="3569214" y="5160662"/>
                  <a:pt x="3128347" y="5203826"/>
                </a:cubicBezTo>
                <a:cubicBezTo>
                  <a:pt x="2253528" y="5288427"/>
                  <a:pt x="1371794" y="5298786"/>
                  <a:pt x="509078" y="5196919"/>
                </a:cubicBezTo>
                <a:cubicBezTo>
                  <a:pt x="415718" y="5185697"/>
                  <a:pt x="322790" y="5173611"/>
                  <a:pt x="230078" y="5160230"/>
                </a:cubicBezTo>
                <a:lnTo>
                  <a:pt x="0" y="5123396"/>
                </a:lnTo>
                <a:close/>
                <a:moveTo>
                  <a:pt x="0" y="2466438"/>
                </a:moveTo>
                <a:lnTo>
                  <a:pt x="374765" y="2555215"/>
                </a:lnTo>
                <a:cubicBezTo>
                  <a:pt x="801692" y="2664716"/>
                  <a:pt x="1241263" y="2802624"/>
                  <a:pt x="1684723" y="2969668"/>
                </a:cubicBezTo>
                <a:cubicBezTo>
                  <a:pt x="2841351" y="3408212"/>
                  <a:pt x="3854481" y="3903732"/>
                  <a:pt x="4561597" y="4518385"/>
                </a:cubicBezTo>
                <a:cubicBezTo>
                  <a:pt x="4566783" y="4521838"/>
                  <a:pt x="4566783" y="4521838"/>
                  <a:pt x="4566783" y="4521838"/>
                </a:cubicBezTo>
                <a:cubicBezTo>
                  <a:pt x="3564027" y="4570181"/>
                  <a:pt x="2135964" y="4392347"/>
                  <a:pt x="635287" y="3824311"/>
                </a:cubicBezTo>
                <a:cubicBezTo>
                  <a:pt x="514264" y="3778558"/>
                  <a:pt x="397132" y="3725034"/>
                  <a:pt x="283458" y="3665900"/>
                </a:cubicBezTo>
                <a:lnTo>
                  <a:pt x="0" y="3501451"/>
                </a:lnTo>
                <a:close/>
                <a:moveTo>
                  <a:pt x="418743" y="1525948"/>
                </a:moveTo>
                <a:cubicBezTo>
                  <a:pt x="884571" y="1522063"/>
                  <a:pt x="1348454" y="1544400"/>
                  <a:pt x="1807474" y="1598787"/>
                </a:cubicBezTo>
                <a:cubicBezTo>
                  <a:pt x="2670191" y="1698927"/>
                  <a:pt x="3515618" y="1913019"/>
                  <a:pt x="4286703" y="2273868"/>
                </a:cubicBezTo>
                <a:cubicBezTo>
                  <a:pt x="4433659" y="2342930"/>
                  <a:pt x="4577157" y="2418898"/>
                  <a:pt x="4717197" y="2498320"/>
                </a:cubicBezTo>
                <a:cubicBezTo>
                  <a:pt x="4793268" y="2791833"/>
                  <a:pt x="4833033" y="3099160"/>
                  <a:pt x="4833033" y="3415118"/>
                </a:cubicBezTo>
                <a:cubicBezTo>
                  <a:pt x="4833033" y="3629211"/>
                  <a:pt x="4833033" y="4223145"/>
                  <a:pt x="4694721" y="4414792"/>
                </a:cubicBezTo>
                <a:cubicBezTo>
                  <a:pt x="4606548" y="4297386"/>
                  <a:pt x="4342028" y="4059122"/>
                  <a:pt x="4200259" y="3960709"/>
                </a:cubicBezTo>
                <a:cubicBezTo>
                  <a:pt x="3427445" y="3425478"/>
                  <a:pt x="2872471" y="3050816"/>
                  <a:pt x="1838595" y="2683061"/>
                </a:cubicBezTo>
                <a:cubicBezTo>
                  <a:pt x="1375684" y="2518607"/>
                  <a:pt x="904994" y="2383288"/>
                  <a:pt x="429441" y="2282932"/>
                </a:cubicBezTo>
                <a:lnTo>
                  <a:pt x="0" y="2203280"/>
                </a:lnTo>
                <a:lnTo>
                  <a:pt x="0" y="1537090"/>
                </a:lnTo>
                <a:close/>
                <a:moveTo>
                  <a:pt x="2777382" y="120859"/>
                </a:moveTo>
                <a:cubicBezTo>
                  <a:pt x="3489685" y="469622"/>
                  <a:pt x="4070592" y="1042837"/>
                  <a:pt x="4431930" y="1747270"/>
                </a:cubicBezTo>
                <a:cubicBezTo>
                  <a:pt x="3593418" y="1433038"/>
                  <a:pt x="2713413" y="1279375"/>
                  <a:pt x="1838595" y="1236211"/>
                </a:cubicBezTo>
                <a:cubicBezTo>
                  <a:pt x="1364014" y="1212902"/>
                  <a:pt x="891379" y="1222614"/>
                  <a:pt x="421418" y="1258063"/>
                </a:cubicBezTo>
                <a:lnTo>
                  <a:pt x="0" y="1297377"/>
                </a:lnTo>
                <a:lnTo>
                  <a:pt x="0" y="588673"/>
                </a:lnTo>
                <a:lnTo>
                  <a:pt x="327085" y="493254"/>
                </a:lnTo>
                <a:cubicBezTo>
                  <a:pt x="703038" y="389985"/>
                  <a:pt x="1082637" y="305168"/>
                  <a:pt x="1465154" y="241717"/>
                </a:cubicBezTo>
                <a:cubicBezTo>
                  <a:pt x="1899106" y="170929"/>
                  <a:pt x="2339973" y="127765"/>
                  <a:pt x="2777382" y="120859"/>
                </a:cubicBezTo>
                <a:close/>
                <a:moveTo>
                  <a:pt x="0" y="0"/>
                </a:moveTo>
                <a:lnTo>
                  <a:pt x="1435763" y="0"/>
                </a:lnTo>
                <a:cubicBezTo>
                  <a:pt x="1430576" y="1727"/>
                  <a:pt x="1425390" y="1727"/>
                  <a:pt x="1420203" y="3453"/>
                </a:cubicBezTo>
                <a:cubicBezTo>
                  <a:pt x="1045466" y="82443"/>
                  <a:pt x="676564" y="182799"/>
                  <a:pt x="313497" y="299422"/>
                </a:cubicBezTo>
                <a:lnTo>
                  <a:pt x="0" y="405208"/>
                </a:lnTo>
                <a:close/>
              </a:path>
            </a:pathLst>
          </a:custGeom>
          <a:solidFill>
            <a:schemeClr val="bg2"/>
          </a:solidFill>
        </p:spPr>
        <p:txBody>
          <a:bodyPr wrap="square">
            <a:noAutofit/>
          </a:bodyPr>
          <a:lstStyle>
            <a:lvl1pPr marL="0" indent="0">
              <a:buNone/>
              <a:defRPr/>
            </a:lvl1pPr>
          </a:lstStyle>
          <a:p>
            <a:r>
              <a:rPr lang="en-US"/>
              <a:t>Click icon to add picture</a:t>
            </a:r>
          </a:p>
        </p:txBody>
      </p:sp>
      <p:sp>
        <p:nvSpPr>
          <p:cNvPr id="12" name="Text Placeholder 11">
            <a:extLst>
              <a:ext uri="{FF2B5EF4-FFF2-40B4-BE49-F238E27FC236}">
                <a16:creationId xmlns:a16="http://schemas.microsoft.com/office/drawing/2014/main" id="{A8804ACA-AA91-475C-AF9E-20111BD81310}"/>
              </a:ext>
            </a:extLst>
          </p:cNvPr>
          <p:cNvSpPr>
            <a:spLocks noGrp="1"/>
          </p:cNvSpPr>
          <p:nvPr>
            <p:ph type="body" sz="quarter" idx="14" hasCustomPrompt="1"/>
          </p:nvPr>
        </p:nvSpPr>
        <p:spPr>
          <a:xfrm>
            <a:off x="5736424" y="2649516"/>
            <a:ext cx="6084101" cy="215444"/>
          </a:xfrm>
          <a:noFill/>
          <a:ln>
            <a:noFill/>
          </a:ln>
        </p:spPr>
        <p:txBody>
          <a:bodyPr wrap="square" lIns="0" tIns="0" rIns="0" bIns="0" anchor="b">
            <a:spAutoFit/>
          </a:bodyPr>
          <a:lstStyle>
            <a:lvl1pPr marL="0" indent="0" algn="l">
              <a:buNone/>
              <a:defRPr sz="1400" cap="all" baseline="0">
                <a:solidFill>
                  <a:schemeClr val="tx2"/>
                </a:solidFill>
                <a:latin typeface="+mn-lt"/>
              </a:defRPr>
            </a:lvl1pPr>
            <a:lvl2pPr marL="361950" indent="0" algn="ctr">
              <a:buNone/>
              <a:defRPr sz="2000" cap="all" baseline="0">
                <a:solidFill>
                  <a:schemeClr val="accent2"/>
                </a:solidFill>
                <a:latin typeface="+mj-lt"/>
              </a:defRPr>
            </a:lvl2pPr>
            <a:lvl3pPr marL="0" indent="0" algn="ctr">
              <a:buNone/>
              <a:defRPr sz="2000" cap="all" baseline="0">
                <a:solidFill>
                  <a:schemeClr val="accent2"/>
                </a:solidFill>
                <a:latin typeface="+mj-lt"/>
              </a:defRPr>
            </a:lvl3pPr>
            <a:lvl4pPr marL="361950" indent="0" algn="ctr">
              <a:buNone/>
              <a:defRPr sz="2000" cap="all" baseline="0">
                <a:solidFill>
                  <a:schemeClr val="accent2"/>
                </a:solidFill>
                <a:latin typeface="+mj-lt"/>
              </a:defRPr>
            </a:lvl4pPr>
            <a:lvl5pPr marL="361950" indent="0" algn="ctr">
              <a:buNone/>
              <a:defRPr sz="2000" cap="all" baseline="0">
                <a:solidFill>
                  <a:schemeClr val="accent2"/>
                </a:solidFill>
                <a:latin typeface="+mj-lt"/>
              </a:defRPr>
            </a:lvl5pPr>
          </a:lstStyle>
          <a:p>
            <a:pPr lvl="0"/>
            <a:r>
              <a:rPr lang="en-GB" dirty="0"/>
              <a:t>click to ADD project type</a:t>
            </a:r>
          </a:p>
        </p:txBody>
      </p:sp>
      <p:sp>
        <p:nvSpPr>
          <p:cNvPr id="2" name="Title 1">
            <a:extLst>
              <a:ext uri="{FF2B5EF4-FFF2-40B4-BE49-F238E27FC236}">
                <a16:creationId xmlns:a16="http://schemas.microsoft.com/office/drawing/2014/main" id="{5F3A25CE-9FFA-4CCF-8705-63D4AFA8EA0C}"/>
              </a:ext>
            </a:extLst>
          </p:cNvPr>
          <p:cNvSpPr>
            <a:spLocks noGrp="1"/>
          </p:cNvSpPr>
          <p:nvPr>
            <p:ph type="ctrTitle" hasCustomPrompt="1"/>
          </p:nvPr>
        </p:nvSpPr>
        <p:spPr>
          <a:xfrm>
            <a:off x="5736424" y="2948460"/>
            <a:ext cx="6084101" cy="498598"/>
          </a:xfrm>
          <a:noFill/>
          <a:ln>
            <a:noFill/>
          </a:ln>
        </p:spPr>
        <p:txBody>
          <a:bodyPr wrap="square" lIns="0" tIns="0" rIns="0" bIns="0" anchor="b">
            <a:spAutoFit/>
          </a:bodyPr>
          <a:lstStyle>
            <a:lvl1pPr marL="0" indent="0" algn="l">
              <a:defRPr sz="3600" cap="all" baseline="0">
                <a:solidFill>
                  <a:schemeClr val="accent2"/>
                </a:solidFill>
                <a:latin typeface="+mn-lt"/>
              </a:defRPr>
            </a:lvl1pPr>
          </a:lstStyle>
          <a:p>
            <a:r>
              <a:rPr lang="en-GB" dirty="0"/>
              <a:t>Click to add title</a:t>
            </a:r>
          </a:p>
        </p:txBody>
      </p:sp>
      <p:sp>
        <p:nvSpPr>
          <p:cNvPr id="3" name="Subtitle 2">
            <a:extLst>
              <a:ext uri="{FF2B5EF4-FFF2-40B4-BE49-F238E27FC236}">
                <a16:creationId xmlns:a16="http://schemas.microsoft.com/office/drawing/2014/main" id="{AD61F454-62DB-4C30-9348-131714894BF5}"/>
              </a:ext>
            </a:extLst>
          </p:cNvPr>
          <p:cNvSpPr>
            <a:spLocks noGrp="1"/>
          </p:cNvSpPr>
          <p:nvPr>
            <p:ph type="subTitle" idx="1" hasCustomPrompt="1"/>
          </p:nvPr>
        </p:nvSpPr>
        <p:spPr>
          <a:xfrm>
            <a:off x="7106524" y="5796062"/>
            <a:ext cx="1675526" cy="153888"/>
          </a:xfrm>
          <a:noFill/>
          <a:ln>
            <a:noFill/>
          </a:ln>
        </p:spPr>
        <p:txBody>
          <a:bodyPr wrap="square" lIns="0" tIns="0" rIns="0" bIns="0" anchor="t">
            <a:spAutoFit/>
          </a:bodyPr>
          <a:lstStyle>
            <a:lvl1pPr marL="0" indent="0" algn="l">
              <a:buNone/>
              <a:defRPr sz="1000">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add date</a:t>
            </a:r>
          </a:p>
        </p:txBody>
      </p:sp>
      <p:sp>
        <p:nvSpPr>
          <p:cNvPr id="18" name="Text Placeholder 17">
            <a:extLst>
              <a:ext uri="{FF2B5EF4-FFF2-40B4-BE49-F238E27FC236}">
                <a16:creationId xmlns:a16="http://schemas.microsoft.com/office/drawing/2014/main" id="{08AA4653-EFFB-437F-9786-AA97A5CDA725}"/>
              </a:ext>
            </a:extLst>
          </p:cNvPr>
          <p:cNvSpPr>
            <a:spLocks noGrp="1"/>
          </p:cNvSpPr>
          <p:nvPr>
            <p:ph type="body" sz="quarter" idx="16" hasCustomPrompt="1"/>
          </p:nvPr>
        </p:nvSpPr>
        <p:spPr>
          <a:xfrm>
            <a:off x="5736424" y="3404716"/>
            <a:ext cx="6083737" cy="307777"/>
          </a:xfrm>
          <a:noFill/>
          <a:ln>
            <a:noFill/>
          </a:ln>
        </p:spPr>
        <p:txBody>
          <a:bodyPr wrap="square" lIns="0" tIns="0" rIns="0" bIns="0" anchor="t">
            <a:spAutoFit/>
          </a:bodyPr>
          <a:lstStyle>
            <a:lvl1pPr marL="0" indent="0" algn="l">
              <a:buNone/>
              <a:defRPr sz="2000">
                <a:solidFill>
                  <a:schemeClr val="accent1"/>
                </a:solidFill>
                <a:latin typeface="+mj-lt"/>
              </a:defRPr>
            </a:lvl1pPr>
            <a:lvl2pPr>
              <a:defRPr sz="2000"/>
            </a:lvl2pPr>
            <a:lvl3pPr>
              <a:defRPr sz="2000"/>
            </a:lvl3pPr>
            <a:lvl4pPr>
              <a:defRPr sz="2000"/>
            </a:lvl4pPr>
            <a:lvl5pPr>
              <a:defRPr sz="2000"/>
            </a:lvl5pPr>
          </a:lstStyle>
          <a:p>
            <a:pPr lvl="0"/>
            <a:r>
              <a:rPr lang="en-GB" dirty="0"/>
              <a:t>Click to add subtitle</a:t>
            </a:r>
          </a:p>
        </p:txBody>
      </p:sp>
      <p:sp>
        <p:nvSpPr>
          <p:cNvPr id="23" name="Subtitle 326">
            <a:extLst>
              <a:ext uri="{FF2B5EF4-FFF2-40B4-BE49-F238E27FC236}">
                <a16:creationId xmlns:a16="http://schemas.microsoft.com/office/drawing/2014/main" id="{E9DAFC43-822A-40AC-9DD0-C46347C9254C}"/>
              </a:ext>
            </a:extLst>
          </p:cNvPr>
          <p:cNvSpPr txBox="1">
            <a:spLocks/>
          </p:cNvSpPr>
          <p:nvPr userDrawn="1"/>
        </p:nvSpPr>
        <p:spPr>
          <a:xfrm>
            <a:off x="5736423" y="5796062"/>
            <a:ext cx="1335890" cy="153888"/>
          </a:xfrm>
          <a:prstGeom prst="rect">
            <a:avLst/>
          </a:prstGeom>
          <a:noFill/>
          <a:ln>
            <a:noFill/>
          </a:ln>
        </p:spPr>
        <p:txBody>
          <a:bodyPr vert="horz" wrap="square" lIns="0" tIns="0" rIns="0" bIns="0" rtlCol="0">
            <a:spAutoFit/>
          </a:bodyPr>
          <a:lstStyle>
            <a:lvl1pPr marL="0" indent="0" algn="ctr" defTabSz="914400" rtl="0" eaLnBrk="1" latinLnBrk="0" hangingPunct="1">
              <a:lnSpc>
                <a:spcPct val="90000"/>
              </a:lnSpc>
              <a:spcBef>
                <a:spcPts val="1000"/>
              </a:spcBef>
              <a:buFont typeface="Arial" panose="020B0604020202020204" pitchFamily="34" charset="0"/>
              <a:buNone/>
              <a:defRPr sz="1400" kern="1200">
                <a:solidFill>
                  <a:schemeClr val="tx2"/>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2"/>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2"/>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2"/>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2"/>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300"/>
              </a:spcBef>
            </a:pPr>
            <a:r>
              <a:rPr lang="en-GB" sz="1000">
                <a:latin typeface="+mj-lt"/>
              </a:rPr>
              <a:t>Private &amp; Confidential  </a:t>
            </a:r>
            <a:r>
              <a:rPr lang="en-GB" sz="1000">
                <a:solidFill>
                  <a:schemeClr val="accent2"/>
                </a:solidFill>
                <a:latin typeface="+mj-lt"/>
              </a:rPr>
              <a:t>|</a:t>
            </a:r>
          </a:p>
        </p:txBody>
      </p:sp>
      <p:cxnSp>
        <p:nvCxnSpPr>
          <p:cNvPr id="28" name="Straight Connector 27">
            <a:extLst>
              <a:ext uri="{FF2B5EF4-FFF2-40B4-BE49-F238E27FC236}">
                <a16:creationId xmlns:a16="http://schemas.microsoft.com/office/drawing/2014/main" id="{4569689D-10C4-4746-81EC-EEC037892A41}"/>
              </a:ext>
            </a:extLst>
          </p:cNvPr>
          <p:cNvCxnSpPr>
            <a:cxnSpLocks/>
          </p:cNvCxnSpPr>
          <p:nvPr userDrawn="1"/>
        </p:nvCxnSpPr>
        <p:spPr>
          <a:xfrm>
            <a:off x="5735639" y="3813304"/>
            <a:ext cx="6084886"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 name="Picture Placeholder 4">
            <a:extLst>
              <a:ext uri="{FF2B5EF4-FFF2-40B4-BE49-F238E27FC236}">
                <a16:creationId xmlns:a16="http://schemas.microsoft.com/office/drawing/2014/main" id="{D3C0A46C-EE0A-4949-9A63-1E5F9851C5A2}"/>
              </a:ext>
            </a:extLst>
          </p:cNvPr>
          <p:cNvSpPr>
            <a:spLocks noGrp="1"/>
          </p:cNvSpPr>
          <p:nvPr>
            <p:ph type="pic" sz="quarter" idx="18" hasCustomPrompt="1"/>
          </p:nvPr>
        </p:nvSpPr>
        <p:spPr>
          <a:xfrm>
            <a:off x="5736424" y="4134045"/>
            <a:ext cx="1600200" cy="590550"/>
          </a:xfrm>
          <a:noFill/>
        </p:spPr>
        <p:txBody>
          <a:bodyPr/>
          <a:lstStyle>
            <a:lvl1pPr marL="0" indent="0">
              <a:buNone/>
              <a:defRPr/>
            </a:lvl1pPr>
          </a:lstStyle>
          <a:p>
            <a:r>
              <a:rPr lang="en-GB"/>
              <a:t>Click to add logo</a:t>
            </a:r>
          </a:p>
        </p:txBody>
      </p:sp>
      <p:sp>
        <p:nvSpPr>
          <p:cNvPr id="31" name="Subtitle 326">
            <a:extLst>
              <a:ext uri="{FF2B5EF4-FFF2-40B4-BE49-F238E27FC236}">
                <a16:creationId xmlns:a16="http://schemas.microsoft.com/office/drawing/2014/main" id="{023BBD9D-CCB1-4190-8827-61ED4A8391F9}"/>
              </a:ext>
            </a:extLst>
          </p:cNvPr>
          <p:cNvSpPr txBox="1">
            <a:spLocks/>
          </p:cNvSpPr>
          <p:nvPr userDrawn="1"/>
        </p:nvSpPr>
        <p:spPr>
          <a:xfrm>
            <a:off x="5736423" y="3909892"/>
            <a:ext cx="1335890" cy="215444"/>
          </a:xfrm>
          <a:prstGeom prst="rect">
            <a:avLst/>
          </a:prstGeom>
          <a:noFill/>
          <a:ln>
            <a:noFill/>
          </a:ln>
        </p:spPr>
        <p:txBody>
          <a:bodyPr vert="horz" wrap="square" lIns="0" tIns="0" rIns="0" bIns="0" rtlCol="0" anchor="t">
            <a:spAutoFit/>
          </a:bodyPr>
          <a:lstStyle>
            <a:lvl1pPr marL="0" indent="0" algn="ctr" defTabSz="914400" rtl="0" eaLnBrk="1" latinLnBrk="0" hangingPunct="1">
              <a:lnSpc>
                <a:spcPct val="90000"/>
              </a:lnSpc>
              <a:spcBef>
                <a:spcPts val="1000"/>
              </a:spcBef>
              <a:buFont typeface="Arial" panose="020B0604020202020204" pitchFamily="34" charset="0"/>
              <a:buNone/>
              <a:defRPr sz="1400" kern="1200">
                <a:solidFill>
                  <a:schemeClr val="tx2"/>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2"/>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2"/>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2"/>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2"/>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300"/>
              </a:spcBef>
            </a:pPr>
            <a:r>
              <a:rPr lang="en-GB" sz="1400">
                <a:latin typeface="+mn-lt"/>
              </a:rPr>
              <a:t>PREPARED FOR</a:t>
            </a:r>
            <a:endParaRPr lang="en-GB" sz="1400">
              <a:solidFill>
                <a:schemeClr val="accent2"/>
              </a:solidFill>
              <a:latin typeface="+mn-lt"/>
            </a:endParaRPr>
          </a:p>
        </p:txBody>
      </p:sp>
      <p:pic>
        <p:nvPicPr>
          <p:cNvPr id="33" name="Picture 32" descr="A close up of a sign&#10;&#10;Description generated with very high confidence">
            <a:extLst>
              <a:ext uri="{FF2B5EF4-FFF2-40B4-BE49-F238E27FC236}">
                <a16:creationId xmlns:a16="http://schemas.microsoft.com/office/drawing/2014/main" id="{5641D140-6B67-4937-ABDC-7C33FB15020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54688" y="634432"/>
            <a:ext cx="2577297" cy="810286"/>
          </a:xfrm>
          <a:prstGeom prst="rect">
            <a:avLst/>
          </a:prstGeom>
        </p:spPr>
      </p:pic>
    </p:spTree>
    <p:extLst>
      <p:ext uri="{BB962C8B-B14F-4D97-AF65-F5344CB8AC3E}">
        <p14:creationId xmlns:p14="http://schemas.microsoft.com/office/powerpoint/2010/main" val="652763111"/>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sclaimer">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E56769EC-EA4B-495A-9F1B-6EA93E76ED33}"/>
              </a:ext>
            </a:extLst>
          </p:cNvPr>
          <p:cNvSpPr>
            <a:spLocks/>
          </p:cNvSpPr>
          <p:nvPr userDrawn="1"/>
        </p:nvSpPr>
        <p:spPr>
          <a:xfrm>
            <a:off x="6387584" y="4607773"/>
            <a:ext cx="5432941" cy="346249"/>
          </a:xfrm>
          <a:prstGeom prst="rect">
            <a:avLst/>
          </a:prstGeom>
        </p:spPr>
        <p:txBody>
          <a:bodyPr wrap="square" lIns="0" tIns="0" rIns="0" bIns="0" numCol="1" spcCol="972000">
            <a:spAutoFit/>
          </a:bodyPr>
          <a:lstStyle/>
          <a:p>
            <a:pPr marL="0" marR="0" lvl="0" indent="0" algn="l" defTabSz="914400" rtl="0" eaLnBrk="1" fontAlgn="auto" latinLnBrk="0" hangingPunct="1">
              <a:lnSpc>
                <a:spcPct val="100000"/>
              </a:lnSpc>
              <a:spcBef>
                <a:spcPts val="300"/>
              </a:spcBef>
              <a:spcAft>
                <a:spcPts val="0"/>
              </a:spcAft>
              <a:buClrTx/>
              <a:buSzTx/>
              <a:buFont typeface="Arial" panose="020B0604020202020204" pitchFamily="34" charset="0"/>
              <a:buNone/>
              <a:tabLst/>
              <a:defRPr/>
            </a:pPr>
            <a:r>
              <a:rPr kumimoji="0" lang="en-GB" sz="1000" b="0" i="0" u="none" strike="noStrike" kern="1200" cap="none" spc="0" normalizeH="0" baseline="0" noProof="0">
                <a:ln>
                  <a:noFill/>
                </a:ln>
                <a:solidFill>
                  <a:srgbClr val="009ED1"/>
                </a:solidFill>
                <a:effectLst/>
                <a:uLnTx/>
                <a:uFillTx/>
                <a:latin typeface="Arial" panose="020B0604020202020204" pitchFamily="34" charset="0"/>
                <a:ea typeface="Calibri" panose="020F0502020204030204" pitchFamily="34" charset="0"/>
                <a:cs typeface="Arial" panose="020B0604020202020204" pitchFamily="34" charset="0"/>
              </a:rPr>
              <a:t>D</a:t>
            </a:r>
            <a:r>
              <a:rPr kumimoji="0" lang="en-IE" sz="1000" b="0" i="0" u="none" strike="noStrike" kern="1200" cap="none" spc="0" normalizeH="0" baseline="0" noProof="0">
                <a:ln>
                  <a:noFill/>
                </a:ln>
                <a:solidFill>
                  <a:srgbClr val="009ED1"/>
                </a:solidFill>
                <a:effectLst/>
                <a:uLnTx/>
                <a:uFillTx/>
                <a:latin typeface="Arial" panose="020B0604020202020204" pitchFamily="34" charset="0"/>
                <a:ea typeface="Calibri" panose="020F0502020204030204" pitchFamily="34" charset="0"/>
                <a:cs typeface="Arial" panose="020B0604020202020204" pitchFamily="34" charset="0"/>
              </a:rPr>
              <a:t>OCUMENT STATUS </a:t>
            </a:r>
          </a:p>
          <a:p>
            <a:pPr marL="0" marR="0" lvl="0" indent="0" algn="l" defTabSz="914400" rtl="0" eaLnBrk="1" fontAlgn="auto" latinLnBrk="0" hangingPunct="1">
              <a:lnSpc>
                <a:spcPct val="100000"/>
              </a:lnSpc>
              <a:spcBef>
                <a:spcPts val="300"/>
              </a:spcBef>
              <a:spcAft>
                <a:spcPts val="0"/>
              </a:spcAft>
              <a:buClrTx/>
              <a:buSzTx/>
              <a:buFont typeface="Arial" panose="020B0604020202020204" pitchFamily="34" charset="0"/>
              <a:buNone/>
              <a:tabLst/>
              <a:defRPr/>
            </a:pPr>
            <a:r>
              <a:rPr kumimoji="0" lang="en-GB" sz="1000" b="0" i="0" u="none" strike="noStrike" kern="1200" cap="none" spc="0" normalizeH="0" baseline="0" noProof="0">
                <a:ln>
                  <a:noFill/>
                </a:ln>
                <a:solidFill>
                  <a:srgbClr val="595959"/>
                </a:solidFill>
                <a:effectLst/>
                <a:uLnTx/>
                <a:uFillTx/>
                <a:latin typeface="Arial" panose="020B0604020202020204" pitchFamily="34" charset="0"/>
                <a:ea typeface="Calibri" panose="020F0502020204030204" pitchFamily="34" charset="0"/>
                <a:cs typeface="Arial" panose="020B0604020202020204" pitchFamily="34" charset="0"/>
              </a:rPr>
              <a:t>Please note that this document is</a:t>
            </a:r>
          </a:p>
        </p:txBody>
      </p:sp>
      <p:sp>
        <p:nvSpPr>
          <p:cNvPr id="4" name="Date Placeholder 3">
            <a:extLst>
              <a:ext uri="{FF2B5EF4-FFF2-40B4-BE49-F238E27FC236}">
                <a16:creationId xmlns:a16="http://schemas.microsoft.com/office/drawing/2014/main" id="{7DD08365-E05A-4D0E-B8B3-614C5068F65C}"/>
              </a:ext>
            </a:extLst>
          </p:cNvPr>
          <p:cNvSpPr>
            <a:spLocks noGrp="1"/>
          </p:cNvSpPr>
          <p:nvPr>
            <p:ph type="dt" sz="half" idx="10"/>
          </p:nvPr>
        </p:nvSpPr>
        <p:spPr/>
        <p:txBody>
          <a:bodyPr/>
          <a:lstStyle/>
          <a:p>
            <a:endParaRPr lang="en-GB"/>
          </a:p>
        </p:txBody>
      </p:sp>
      <p:sp>
        <p:nvSpPr>
          <p:cNvPr id="6" name="Rectangle 5">
            <a:extLst>
              <a:ext uri="{FF2B5EF4-FFF2-40B4-BE49-F238E27FC236}">
                <a16:creationId xmlns:a16="http://schemas.microsoft.com/office/drawing/2014/main" id="{0390C4E0-93E9-4455-ABE8-860E7806C896}"/>
              </a:ext>
            </a:extLst>
          </p:cNvPr>
          <p:cNvSpPr>
            <a:spLocks/>
          </p:cNvSpPr>
          <p:nvPr userDrawn="1"/>
        </p:nvSpPr>
        <p:spPr>
          <a:xfrm>
            <a:off x="371475" y="1341438"/>
            <a:ext cx="5432941" cy="807913"/>
          </a:xfrm>
          <a:prstGeom prst="rect">
            <a:avLst/>
          </a:prstGeom>
        </p:spPr>
        <p:txBody>
          <a:bodyPr wrap="square" lIns="0" tIns="0" rIns="0" bIns="0" numCol="1" spcCol="972000">
            <a:spAutoFit/>
          </a:bodyPr>
          <a:lstStyle/>
          <a:p>
            <a:pPr marL="0" marR="0" lvl="0" indent="0" algn="l" defTabSz="914400" rtl="0" eaLnBrk="1" fontAlgn="auto" latinLnBrk="0" hangingPunct="1">
              <a:lnSpc>
                <a:spcPct val="100000"/>
              </a:lnSpc>
              <a:spcBef>
                <a:spcPts val="300"/>
              </a:spcBef>
              <a:spcAft>
                <a:spcPts val="0"/>
              </a:spcAft>
              <a:buClrTx/>
              <a:buSzTx/>
              <a:buFont typeface="Arial" panose="020B0604020202020204" pitchFamily="34" charset="0"/>
              <a:buNone/>
              <a:tabLst/>
              <a:defRPr/>
            </a:pPr>
            <a:r>
              <a:rPr kumimoji="0" lang="en-IE" sz="1000" b="0" i="0" u="none" strike="noStrike" kern="1200" cap="none" spc="0" normalizeH="0" baseline="0" noProof="0">
                <a:ln>
                  <a:noFill/>
                </a:ln>
                <a:solidFill>
                  <a:srgbClr val="009ED1"/>
                </a:solidFill>
                <a:effectLst/>
                <a:uLnTx/>
                <a:uFillTx/>
                <a:latin typeface="Arial" panose="020B0604020202020204" pitchFamily="34" charset="0"/>
                <a:ea typeface="Calibri" panose="020F0502020204030204" pitchFamily="34" charset="0"/>
                <a:cs typeface="Arial" panose="020B0604020202020204" pitchFamily="34" charset="0"/>
              </a:rPr>
              <a:t>IMPORTANT INFORMATION</a:t>
            </a:r>
          </a:p>
          <a:p>
            <a:pPr marL="0" marR="0" lvl="0" indent="0" algn="l" defTabSz="914400" rtl="0" eaLnBrk="1" fontAlgn="auto" latinLnBrk="0" hangingPunct="1">
              <a:lnSpc>
                <a:spcPct val="100000"/>
              </a:lnSpc>
              <a:spcBef>
                <a:spcPts val="300"/>
              </a:spcBef>
              <a:spcAft>
                <a:spcPts val="800"/>
              </a:spcAft>
              <a:buClrTx/>
              <a:buSzTx/>
              <a:buFont typeface="Arial" panose="020B0604020202020204" pitchFamily="34" charset="0"/>
              <a:buNone/>
              <a:tabLst/>
              <a:defRPr/>
            </a:pPr>
            <a:r>
              <a:rPr kumimoji="0" lang="en-IE" sz="1000" b="0" i="0" u="none" strike="noStrike" kern="1200" cap="none" spc="0" normalizeH="0" baseline="0" noProof="0">
                <a:ln>
                  <a:noFill/>
                </a:ln>
                <a:solidFill>
                  <a:srgbClr val="595959"/>
                </a:solidFill>
                <a:effectLst/>
                <a:uLnTx/>
                <a:uFillTx/>
                <a:latin typeface="Arial" panose="020B0604020202020204" pitchFamily="34" charset="0"/>
                <a:ea typeface="Calibri" panose="020F0502020204030204" pitchFamily="34" charset="0"/>
                <a:cs typeface="Arial" panose="020B0604020202020204" pitchFamily="34" charset="0"/>
              </a:rPr>
              <a:t>This document has been prepared by Farrelly &amp; Mitchell Business Consultants Limited T/A Farrelly &amp; Mitchell with its registered office at Unit 5A Fingal Bay Business Park, Balbriggan, Co. Dublin, Ireland </a:t>
            </a:r>
            <a:r>
              <a:rPr kumimoji="0" lang="en-GB" sz="1000" b="0" i="0" u="none" strike="noStrike" kern="1200" cap="none" spc="0" normalizeH="0" baseline="0" noProof="0">
                <a:ln>
                  <a:noFill/>
                </a:ln>
                <a:solidFill>
                  <a:srgbClr val="595959"/>
                </a:solidFill>
                <a:effectLst/>
                <a:uLnTx/>
                <a:uFillTx/>
                <a:latin typeface="Arial" panose="020B0604020202020204" pitchFamily="34" charset="0"/>
                <a:ea typeface="+mn-ea"/>
                <a:cs typeface="Arial" panose="020B0604020202020204" pitchFamily="34" charset="0"/>
              </a:rPr>
              <a:t>and its Branch office at Al-Russais Centre, Suite 510 6468 Al-Ulaya Road, Al Ulaya, Riyadh, Kingdom of Saudi Arabia for the exclusive use of:</a:t>
            </a:r>
            <a:endParaRPr kumimoji="0" lang="en-GB" sz="1000" b="0"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endParaRPr>
          </a:p>
        </p:txBody>
      </p:sp>
      <p:sp>
        <p:nvSpPr>
          <p:cNvPr id="7" name="Text Placeholder 7">
            <a:extLst>
              <a:ext uri="{FF2B5EF4-FFF2-40B4-BE49-F238E27FC236}">
                <a16:creationId xmlns:a16="http://schemas.microsoft.com/office/drawing/2014/main" id="{AFA31FCA-82B0-4300-9DF4-86BDC1CF674B}"/>
              </a:ext>
            </a:extLst>
          </p:cNvPr>
          <p:cNvSpPr>
            <a:spLocks noGrp="1"/>
          </p:cNvSpPr>
          <p:nvPr>
            <p:ph type="body" sz="quarter" idx="14" hasCustomPrompt="1"/>
          </p:nvPr>
        </p:nvSpPr>
        <p:spPr>
          <a:xfrm>
            <a:off x="371475" y="2173267"/>
            <a:ext cx="5432940" cy="153888"/>
          </a:xfrm>
        </p:spPr>
        <p:txBody>
          <a:bodyPr wrap="square" anchor="t">
            <a:spAutoFit/>
          </a:bodyPr>
          <a:lstStyle>
            <a:lvl1pPr marL="0" indent="0">
              <a:buNone/>
              <a:defRPr sz="1000" baseline="0">
                <a:solidFill>
                  <a:schemeClr val="tx2"/>
                </a:solidFill>
                <a:latin typeface="Arial" panose="020B0604020202020204" pitchFamily="34" charset="0"/>
                <a:cs typeface="Arial" panose="020B0604020202020204" pitchFamily="34" charset="0"/>
              </a:defRPr>
            </a:lvl1pPr>
            <a:lvl2pPr marL="177800" indent="0">
              <a:buNone/>
              <a:defRPr sz="1000"/>
            </a:lvl2pPr>
            <a:lvl3pPr marL="355600" indent="0">
              <a:buNone/>
              <a:defRPr sz="1000"/>
            </a:lvl3pPr>
            <a:lvl4pPr marL="541338" indent="0">
              <a:buNone/>
              <a:defRPr sz="1000"/>
            </a:lvl4pPr>
            <a:lvl5pPr marL="719138" indent="0">
              <a:buNone/>
              <a:defRPr sz="1000"/>
            </a:lvl5pPr>
          </a:lstStyle>
          <a:p>
            <a:pPr lvl="0"/>
            <a:r>
              <a:rPr lang="en-US" dirty="0"/>
              <a:t>[Click to insert full legal name &amp; address of client (max 2 lines)…]</a:t>
            </a:r>
            <a:endParaRPr lang="da-DK" dirty="0"/>
          </a:p>
        </p:txBody>
      </p:sp>
      <p:sp>
        <p:nvSpPr>
          <p:cNvPr id="13" name="Text Placeholder 7">
            <a:extLst>
              <a:ext uri="{FF2B5EF4-FFF2-40B4-BE49-F238E27FC236}">
                <a16:creationId xmlns:a16="http://schemas.microsoft.com/office/drawing/2014/main" id="{B41AD986-A0B8-4FB0-BA6F-1F9952F2673D}"/>
              </a:ext>
            </a:extLst>
          </p:cNvPr>
          <p:cNvSpPr>
            <a:spLocks noGrp="1"/>
          </p:cNvSpPr>
          <p:nvPr>
            <p:ph type="body" sz="quarter" idx="16" hasCustomPrompt="1"/>
          </p:nvPr>
        </p:nvSpPr>
        <p:spPr>
          <a:xfrm>
            <a:off x="6387584" y="4308337"/>
            <a:ext cx="5432941" cy="153888"/>
          </a:xfrm>
        </p:spPr>
        <p:txBody>
          <a:bodyPr wrap="square">
            <a:spAutoFit/>
          </a:bodyPr>
          <a:lstStyle>
            <a:lvl1pPr marL="0" indent="0">
              <a:buNone/>
              <a:defRPr sz="1000" baseline="0">
                <a:solidFill>
                  <a:schemeClr val="tx2"/>
                </a:solidFill>
                <a:latin typeface="Arial" panose="020B0604020202020204" pitchFamily="34" charset="0"/>
                <a:cs typeface="Arial" panose="020B0604020202020204" pitchFamily="34" charset="0"/>
              </a:defRPr>
            </a:lvl1pPr>
            <a:lvl2pPr marL="177800" indent="0">
              <a:buNone/>
              <a:defRPr sz="1000"/>
            </a:lvl2pPr>
            <a:lvl3pPr marL="355600" indent="0">
              <a:buNone/>
              <a:defRPr sz="1000"/>
            </a:lvl3pPr>
            <a:lvl4pPr marL="541338" indent="0">
              <a:buNone/>
              <a:defRPr sz="1000"/>
            </a:lvl4pPr>
            <a:lvl5pPr marL="719138" indent="0">
              <a:buNone/>
              <a:defRPr sz="1000"/>
            </a:lvl5pPr>
          </a:lstStyle>
          <a:p>
            <a:pPr lvl="0"/>
            <a:r>
              <a:rPr lang="en-US" dirty="0"/>
              <a:t>[Click to insert </a:t>
            </a:r>
            <a:r>
              <a:rPr lang="en-GB" dirty="0"/>
              <a:t>date engagement letter was signed…]</a:t>
            </a:r>
            <a:endParaRPr lang="da-DK" dirty="0"/>
          </a:p>
        </p:txBody>
      </p:sp>
      <p:sp>
        <p:nvSpPr>
          <p:cNvPr id="17" name="Text Placeholder 7">
            <a:extLst>
              <a:ext uri="{FF2B5EF4-FFF2-40B4-BE49-F238E27FC236}">
                <a16:creationId xmlns:a16="http://schemas.microsoft.com/office/drawing/2014/main" id="{C86821C1-A365-4B1D-9DD4-70B63CD7F877}"/>
              </a:ext>
            </a:extLst>
          </p:cNvPr>
          <p:cNvSpPr>
            <a:spLocks noGrp="1"/>
          </p:cNvSpPr>
          <p:nvPr>
            <p:ph type="body" sz="quarter" idx="19" hasCustomPrompt="1"/>
          </p:nvPr>
        </p:nvSpPr>
        <p:spPr>
          <a:xfrm>
            <a:off x="8086725" y="4802514"/>
            <a:ext cx="3733799" cy="153888"/>
          </a:xfrm>
        </p:spPr>
        <p:txBody>
          <a:bodyPr wrap="square">
            <a:spAutoFit/>
          </a:bodyPr>
          <a:lstStyle>
            <a:lvl1pPr marL="0" indent="0">
              <a:buNone/>
              <a:defRPr sz="1000" baseline="0">
                <a:solidFill>
                  <a:schemeClr val="tx2"/>
                </a:solidFill>
                <a:latin typeface="Arial" panose="020B0604020202020204" pitchFamily="34" charset="0"/>
                <a:cs typeface="Arial" panose="020B0604020202020204" pitchFamily="34" charset="0"/>
              </a:defRPr>
            </a:lvl1pPr>
            <a:lvl2pPr marL="177800" indent="0">
              <a:buNone/>
              <a:defRPr sz="1000"/>
            </a:lvl2pPr>
            <a:lvl3pPr marL="355600" indent="0">
              <a:buNone/>
              <a:defRPr sz="1000"/>
            </a:lvl3pPr>
            <a:lvl4pPr marL="541338" indent="0">
              <a:buNone/>
              <a:defRPr sz="1000"/>
            </a:lvl4pPr>
            <a:lvl5pPr marL="719138" indent="0">
              <a:buNone/>
              <a:defRPr sz="1000"/>
            </a:lvl5pPr>
          </a:lstStyle>
          <a:p>
            <a:pPr lvl="0"/>
            <a:r>
              <a:rPr lang="en-US" dirty="0"/>
              <a:t>[Click to insert </a:t>
            </a:r>
            <a:r>
              <a:rPr lang="en-GB" dirty="0"/>
              <a:t>“a draft.” or “final.”]</a:t>
            </a:r>
            <a:endParaRPr lang="da-DK" dirty="0"/>
          </a:p>
        </p:txBody>
      </p:sp>
      <p:sp>
        <p:nvSpPr>
          <p:cNvPr id="19" name="Arrow: Right 18">
            <a:extLst>
              <a:ext uri="{FF2B5EF4-FFF2-40B4-BE49-F238E27FC236}">
                <a16:creationId xmlns:a16="http://schemas.microsoft.com/office/drawing/2014/main" id="{E8EFD975-B597-4164-B40D-6BC24E18FF2D}"/>
              </a:ext>
            </a:extLst>
          </p:cNvPr>
          <p:cNvSpPr>
            <a:spLocks/>
          </p:cNvSpPr>
          <p:nvPr userDrawn="1"/>
        </p:nvSpPr>
        <p:spPr>
          <a:xfrm flipH="1">
            <a:off x="12221248" y="3227924"/>
            <a:ext cx="277574" cy="128962"/>
          </a:xfrm>
          <a:prstGeom prst="rightArrow">
            <a:avLst>
              <a:gd name="adj1" fmla="val 58184"/>
              <a:gd name="adj2" fmla="val 50000"/>
            </a:avLst>
          </a:prstGeom>
          <a:solidFill>
            <a:srgbClr val="FF00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a-DK">
              <a:solidFill>
                <a:schemeClr val="tx2"/>
              </a:solidFill>
              <a:latin typeface="Arial" panose="020B0604020202020204" pitchFamily="34" charset="0"/>
              <a:cs typeface="Arial" panose="020B0604020202020204" pitchFamily="34" charset="0"/>
            </a:endParaRPr>
          </a:p>
        </p:txBody>
      </p:sp>
      <p:sp>
        <p:nvSpPr>
          <p:cNvPr id="20" name="Arrow: Right 19">
            <a:extLst>
              <a:ext uri="{FF2B5EF4-FFF2-40B4-BE49-F238E27FC236}">
                <a16:creationId xmlns:a16="http://schemas.microsoft.com/office/drawing/2014/main" id="{ECB45753-D2B2-4FA9-BCB2-40BB0D8219F3}"/>
              </a:ext>
            </a:extLst>
          </p:cNvPr>
          <p:cNvSpPr>
            <a:spLocks/>
          </p:cNvSpPr>
          <p:nvPr userDrawn="1"/>
        </p:nvSpPr>
        <p:spPr>
          <a:xfrm flipH="1">
            <a:off x="12221248" y="3778649"/>
            <a:ext cx="277574" cy="128962"/>
          </a:xfrm>
          <a:prstGeom prst="rightArrow">
            <a:avLst>
              <a:gd name="adj1" fmla="val 58184"/>
              <a:gd name="adj2" fmla="val 50000"/>
            </a:avLst>
          </a:prstGeom>
          <a:solidFill>
            <a:srgbClr val="FF00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a-DK">
              <a:solidFill>
                <a:schemeClr val="tx2"/>
              </a:solidFill>
              <a:latin typeface="Arial" panose="020B0604020202020204" pitchFamily="34" charset="0"/>
              <a:cs typeface="Arial" panose="020B0604020202020204" pitchFamily="34" charset="0"/>
            </a:endParaRPr>
          </a:p>
        </p:txBody>
      </p:sp>
      <p:sp>
        <p:nvSpPr>
          <p:cNvPr id="22" name="Title 1">
            <a:extLst>
              <a:ext uri="{FF2B5EF4-FFF2-40B4-BE49-F238E27FC236}">
                <a16:creationId xmlns:a16="http://schemas.microsoft.com/office/drawing/2014/main" id="{E8D82461-69F4-44E7-A3BA-1D77BF843277}"/>
              </a:ext>
            </a:extLst>
          </p:cNvPr>
          <p:cNvSpPr txBox="1">
            <a:spLocks/>
          </p:cNvSpPr>
          <p:nvPr userDrawn="1"/>
        </p:nvSpPr>
        <p:spPr>
          <a:xfrm>
            <a:off x="371475" y="593278"/>
            <a:ext cx="11449050" cy="387798"/>
          </a:xfrm>
          <a:prstGeom prst="rect">
            <a:avLst/>
          </a:prstGeom>
        </p:spPr>
        <p:txBody>
          <a:bodyPr vert="horz" lIns="0" tIns="0" rIns="0" bIns="0" rtlCol="0" anchor="b">
            <a:spAutoFit/>
          </a:bodyPr>
          <a:lstStyle>
            <a:lvl1pPr algn="l" defTabSz="914400" rtl="0" eaLnBrk="1" latinLnBrk="0" hangingPunct="1">
              <a:lnSpc>
                <a:spcPct val="90000"/>
              </a:lnSpc>
              <a:spcBef>
                <a:spcPct val="0"/>
              </a:spcBef>
              <a:buNone/>
              <a:defRPr sz="2800" kern="1200">
                <a:solidFill>
                  <a:schemeClr val="accent1"/>
                </a:solidFill>
                <a:latin typeface="+mj-lt"/>
                <a:ea typeface="+mj-ea"/>
                <a:cs typeface="+mj-cs"/>
              </a:defRPr>
            </a:lvl1pPr>
          </a:lstStyle>
          <a:p>
            <a:r>
              <a:rPr lang="en-GB"/>
              <a:t>Important Notices</a:t>
            </a:r>
          </a:p>
        </p:txBody>
      </p:sp>
      <p:sp>
        <p:nvSpPr>
          <p:cNvPr id="23" name="Arrow: Right 22">
            <a:extLst>
              <a:ext uri="{FF2B5EF4-FFF2-40B4-BE49-F238E27FC236}">
                <a16:creationId xmlns:a16="http://schemas.microsoft.com/office/drawing/2014/main" id="{70B26148-3209-4634-994C-6EDF4459F630}"/>
              </a:ext>
            </a:extLst>
          </p:cNvPr>
          <p:cNvSpPr>
            <a:spLocks/>
          </p:cNvSpPr>
          <p:nvPr userDrawn="1"/>
        </p:nvSpPr>
        <p:spPr>
          <a:xfrm>
            <a:off x="-328613" y="2185730"/>
            <a:ext cx="277574" cy="128962"/>
          </a:xfrm>
          <a:prstGeom prst="rightArrow">
            <a:avLst>
              <a:gd name="adj1" fmla="val 58184"/>
              <a:gd name="adj2" fmla="val 50000"/>
            </a:avLst>
          </a:prstGeom>
          <a:solidFill>
            <a:srgbClr val="FF00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a-DK">
              <a:solidFill>
                <a:schemeClr val="tx2"/>
              </a:solidFill>
            </a:endParaRPr>
          </a:p>
        </p:txBody>
      </p:sp>
      <p:sp>
        <p:nvSpPr>
          <p:cNvPr id="25" name="Text Placeholder 7">
            <a:extLst>
              <a:ext uri="{FF2B5EF4-FFF2-40B4-BE49-F238E27FC236}">
                <a16:creationId xmlns:a16="http://schemas.microsoft.com/office/drawing/2014/main" id="{0308FB96-AF88-46DE-9B74-91E4D83C327D}"/>
              </a:ext>
            </a:extLst>
          </p:cNvPr>
          <p:cNvSpPr>
            <a:spLocks noGrp="1"/>
          </p:cNvSpPr>
          <p:nvPr>
            <p:ph type="body" sz="quarter" idx="20" hasCustomPrompt="1"/>
          </p:nvPr>
        </p:nvSpPr>
        <p:spPr>
          <a:xfrm>
            <a:off x="6387584" y="3757612"/>
            <a:ext cx="5432941" cy="153888"/>
          </a:xfrm>
        </p:spPr>
        <p:txBody>
          <a:bodyPr wrap="square">
            <a:spAutoFit/>
          </a:bodyPr>
          <a:lstStyle>
            <a:lvl1pPr marL="0" indent="0">
              <a:buNone/>
              <a:defRPr sz="1000" baseline="0">
                <a:solidFill>
                  <a:schemeClr val="tx2"/>
                </a:solidFill>
                <a:latin typeface="Arial" panose="020B0604020202020204" pitchFamily="34" charset="0"/>
                <a:cs typeface="Arial" panose="020B0604020202020204" pitchFamily="34" charset="0"/>
              </a:defRPr>
            </a:lvl1pPr>
            <a:lvl2pPr marL="177800" indent="0">
              <a:buNone/>
              <a:defRPr sz="1000"/>
            </a:lvl2pPr>
            <a:lvl3pPr marL="355600" indent="0">
              <a:buNone/>
              <a:defRPr sz="1000"/>
            </a:lvl3pPr>
            <a:lvl4pPr marL="541338" indent="0">
              <a:buNone/>
              <a:defRPr sz="1000"/>
            </a:lvl4pPr>
            <a:lvl5pPr marL="719138" indent="0">
              <a:buNone/>
              <a:defRPr sz="1000"/>
            </a:lvl5pPr>
          </a:lstStyle>
          <a:p>
            <a:pPr lvl="0"/>
            <a:r>
              <a:rPr lang="en-US" dirty="0"/>
              <a:t>[Click to insert full legal name &amp; address of client (max 2 lines) …]</a:t>
            </a:r>
            <a:endParaRPr lang="da-DK" dirty="0"/>
          </a:p>
        </p:txBody>
      </p:sp>
      <p:sp>
        <p:nvSpPr>
          <p:cNvPr id="15" name="Rectangle 14">
            <a:extLst>
              <a:ext uri="{FF2B5EF4-FFF2-40B4-BE49-F238E27FC236}">
                <a16:creationId xmlns:a16="http://schemas.microsoft.com/office/drawing/2014/main" id="{9DFC3354-957C-40AA-9FCB-3BB60B2BAA5D}"/>
              </a:ext>
            </a:extLst>
          </p:cNvPr>
          <p:cNvSpPr>
            <a:spLocks/>
          </p:cNvSpPr>
          <p:nvPr userDrawn="1"/>
        </p:nvSpPr>
        <p:spPr>
          <a:xfrm>
            <a:off x="371475" y="2518331"/>
            <a:ext cx="5432941" cy="153888"/>
          </a:xfrm>
          <a:prstGeom prst="rect">
            <a:avLst/>
          </a:prstGeom>
        </p:spPr>
        <p:txBody>
          <a:bodyPr wrap="square" lIns="0" tIns="0" rIns="0" bIns="0" numCol="1" spcCol="972000">
            <a:spAutoFit/>
          </a:bodyPr>
          <a:lstStyle/>
          <a:p>
            <a:pPr marL="0" marR="0" lvl="0" indent="0" algn="l" defTabSz="914400" rtl="0" eaLnBrk="1" fontAlgn="auto" latinLnBrk="0" hangingPunct="1">
              <a:lnSpc>
                <a:spcPct val="100000"/>
              </a:lnSpc>
              <a:spcBef>
                <a:spcPts val="300"/>
              </a:spcBef>
              <a:spcAft>
                <a:spcPts val="800"/>
              </a:spcAft>
              <a:buClrTx/>
              <a:buSzTx/>
              <a:buFont typeface="Arial" panose="020B0604020202020204" pitchFamily="34" charset="0"/>
              <a:buNone/>
              <a:tabLst/>
              <a:defRPr/>
            </a:pPr>
            <a:r>
              <a:rPr kumimoji="0" lang="en-GB" sz="1000" b="0" i="0" u="none" strike="noStrike" kern="1200" cap="none" spc="0" normalizeH="0" baseline="0" noProof="0">
                <a:ln>
                  <a:noFill/>
                </a:ln>
                <a:solidFill>
                  <a:srgbClr val="595959"/>
                </a:solidFill>
                <a:effectLst/>
                <a:uLnTx/>
                <a:uFillTx/>
                <a:latin typeface="Arial" panose="020B0604020202020204" pitchFamily="34" charset="0"/>
                <a:ea typeface="Calibri" panose="020F0502020204030204" pitchFamily="34" charset="0"/>
                <a:cs typeface="Arial" panose="020B0604020202020204" pitchFamily="34" charset="0"/>
              </a:rPr>
              <a:t>This document should not be relied on by any other third parties or for any other purpose.</a:t>
            </a:r>
          </a:p>
        </p:txBody>
      </p:sp>
      <p:sp>
        <p:nvSpPr>
          <p:cNvPr id="18" name="Rectangle 17">
            <a:extLst>
              <a:ext uri="{FF2B5EF4-FFF2-40B4-BE49-F238E27FC236}">
                <a16:creationId xmlns:a16="http://schemas.microsoft.com/office/drawing/2014/main" id="{5AF3A369-3F5B-4609-9BE3-E13B2121907E}"/>
              </a:ext>
            </a:extLst>
          </p:cNvPr>
          <p:cNvSpPr>
            <a:spLocks/>
          </p:cNvSpPr>
          <p:nvPr userDrawn="1"/>
        </p:nvSpPr>
        <p:spPr>
          <a:xfrm>
            <a:off x="371475" y="2750991"/>
            <a:ext cx="5432941" cy="1115690"/>
          </a:xfrm>
          <a:prstGeom prst="rect">
            <a:avLst/>
          </a:prstGeom>
        </p:spPr>
        <p:txBody>
          <a:bodyPr wrap="square" lIns="0" tIns="0" rIns="0" bIns="0" numCol="1" spcCol="972000">
            <a:spAutoFit/>
          </a:bodyPr>
          <a:lstStyle/>
          <a:p>
            <a:pPr marL="0" marR="0" lvl="0" indent="0" algn="l" defTabSz="914400" rtl="0" eaLnBrk="1" fontAlgn="auto" latinLnBrk="0" hangingPunct="1">
              <a:lnSpc>
                <a:spcPct val="100000"/>
              </a:lnSpc>
              <a:spcBef>
                <a:spcPts val="300"/>
              </a:spcBef>
              <a:spcAft>
                <a:spcPts val="0"/>
              </a:spcAft>
              <a:buClrTx/>
              <a:buSzTx/>
              <a:buFont typeface="Arial" panose="020B0604020202020204" pitchFamily="34" charset="0"/>
              <a:buNone/>
              <a:tabLst/>
              <a:defRPr/>
            </a:pPr>
            <a:r>
              <a:rPr kumimoji="0" lang="en-IE" sz="1000" b="0" i="0" u="none" strike="noStrike" kern="1200" cap="none" spc="0" normalizeH="0" baseline="0" noProof="0">
                <a:ln>
                  <a:noFill/>
                </a:ln>
                <a:solidFill>
                  <a:srgbClr val="009ED1"/>
                </a:solidFill>
                <a:effectLst/>
                <a:uLnTx/>
                <a:uFillTx/>
                <a:latin typeface="Arial" panose="020B0604020202020204" pitchFamily="34" charset="0"/>
                <a:ea typeface="Times New Roman" panose="02020603050405020304" pitchFamily="18" charset="0"/>
                <a:cs typeface="Arial" panose="020B0604020202020204" pitchFamily="34" charset="0"/>
              </a:rPr>
              <a:t>DISCLAIMER </a:t>
            </a:r>
          </a:p>
          <a:p>
            <a:pPr marL="0" marR="0" lvl="0" indent="0" algn="l" defTabSz="914400" rtl="0" eaLnBrk="1" fontAlgn="auto" latinLnBrk="0" hangingPunct="1">
              <a:lnSpc>
                <a:spcPct val="100000"/>
              </a:lnSpc>
              <a:spcBef>
                <a:spcPts val="300"/>
              </a:spcBef>
              <a:spcAft>
                <a:spcPts val="800"/>
              </a:spcAft>
              <a:buClrTx/>
              <a:buSzTx/>
              <a:buFont typeface="Arial" panose="020B0604020202020204" pitchFamily="34" charset="0"/>
              <a:buNone/>
              <a:tabLst/>
              <a:defRPr/>
            </a:pPr>
            <a:r>
              <a:rPr kumimoji="0" lang="en-IE" sz="1000" b="0" i="0" u="none" strike="noStrike" kern="1200" cap="none" spc="0" normalizeH="0" baseline="0" noProof="0">
                <a:ln>
                  <a:noFill/>
                </a:ln>
                <a:solidFill>
                  <a:srgbClr val="595959"/>
                </a:solidFill>
                <a:effectLst/>
                <a:uLnTx/>
                <a:uFillTx/>
                <a:latin typeface="Arial" panose="020B0604020202020204" pitchFamily="34" charset="0"/>
                <a:ea typeface="Calibri" panose="020F0502020204030204" pitchFamily="34" charset="0"/>
                <a:cs typeface="Arial" panose="020B0604020202020204" pitchFamily="34" charset="0"/>
              </a:rPr>
              <a:t>This document has been prepared on the basis of information gathered by Farrelly &amp; Mitchell during </a:t>
            </a:r>
            <a:br>
              <a:rPr kumimoji="0" lang="en-IE" sz="1000" b="0" i="0" u="none" strike="noStrike" kern="1200" cap="none" spc="0" normalizeH="0" baseline="0" noProof="0">
                <a:ln>
                  <a:noFill/>
                </a:ln>
                <a:solidFill>
                  <a:srgbClr val="595959"/>
                </a:solidFill>
                <a:effectLst/>
                <a:uLnTx/>
                <a:uFillTx/>
                <a:latin typeface="Arial" panose="020B0604020202020204" pitchFamily="34" charset="0"/>
                <a:ea typeface="Calibri" panose="020F0502020204030204" pitchFamily="34" charset="0"/>
                <a:cs typeface="Arial" panose="020B0604020202020204" pitchFamily="34" charset="0"/>
              </a:rPr>
            </a:br>
            <a:r>
              <a:rPr kumimoji="0" lang="en-IE" sz="1000" b="0" i="0" u="none" strike="noStrike" kern="1200" cap="none" spc="0" normalizeH="0" baseline="0" noProof="0">
                <a:ln>
                  <a:noFill/>
                </a:ln>
                <a:solidFill>
                  <a:srgbClr val="595959"/>
                </a:solidFill>
                <a:effectLst/>
                <a:uLnTx/>
                <a:uFillTx/>
                <a:latin typeface="Arial" panose="020B0604020202020204" pitchFamily="34" charset="0"/>
                <a:ea typeface="Calibri" panose="020F0502020204030204" pitchFamily="34" charset="0"/>
                <a:cs typeface="Arial" panose="020B0604020202020204" pitchFamily="34" charset="0"/>
              </a:rPr>
              <a:t>the course of its work on the project.  It may also contain statement of opinions formulated by </a:t>
            </a:r>
            <a:br>
              <a:rPr kumimoji="0" lang="en-IE" sz="1000" b="0" i="0" u="none" strike="noStrike" kern="1200" cap="none" spc="0" normalizeH="0" baseline="0" noProof="0">
                <a:ln>
                  <a:noFill/>
                </a:ln>
                <a:solidFill>
                  <a:srgbClr val="595959"/>
                </a:solidFill>
                <a:effectLst/>
                <a:uLnTx/>
                <a:uFillTx/>
                <a:latin typeface="Arial" panose="020B0604020202020204" pitchFamily="34" charset="0"/>
                <a:ea typeface="Calibri" panose="020F0502020204030204" pitchFamily="34" charset="0"/>
                <a:cs typeface="Arial" panose="020B0604020202020204" pitchFamily="34" charset="0"/>
              </a:rPr>
            </a:br>
            <a:r>
              <a:rPr kumimoji="0" lang="en-IE" sz="1000" b="0" i="0" u="none" strike="noStrike" kern="1200" cap="none" spc="0" normalizeH="0" baseline="0" noProof="0">
                <a:ln>
                  <a:noFill/>
                </a:ln>
                <a:solidFill>
                  <a:srgbClr val="595959"/>
                </a:solidFill>
                <a:effectLst/>
                <a:uLnTx/>
                <a:uFillTx/>
                <a:latin typeface="Arial" panose="020B0604020202020204" pitchFamily="34" charset="0"/>
                <a:ea typeface="Calibri" panose="020F0502020204030204" pitchFamily="34" charset="0"/>
                <a:cs typeface="Arial" panose="020B0604020202020204" pitchFamily="34" charset="0"/>
              </a:rPr>
              <a:t>Farrelly &amp; Mitchell during the project. Farrelly &amp; Mitchell takes no responsibility whatsoever for any loss, either directly or indirectly, that may be incurred by any third party as a result of reliance on any statements or opinions contained herein.</a:t>
            </a:r>
          </a:p>
        </p:txBody>
      </p:sp>
      <p:sp>
        <p:nvSpPr>
          <p:cNvPr id="21" name="Rectangle 20">
            <a:extLst>
              <a:ext uri="{FF2B5EF4-FFF2-40B4-BE49-F238E27FC236}">
                <a16:creationId xmlns:a16="http://schemas.microsoft.com/office/drawing/2014/main" id="{6D0AD680-E7B1-47FC-9BC7-DA3D348FD87A}"/>
              </a:ext>
            </a:extLst>
          </p:cNvPr>
          <p:cNvSpPr>
            <a:spLocks/>
          </p:cNvSpPr>
          <p:nvPr userDrawn="1"/>
        </p:nvSpPr>
        <p:spPr>
          <a:xfrm>
            <a:off x="371475" y="4000459"/>
            <a:ext cx="5432941" cy="1564531"/>
          </a:xfrm>
          <a:prstGeom prst="rect">
            <a:avLst/>
          </a:prstGeom>
        </p:spPr>
        <p:txBody>
          <a:bodyPr wrap="square" lIns="0" tIns="0" rIns="0" bIns="0" numCol="1" spcCol="972000">
            <a:spAutoFit/>
          </a:bodyPr>
          <a:lstStyle/>
          <a:p>
            <a:pPr marL="0" marR="0" lvl="0" indent="0" algn="l" defTabSz="914400" rtl="0" eaLnBrk="1" fontAlgn="auto" latinLnBrk="0" hangingPunct="1">
              <a:lnSpc>
                <a:spcPct val="100000"/>
              </a:lnSpc>
              <a:spcBef>
                <a:spcPts val="300"/>
              </a:spcBef>
              <a:spcAft>
                <a:spcPts val="0"/>
              </a:spcAft>
              <a:buClrTx/>
              <a:buSzTx/>
              <a:buFont typeface="Arial" panose="020B0604020202020204" pitchFamily="34" charset="0"/>
              <a:buNone/>
              <a:tabLst/>
              <a:defRPr/>
            </a:pPr>
            <a:r>
              <a:rPr kumimoji="0" lang="en-IE" sz="1000" b="0" i="0" u="none" strike="noStrike" kern="1200" cap="none" spc="0" normalizeH="0" baseline="0" noProof="0">
                <a:ln>
                  <a:noFill/>
                </a:ln>
                <a:solidFill>
                  <a:srgbClr val="009ED1"/>
                </a:solidFill>
                <a:effectLst/>
                <a:uLnTx/>
                <a:uFillTx/>
                <a:latin typeface="Arial" panose="020B0604020202020204" pitchFamily="34" charset="0"/>
                <a:ea typeface="Times New Roman" panose="02020603050405020304" pitchFamily="18" charset="0"/>
                <a:cs typeface="Arial" panose="020B0604020202020204" pitchFamily="34" charset="0"/>
              </a:rPr>
              <a:t>IMPORTANT NOTICES </a:t>
            </a:r>
          </a:p>
          <a:p>
            <a:pPr marL="0" marR="0" lvl="0" indent="0" algn="l" defTabSz="914400" rtl="0" eaLnBrk="1" fontAlgn="auto" latinLnBrk="0" hangingPunct="1">
              <a:lnSpc>
                <a:spcPct val="100000"/>
              </a:lnSpc>
              <a:spcBef>
                <a:spcPts val="300"/>
              </a:spcBef>
              <a:spcAft>
                <a:spcPts val="800"/>
              </a:spcAft>
              <a:buClrTx/>
              <a:buSzTx/>
              <a:buFont typeface="Arial" panose="020B0604020202020204" pitchFamily="34" charset="0"/>
              <a:buNone/>
              <a:tabLst/>
              <a:defRPr/>
            </a:pPr>
            <a:r>
              <a:rPr kumimoji="0" lang="en-IE" sz="1000" b="0" i="0" u="none" strike="noStrike" kern="1200" cap="none" spc="0" normalizeH="0" baseline="0" noProof="0">
                <a:ln>
                  <a:noFill/>
                </a:ln>
                <a:solidFill>
                  <a:srgbClr val="595959"/>
                </a:solidFill>
                <a:effectLst/>
                <a:uLnTx/>
                <a:uFillTx/>
                <a:latin typeface="Arial" panose="020B0604020202020204" pitchFamily="34" charset="0"/>
                <a:ea typeface="Calibri" panose="020F0502020204030204" pitchFamily="34" charset="0"/>
                <a:cs typeface="Arial" panose="020B0604020202020204" pitchFamily="34" charset="0"/>
              </a:rPr>
              <a:t>The projections set forth in this document have been prepared on the basis of certain stated assumptions made. Future conditions may differ from the assumptions used and consequently </a:t>
            </a:r>
            <a:br>
              <a:rPr kumimoji="0" lang="en-IE" sz="1000" b="0" i="0" u="none" strike="noStrike" kern="1200" cap="none" spc="0" normalizeH="0" baseline="0" noProof="0">
                <a:ln>
                  <a:noFill/>
                </a:ln>
                <a:solidFill>
                  <a:srgbClr val="595959"/>
                </a:solidFill>
                <a:effectLst/>
                <a:uLnTx/>
                <a:uFillTx/>
                <a:latin typeface="Arial" panose="020B0604020202020204" pitchFamily="34" charset="0"/>
                <a:ea typeface="Calibri" panose="020F0502020204030204" pitchFamily="34" charset="0"/>
                <a:cs typeface="Arial" panose="020B0604020202020204" pitchFamily="34" charset="0"/>
              </a:rPr>
            </a:br>
            <a:r>
              <a:rPr kumimoji="0" lang="en-IE" sz="1000" b="0" i="0" u="none" strike="noStrike" kern="1200" cap="none" spc="0" normalizeH="0" baseline="0" noProof="0">
                <a:ln>
                  <a:noFill/>
                </a:ln>
                <a:solidFill>
                  <a:srgbClr val="595959"/>
                </a:solidFill>
                <a:effectLst/>
                <a:uLnTx/>
                <a:uFillTx/>
                <a:latin typeface="Arial" panose="020B0604020202020204" pitchFamily="34" charset="0"/>
                <a:ea typeface="Calibri" panose="020F0502020204030204" pitchFamily="34" charset="0"/>
                <a:cs typeface="Arial" panose="020B0604020202020204" pitchFamily="34" charset="0"/>
              </a:rPr>
              <a:t>no representation is made with respect to the accuracy or completeness of these projections.  </a:t>
            </a:r>
            <a:br>
              <a:rPr kumimoji="0" lang="en-IE" sz="1000" b="0" i="0" u="none" strike="noStrike" kern="1200" cap="none" spc="0" normalizeH="0" baseline="0" noProof="0">
                <a:ln>
                  <a:noFill/>
                </a:ln>
                <a:solidFill>
                  <a:srgbClr val="595959"/>
                </a:solidFill>
                <a:effectLst/>
                <a:uLnTx/>
                <a:uFillTx/>
                <a:latin typeface="Arial" panose="020B0604020202020204" pitchFamily="34" charset="0"/>
                <a:ea typeface="Calibri" panose="020F0502020204030204" pitchFamily="34" charset="0"/>
                <a:cs typeface="Arial" panose="020B0604020202020204" pitchFamily="34" charset="0"/>
              </a:rPr>
            </a:br>
            <a:r>
              <a:rPr kumimoji="0" lang="en-IE" sz="1000" b="0" i="0" u="none" strike="noStrike" kern="1200" cap="none" spc="0" normalizeH="0" baseline="0" noProof="0">
                <a:ln>
                  <a:noFill/>
                </a:ln>
                <a:solidFill>
                  <a:srgbClr val="595959"/>
                </a:solidFill>
                <a:effectLst/>
                <a:uLnTx/>
                <a:uFillTx/>
                <a:latin typeface="Arial" panose="020B0604020202020204" pitchFamily="34" charset="0"/>
                <a:ea typeface="Calibri" panose="020F0502020204030204" pitchFamily="34" charset="0"/>
                <a:cs typeface="Arial" panose="020B0604020202020204" pitchFamily="34" charset="0"/>
              </a:rPr>
              <a:t>This document should not be relied upon in any way as a promise or representation as to future events.</a:t>
            </a:r>
          </a:p>
          <a:p>
            <a:pPr marL="0" marR="0" lvl="0" indent="0" algn="l" defTabSz="914400" rtl="0" eaLnBrk="1" fontAlgn="auto" latinLnBrk="0" hangingPunct="1">
              <a:lnSpc>
                <a:spcPct val="100000"/>
              </a:lnSpc>
              <a:spcBef>
                <a:spcPts val="300"/>
              </a:spcBef>
              <a:spcAft>
                <a:spcPts val="800"/>
              </a:spcAft>
              <a:buClrTx/>
              <a:buSzTx/>
              <a:buFont typeface="Arial" panose="020B0604020202020204" pitchFamily="34" charset="0"/>
              <a:buNone/>
              <a:tabLst/>
              <a:defRPr/>
            </a:pPr>
            <a:r>
              <a:rPr kumimoji="0" lang="en-IE" sz="1000" b="0" i="0" u="none" strike="noStrike" kern="1200" cap="none" spc="0" normalizeH="0" baseline="0" noProof="0">
                <a:ln>
                  <a:noFill/>
                </a:ln>
                <a:solidFill>
                  <a:srgbClr val="595959"/>
                </a:solidFill>
                <a:effectLst/>
                <a:uLnTx/>
                <a:uFillTx/>
                <a:latin typeface="Arial" panose="020B0604020202020204" pitchFamily="34" charset="0"/>
                <a:ea typeface="Calibri" panose="020F0502020204030204" pitchFamily="34" charset="0"/>
                <a:cs typeface="Arial" panose="020B0604020202020204" pitchFamily="34" charset="0"/>
              </a:rPr>
              <a:t>Where relevant substantial portions of market and industry information set forth herein are derived from external sources and Farrelly &amp; Mitchell has not been able to corroborate this information independently or from publicly available information.</a:t>
            </a:r>
          </a:p>
        </p:txBody>
      </p:sp>
      <p:sp>
        <p:nvSpPr>
          <p:cNvPr id="24" name="Rectangle 23">
            <a:extLst>
              <a:ext uri="{FF2B5EF4-FFF2-40B4-BE49-F238E27FC236}">
                <a16:creationId xmlns:a16="http://schemas.microsoft.com/office/drawing/2014/main" id="{FCD657F3-FA84-431F-92F2-E43A075F5D2C}"/>
              </a:ext>
            </a:extLst>
          </p:cNvPr>
          <p:cNvSpPr>
            <a:spLocks/>
          </p:cNvSpPr>
          <p:nvPr userDrawn="1"/>
        </p:nvSpPr>
        <p:spPr>
          <a:xfrm>
            <a:off x="6387584" y="1341438"/>
            <a:ext cx="5432941" cy="769441"/>
          </a:xfrm>
          <a:prstGeom prst="rect">
            <a:avLst/>
          </a:prstGeom>
        </p:spPr>
        <p:txBody>
          <a:bodyPr wrap="square" lIns="0" tIns="0" rIns="0" bIns="0" numCol="1" spcCol="972000">
            <a:spAutoFit/>
          </a:bodyPr>
          <a:lstStyle/>
          <a:p>
            <a:pPr marL="0" marR="0" lvl="0" indent="0" algn="l" defTabSz="914400" rtl="0" eaLnBrk="1" fontAlgn="auto" latinLnBrk="0" hangingPunct="1">
              <a:lnSpc>
                <a:spcPct val="100000"/>
              </a:lnSpc>
              <a:spcBef>
                <a:spcPts val="300"/>
              </a:spcBef>
              <a:spcAft>
                <a:spcPts val="800"/>
              </a:spcAft>
              <a:buClrTx/>
              <a:buSzTx/>
              <a:buFont typeface="Arial" panose="020B0604020202020204" pitchFamily="34" charset="0"/>
              <a:buNone/>
              <a:tabLst/>
              <a:defRPr/>
            </a:pPr>
            <a:r>
              <a:rPr kumimoji="0" lang="en-IE" sz="1000" b="0" i="0" u="none" strike="noStrike" kern="1200" cap="none" spc="0" normalizeH="0" baseline="0" noProof="0">
                <a:ln>
                  <a:noFill/>
                </a:ln>
                <a:solidFill>
                  <a:srgbClr val="595959"/>
                </a:solidFill>
                <a:effectLst/>
                <a:uLnTx/>
                <a:uFillTx/>
                <a:latin typeface="Arial" panose="020B0604020202020204" pitchFamily="34" charset="0"/>
                <a:ea typeface="Calibri" panose="020F0502020204030204" pitchFamily="34" charset="0"/>
                <a:cs typeface="Arial" panose="020B0604020202020204" pitchFamily="34" charset="0"/>
              </a:rPr>
              <a:t>As analysis and projections are based on estimates and assumptions that are inherently subject to uncertainty and variation and depending on evolving events, these are not represented as results to be </a:t>
            </a:r>
            <a:r>
              <a:rPr kumimoji="0" lang="en-GB" sz="1000" b="0" i="0" u="none" strike="noStrike" kern="1200" cap="none" spc="0" normalizeH="0" baseline="0" noProof="0">
                <a:ln>
                  <a:noFill/>
                </a:ln>
                <a:solidFill>
                  <a:srgbClr val="595959"/>
                </a:solidFill>
                <a:effectLst/>
                <a:uLnTx/>
                <a:uFillTx/>
                <a:latin typeface="Arial" panose="020B0604020202020204" pitchFamily="34" charset="0"/>
                <a:ea typeface="Calibri" panose="020F0502020204030204" pitchFamily="34" charset="0"/>
                <a:cs typeface="Arial" panose="020B0604020202020204" pitchFamily="34" charset="0"/>
              </a:rPr>
              <a:t>achieved. Some assumptions inevitably will not materialise and unanticipated events and circumstances may occur. Therefore, actual results achieved may vary materially from estimated results.</a:t>
            </a:r>
          </a:p>
        </p:txBody>
      </p:sp>
      <p:sp>
        <p:nvSpPr>
          <p:cNvPr id="26" name="Rectangle 25">
            <a:extLst>
              <a:ext uri="{FF2B5EF4-FFF2-40B4-BE49-F238E27FC236}">
                <a16:creationId xmlns:a16="http://schemas.microsoft.com/office/drawing/2014/main" id="{2888F08E-1CA1-4785-A4FC-40DCDC87360E}"/>
              </a:ext>
            </a:extLst>
          </p:cNvPr>
          <p:cNvSpPr>
            <a:spLocks/>
          </p:cNvSpPr>
          <p:nvPr userDrawn="1"/>
        </p:nvSpPr>
        <p:spPr>
          <a:xfrm>
            <a:off x="6387584" y="2268262"/>
            <a:ext cx="5432941" cy="961802"/>
          </a:xfrm>
          <a:prstGeom prst="rect">
            <a:avLst/>
          </a:prstGeom>
        </p:spPr>
        <p:txBody>
          <a:bodyPr wrap="square" lIns="0" tIns="0" rIns="0" bIns="0" numCol="1" spcCol="972000">
            <a:spAutoFit/>
          </a:bodyPr>
          <a:lstStyle/>
          <a:p>
            <a:pPr marL="0" marR="0" lvl="0" indent="0" algn="l" defTabSz="914400" rtl="0" eaLnBrk="1" fontAlgn="auto" latinLnBrk="0" hangingPunct="1">
              <a:lnSpc>
                <a:spcPct val="100000"/>
              </a:lnSpc>
              <a:spcBef>
                <a:spcPts val="300"/>
              </a:spcBef>
              <a:spcAft>
                <a:spcPts val="0"/>
              </a:spcAft>
              <a:buClrTx/>
              <a:buSzTx/>
              <a:buFont typeface="Arial" panose="020B0604020202020204" pitchFamily="34" charset="0"/>
              <a:buNone/>
              <a:tabLst/>
              <a:defRPr/>
            </a:pPr>
            <a:r>
              <a:rPr kumimoji="0" lang="en-IE" sz="1000" b="0" i="0" u="none" strike="noStrike" kern="1200" cap="none" spc="0" normalizeH="0" baseline="0" noProof="0">
                <a:ln>
                  <a:noFill/>
                </a:ln>
                <a:solidFill>
                  <a:srgbClr val="009ED1"/>
                </a:solidFill>
                <a:effectLst/>
                <a:uLnTx/>
                <a:uFillTx/>
                <a:latin typeface="Arial" panose="020B0604020202020204" pitchFamily="34" charset="0"/>
                <a:ea typeface="Times New Roman" panose="02020603050405020304" pitchFamily="18" charset="0"/>
                <a:cs typeface="Arial" panose="020B0604020202020204" pitchFamily="34" charset="0"/>
              </a:rPr>
              <a:t>GENERAL METHODOLOGY </a:t>
            </a:r>
          </a:p>
          <a:p>
            <a:pPr marL="0" marR="0" lvl="0" indent="0" algn="l" defTabSz="914400" rtl="0" eaLnBrk="1" fontAlgn="auto" latinLnBrk="0" hangingPunct="1">
              <a:lnSpc>
                <a:spcPct val="100000"/>
              </a:lnSpc>
              <a:spcBef>
                <a:spcPts val="300"/>
              </a:spcBef>
              <a:spcAft>
                <a:spcPts val="0"/>
              </a:spcAft>
              <a:buClrTx/>
              <a:buSzTx/>
              <a:buFont typeface="Arial" panose="020B0604020202020204" pitchFamily="34" charset="0"/>
              <a:buNone/>
              <a:tabLst/>
              <a:defRPr/>
            </a:pPr>
            <a:r>
              <a:rPr kumimoji="0" lang="en-IE" sz="1000" b="0" i="0" u="none" strike="noStrike" kern="1200" cap="none" spc="0" normalizeH="0" baseline="0" noProof="0">
                <a:ln>
                  <a:noFill/>
                </a:ln>
                <a:solidFill>
                  <a:srgbClr val="595959"/>
                </a:solidFill>
                <a:effectLst/>
                <a:uLnTx/>
                <a:uFillTx/>
                <a:latin typeface="Arial" panose="020B0604020202020204" pitchFamily="34" charset="0"/>
                <a:ea typeface="Calibri" panose="020F0502020204030204" pitchFamily="34" charset="0"/>
                <a:cs typeface="Arial" panose="020B0604020202020204" pitchFamily="34" charset="0"/>
              </a:rPr>
              <a:t>Where relevant, information provided in this document has been sourced from published documents, primary research including where relevant and appropriate site visits and face-to-face interviews.  In addition, information and statistics held by Farrelly &amp; Mitchell were also used alongside comprehensive industry and sector desktop analysis. Where possible we have referenced key information sources. </a:t>
            </a:r>
          </a:p>
        </p:txBody>
      </p:sp>
      <p:sp>
        <p:nvSpPr>
          <p:cNvPr id="27" name="Rectangle 26">
            <a:extLst>
              <a:ext uri="{FF2B5EF4-FFF2-40B4-BE49-F238E27FC236}">
                <a16:creationId xmlns:a16="http://schemas.microsoft.com/office/drawing/2014/main" id="{358B1782-AEBD-4B28-A888-52691C3B8F80}"/>
              </a:ext>
            </a:extLst>
          </p:cNvPr>
          <p:cNvSpPr>
            <a:spLocks/>
          </p:cNvSpPr>
          <p:nvPr userDrawn="1"/>
        </p:nvSpPr>
        <p:spPr>
          <a:xfrm>
            <a:off x="6387584" y="3387447"/>
            <a:ext cx="5432941" cy="346249"/>
          </a:xfrm>
          <a:prstGeom prst="rect">
            <a:avLst/>
          </a:prstGeom>
        </p:spPr>
        <p:txBody>
          <a:bodyPr wrap="square" lIns="0" tIns="0" rIns="0" bIns="0" numCol="1" spcCol="972000">
            <a:spAutoFit/>
          </a:bodyPr>
          <a:lstStyle/>
          <a:p>
            <a:pPr marL="0" marR="0" lvl="0" indent="0" algn="l" defTabSz="914400" rtl="0" eaLnBrk="1" fontAlgn="auto" latinLnBrk="0" hangingPunct="1">
              <a:lnSpc>
                <a:spcPct val="100000"/>
              </a:lnSpc>
              <a:spcBef>
                <a:spcPts val="300"/>
              </a:spcBef>
              <a:spcAft>
                <a:spcPts val="0"/>
              </a:spcAft>
              <a:buClrTx/>
              <a:buSzTx/>
              <a:buFont typeface="Arial" panose="020B0604020202020204" pitchFamily="34" charset="0"/>
              <a:buNone/>
              <a:tabLst/>
              <a:defRPr/>
            </a:pPr>
            <a:r>
              <a:rPr kumimoji="0" lang="en-IE" sz="1000" b="0" i="0" u="none" strike="noStrike" kern="1200" cap="none" spc="0" normalizeH="0" baseline="0" noProof="0">
                <a:ln>
                  <a:noFill/>
                </a:ln>
                <a:solidFill>
                  <a:srgbClr val="009ED1"/>
                </a:solidFill>
                <a:effectLst/>
                <a:uLnTx/>
                <a:uFillTx/>
                <a:latin typeface="Arial" panose="020B0604020202020204" pitchFamily="34" charset="0"/>
                <a:ea typeface="Times New Roman" panose="02020603050405020304" pitchFamily="18" charset="0"/>
                <a:cs typeface="Arial" panose="020B0604020202020204" pitchFamily="34" charset="0"/>
              </a:rPr>
              <a:t>TERMS OF REFERENCE</a:t>
            </a:r>
          </a:p>
          <a:p>
            <a:pPr marL="0" marR="0" lvl="0" indent="0" algn="l" defTabSz="914400" rtl="0" eaLnBrk="1" fontAlgn="auto" latinLnBrk="0" hangingPunct="1">
              <a:lnSpc>
                <a:spcPct val="100000"/>
              </a:lnSpc>
              <a:spcBef>
                <a:spcPts val="300"/>
              </a:spcBef>
              <a:spcAft>
                <a:spcPts val="0"/>
              </a:spcAft>
              <a:buClrTx/>
              <a:buSzTx/>
              <a:buFont typeface="Arial" panose="020B0604020202020204" pitchFamily="34" charset="0"/>
              <a:buNone/>
              <a:tabLst/>
              <a:defRPr/>
            </a:pPr>
            <a:r>
              <a:rPr kumimoji="0" lang="en-IE" sz="1000" b="0" i="0" u="none" strike="noStrike" kern="1200" cap="none" spc="0" normalizeH="0" baseline="0" noProof="0">
                <a:ln>
                  <a:noFill/>
                </a:ln>
                <a:solidFill>
                  <a:srgbClr val="595959"/>
                </a:solidFill>
                <a:effectLst/>
                <a:uLnTx/>
                <a:uFillTx/>
                <a:latin typeface="Arial" panose="020B0604020202020204" pitchFamily="34" charset="0"/>
                <a:ea typeface="Calibri" panose="020F0502020204030204" pitchFamily="34" charset="0"/>
                <a:cs typeface="Arial" panose="020B0604020202020204" pitchFamily="34" charset="0"/>
              </a:rPr>
              <a:t>This document is based on our consortium agreement with:</a:t>
            </a:r>
          </a:p>
        </p:txBody>
      </p:sp>
      <p:sp>
        <p:nvSpPr>
          <p:cNvPr id="29" name="Rectangle 28">
            <a:extLst>
              <a:ext uri="{FF2B5EF4-FFF2-40B4-BE49-F238E27FC236}">
                <a16:creationId xmlns:a16="http://schemas.microsoft.com/office/drawing/2014/main" id="{9171694B-5AF2-44DC-ADF6-F0BEDE5B0A6F}"/>
              </a:ext>
            </a:extLst>
          </p:cNvPr>
          <p:cNvSpPr>
            <a:spLocks/>
          </p:cNvSpPr>
          <p:nvPr userDrawn="1"/>
        </p:nvSpPr>
        <p:spPr>
          <a:xfrm>
            <a:off x="6387584" y="4130533"/>
            <a:ext cx="5432941" cy="153888"/>
          </a:xfrm>
          <a:prstGeom prst="rect">
            <a:avLst/>
          </a:prstGeom>
        </p:spPr>
        <p:txBody>
          <a:bodyPr wrap="square" lIns="0" tIns="0" rIns="0" bIns="0" numCol="1" spcCol="972000">
            <a:spAutoFit/>
          </a:bodyPr>
          <a:lstStyle/>
          <a:p>
            <a:pPr marL="0" marR="0" lvl="0" indent="0" algn="l" defTabSz="914400" rtl="0" eaLnBrk="1" fontAlgn="auto" latinLnBrk="0" hangingPunct="1">
              <a:lnSpc>
                <a:spcPct val="100000"/>
              </a:lnSpc>
              <a:spcBef>
                <a:spcPts val="300"/>
              </a:spcBef>
              <a:spcAft>
                <a:spcPts val="0"/>
              </a:spcAft>
              <a:buClrTx/>
              <a:buSzTx/>
              <a:buFont typeface="Arial" panose="020B0604020202020204" pitchFamily="34" charset="0"/>
              <a:buNone/>
              <a:tabLst/>
              <a:defRPr/>
            </a:pPr>
            <a:r>
              <a:rPr kumimoji="0" lang="en-GB" sz="1000" b="0" i="0" u="none" strike="noStrike" kern="1200" cap="none" spc="0" normalizeH="0" baseline="0" noProof="0">
                <a:ln>
                  <a:noFill/>
                </a:ln>
                <a:solidFill>
                  <a:schemeClr val="tx2"/>
                </a:solidFill>
                <a:effectLst/>
                <a:uLnTx/>
                <a:uFillTx/>
                <a:latin typeface="Arial" panose="020B0604020202020204" pitchFamily="34" charset="0"/>
                <a:ea typeface="+mn-ea"/>
                <a:cs typeface="Arial" panose="020B0604020202020204" pitchFamily="34" charset="0"/>
              </a:rPr>
              <a:t>A</a:t>
            </a:r>
            <a:r>
              <a:rPr kumimoji="0" lang="en-IE" sz="1000" b="0" i="0" u="none" strike="noStrike" kern="1200" cap="none" spc="0" normalizeH="0" baseline="0" noProof="0">
                <a:ln>
                  <a:noFill/>
                </a:ln>
                <a:solidFill>
                  <a:schemeClr val="tx2"/>
                </a:solidFill>
                <a:effectLst/>
                <a:uLnTx/>
                <a:uFillTx/>
                <a:latin typeface="Arial" panose="020B0604020202020204" pitchFamily="34" charset="0"/>
                <a:ea typeface="+mn-ea"/>
                <a:cs typeface="Arial" panose="020B0604020202020204" pitchFamily="34" charset="0"/>
              </a:rPr>
              <a:t>nd signed on:</a:t>
            </a:r>
          </a:p>
        </p:txBody>
      </p:sp>
      <p:sp>
        <p:nvSpPr>
          <p:cNvPr id="37" name="Arrow: Right 36">
            <a:extLst>
              <a:ext uri="{FF2B5EF4-FFF2-40B4-BE49-F238E27FC236}">
                <a16:creationId xmlns:a16="http://schemas.microsoft.com/office/drawing/2014/main" id="{4EA44E67-44A7-44C8-970A-7B2AD7F9F166}"/>
              </a:ext>
            </a:extLst>
          </p:cNvPr>
          <p:cNvSpPr>
            <a:spLocks/>
          </p:cNvSpPr>
          <p:nvPr userDrawn="1"/>
        </p:nvSpPr>
        <p:spPr>
          <a:xfrm flipH="1">
            <a:off x="12221248" y="4272826"/>
            <a:ext cx="277574" cy="128962"/>
          </a:xfrm>
          <a:prstGeom prst="rightArrow">
            <a:avLst>
              <a:gd name="adj1" fmla="val 58184"/>
              <a:gd name="adj2" fmla="val 50000"/>
            </a:avLst>
          </a:prstGeom>
          <a:solidFill>
            <a:srgbClr val="FF00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a-DK">
              <a:solidFill>
                <a:schemeClr val="tx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21113324"/>
      </p:ext>
    </p:extLst>
  </p:cSld>
  <p:clrMapOvr>
    <a:masterClrMapping/>
  </p:clrMapOvr>
  <p:extLst>
    <p:ext uri="{DCECCB84-F9BA-43D5-87BE-67443E8EF086}">
      <p15:sldGuideLst xmlns:p15="http://schemas.microsoft.com/office/powerpoint/2012/main">
        <p15:guide id="1" orient="horz" pos="372">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7F0611-FE92-4146-9B8E-0086FB209BAE}"/>
              </a:ext>
            </a:extLst>
          </p:cNvPr>
          <p:cNvSpPr>
            <a:spLocks noGrp="1"/>
          </p:cNvSpPr>
          <p:nvPr>
            <p:ph type="title"/>
          </p:nvPr>
        </p:nvSpPr>
        <p:spPr>
          <a:xfrm>
            <a:off x="371475" y="593278"/>
            <a:ext cx="11449050" cy="387798"/>
          </a:xfrm>
        </p:spPr>
        <p:txBody>
          <a:bodyPr>
            <a:spAutoFit/>
          </a:bodyPr>
          <a:lstStyle/>
          <a:p>
            <a:r>
              <a:rPr lang="en-US"/>
              <a:t>Click to edit Master title style</a:t>
            </a:r>
            <a:endParaRPr lang="en-GB" dirty="0"/>
          </a:p>
        </p:txBody>
      </p:sp>
      <p:sp>
        <p:nvSpPr>
          <p:cNvPr id="4" name="Date Placeholder 3">
            <a:extLst>
              <a:ext uri="{FF2B5EF4-FFF2-40B4-BE49-F238E27FC236}">
                <a16:creationId xmlns:a16="http://schemas.microsoft.com/office/drawing/2014/main" id="{7DD08365-E05A-4D0E-B8B3-614C5068F65C}"/>
              </a:ext>
            </a:extLst>
          </p:cNvPr>
          <p:cNvSpPr>
            <a:spLocks noGrp="1"/>
          </p:cNvSpPr>
          <p:nvPr>
            <p:ph type="dt" sz="half" idx="10"/>
          </p:nvPr>
        </p:nvSpPr>
        <p:spPr/>
        <p:txBody>
          <a:bodyPr/>
          <a:lstStyle/>
          <a:p>
            <a:endParaRPr lang="en-GB"/>
          </a:p>
        </p:txBody>
      </p:sp>
      <p:sp>
        <p:nvSpPr>
          <p:cNvPr id="10" name="Content Placeholder 9">
            <a:extLst>
              <a:ext uri="{FF2B5EF4-FFF2-40B4-BE49-F238E27FC236}">
                <a16:creationId xmlns:a16="http://schemas.microsoft.com/office/drawing/2014/main" id="{D7B561EE-2880-4457-984B-52934C596491}"/>
              </a:ext>
            </a:extLst>
          </p:cNvPr>
          <p:cNvSpPr>
            <a:spLocks noGrp="1"/>
          </p:cNvSpPr>
          <p:nvPr>
            <p:ph sz="quarter" idx="13"/>
          </p:nvPr>
        </p:nvSpPr>
        <p:spPr>
          <a:xfrm>
            <a:off x="371475" y="1341438"/>
            <a:ext cx="11449050" cy="442753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928431887"/>
      </p:ext>
    </p:extLst>
  </p:cSld>
  <p:clrMapOvr>
    <a:masterClrMapping/>
  </p:clrMapOvr>
  <p:extLst>
    <p:ext uri="{DCECCB84-F9BA-43D5-87BE-67443E8EF086}">
      <p15:sldGuideLst xmlns:p15="http://schemas.microsoft.com/office/powerpoint/2012/main">
        <p15:guide id="1" orient="horz" pos="372">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w/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7F0611-FE92-4146-9B8E-0086FB209BAE}"/>
              </a:ext>
            </a:extLst>
          </p:cNvPr>
          <p:cNvSpPr>
            <a:spLocks noGrp="1"/>
          </p:cNvSpPr>
          <p:nvPr>
            <p:ph type="title"/>
          </p:nvPr>
        </p:nvSpPr>
        <p:spPr>
          <a:xfrm>
            <a:off x="371475" y="343978"/>
            <a:ext cx="11449050" cy="387798"/>
          </a:xfrm>
        </p:spPr>
        <p:txBody>
          <a:bodyPr>
            <a:spAutoFit/>
          </a:bodyPr>
          <a:lstStyle>
            <a:lvl1pPr>
              <a:defRPr/>
            </a:lvl1pPr>
          </a:lstStyle>
          <a:p>
            <a:r>
              <a:rPr lang="en-US"/>
              <a:t>Click to edit Master title style</a:t>
            </a:r>
            <a:endParaRPr lang="en-GB" dirty="0"/>
          </a:p>
        </p:txBody>
      </p:sp>
      <p:sp>
        <p:nvSpPr>
          <p:cNvPr id="4" name="Date Placeholder 3">
            <a:extLst>
              <a:ext uri="{FF2B5EF4-FFF2-40B4-BE49-F238E27FC236}">
                <a16:creationId xmlns:a16="http://schemas.microsoft.com/office/drawing/2014/main" id="{7DD08365-E05A-4D0E-B8B3-614C5068F65C}"/>
              </a:ext>
            </a:extLst>
          </p:cNvPr>
          <p:cNvSpPr>
            <a:spLocks noGrp="1"/>
          </p:cNvSpPr>
          <p:nvPr>
            <p:ph type="dt" sz="half" idx="10"/>
          </p:nvPr>
        </p:nvSpPr>
        <p:spPr/>
        <p:txBody>
          <a:bodyPr/>
          <a:lstStyle>
            <a:lvl1pPr algn="r">
              <a:defRPr/>
            </a:lvl1pPr>
          </a:lstStyle>
          <a:p>
            <a:endParaRPr lang="en-GB"/>
          </a:p>
        </p:txBody>
      </p:sp>
      <p:sp>
        <p:nvSpPr>
          <p:cNvPr id="10" name="Content Placeholder 9">
            <a:extLst>
              <a:ext uri="{FF2B5EF4-FFF2-40B4-BE49-F238E27FC236}">
                <a16:creationId xmlns:a16="http://schemas.microsoft.com/office/drawing/2014/main" id="{D7B561EE-2880-4457-984B-52934C596491}"/>
              </a:ext>
            </a:extLst>
          </p:cNvPr>
          <p:cNvSpPr>
            <a:spLocks noGrp="1"/>
          </p:cNvSpPr>
          <p:nvPr>
            <p:ph sz="quarter" idx="13"/>
          </p:nvPr>
        </p:nvSpPr>
        <p:spPr>
          <a:xfrm>
            <a:off x="371475" y="1341438"/>
            <a:ext cx="11449050" cy="4427537"/>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Text Placeholder 6">
            <a:extLst>
              <a:ext uri="{FF2B5EF4-FFF2-40B4-BE49-F238E27FC236}">
                <a16:creationId xmlns:a16="http://schemas.microsoft.com/office/drawing/2014/main" id="{10F30806-8ADF-4E84-A361-16DD57139F8D}"/>
              </a:ext>
            </a:extLst>
          </p:cNvPr>
          <p:cNvSpPr>
            <a:spLocks noGrp="1"/>
          </p:cNvSpPr>
          <p:nvPr>
            <p:ph type="body" sz="quarter" idx="14" hasCustomPrompt="1"/>
          </p:nvPr>
        </p:nvSpPr>
        <p:spPr>
          <a:xfrm>
            <a:off x="371475" y="731776"/>
            <a:ext cx="11449050" cy="249299"/>
          </a:xfrm>
        </p:spPr>
        <p:txBody>
          <a:bodyPr lIns="0" tIns="0" rIns="0" bIns="0">
            <a:spAutoFit/>
          </a:bodyPr>
          <a:lstStyle>
            <a:lvl1pPr marL="0" indent="0">
              <a:buNone/>
              <a:defRPr sz="1800">
                <a:solidFill>
                  <a:schemeClr val="accent5"/>
                </a:solidFill>
                <a:latin typeface="+mj-lt"/>
              </a:defRPr>
            </a:lvl1pPr>
            <a:lvl2pPr marL="177800" indent="0">
              <a:buNone/>
              <a:defRPr sz="1800">
                <a:solidFill>
                  <a:schemeClr val="accent5"/>
                </a:solidFill>
                <a:latin typeface="+mj-lt"/>
              </a:defRPr>
            </a:lvl2pPr>
            <a:lvl3pPr marL="355600" indent="0">
              <a:buNone/>
              <a:defRPr sz="1800">
                <a:solidFill>
                  <a:schemeClr val="accent5"/>
                </a:solidFill>
                <a:latin typeface="+mj-lt"/>
              </a:defRPr>
            </a:lvl3pPr>
            <a:lvl4pPr marL="541338" indent="0">
              <a:buNone/>
              <a:defRPr sz="1800">
                <a:solidFill>
                  <a:schemeClr val="accent5"/>
                </a:solidFill>
                <a:latin typeface="+mj-lt"/>
              </a:defRPr>
            </a:lvl4pPr>
            <a:lvl5pPr marL="719138" indent="0">
              <a:buNone/>
              <a:defRPr sz="1800">
                <a:solidFill>
                  <a:schemeClr val="accent5"/>
                </a:solidFill>
                <a:latin typeface="+mj-lt"/>
              </a:defRPr>
            </a:lvl5pPr>
          </a:lstStyle>
          <a:p>
            <a:pPr lvl="0"/>
            <a:r>
              <a:rPr lang="en-GB"/>
              <a:t>Click to add subtitle</a:t>
            </a:r>
            <a:endParaRPr lang="en-GB" dirty="0"/>
          </a:p>
        </p:txBody>
      </p:sp>
    </p:spTree>
    <p:extLst>
      <p:ext uri="{BB962C8B-B14F-4D97-AF65-F5344CB8AC3E}">
        <p14:creationId xmlns:p14="http://schemas.microsoft.com/office/powerpoint/2010/main" val="3061139114"/>
      </p:ext>
    </p:extLst>
  </p:cSld>
  <p:clrMapOvr>
    <a:masterClrMapping/>
  </p:clrMapOvr>
  <p:extLst>
    <p:ext uri="{DCECCB84-F9BA-43D5-87BE-67443E8EF086}">
      <p15:sldGuideLst xmlns:p15="http://schemas.microsoft.com/office/powerpoint/2012/main">
        <p15:guide id="1" orient="horz" pos="215">
          <p15:clr>
            <a:srgbClr val="FBAE40"/>
          </p15:clr>
        </p15:guide>
        <p15:guide id="2" orient="horz" pos="462">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7460B8C-1158-454C-806B-5806FB1B4321}"/>
              </a:ext>
            </a:extLst>
          </p:cNvPr>
          <p:cNvSpPr>
            <a:spLocks/>
          </p:cNvSpPr>
          <p:nvPr userDrawn="1"/>
        </p:nvSpPr>
        <p:spPr>
          <a:xfrm>
            <a:off x="-1" y="966787"/>
            <a:ext cx="12192000" cy="2259013"/>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5"/>
              </a:solidFill>
            </a:endParaRPr>
          </a:p>
        </p:txBody>
      </p:sp>
      <p:sp>
        <p:nvSpPr>
          <p:cNvPr id="4" name="Date Placeholder 3">
            <a:extLst>
              <a:ext uri="{FF2B5EF4-FFF2-40B4-BE49-F238E27FC236}">
                <a16:creationId xmlns:a16="http://schemas.microsoft.com/office/drawing/2014/main" id="{7BF21306-F998-495E-9858-78C8725BF063}"/>
              </a:ext>
            </a:extLst>
          </p:cNvPr>
          <p:cNvSpPr>
            <a:spLocks noGrp="1"/>
          </p:cNvSpPr>
          <p:nvPr>
            <p:ph type="dt" sz="half" idx="10"/>
          </p:nvPr>
        </p:nvSpPr>
        <p:spPr/>
        <p:txBody>
          <a:bodyPr/>
          <a:lstStyle/>
          <a:p>
            <a:endParaRPr lang="en-GB"/>
          </a:p>
        </p:txBody>
      </p:sp>
      <p:sp>
        <p:nvSpPr>
          <p:cNvPr id="2" name="Title 1">
            <a:extLst>
              <a:ext uri="{FF2B5EF4-FFF2-40B4-BE49-F238E27FC236}">
                <a16:creationId xmlns:a16="http://schemas.microsoft.com/office/drawing/2014/main" id="{96080758-A9B3-4D1A-B40E-7B7B7C7FDDB4}"/>
              </a:ext>
            </a:extLst>
          </p:cNvPr>
          <p:cNvSpPr>
            <a:spLocks noGrp="1"/>
          </p:cNvSpPr>
          <p:nvPr>
            <p:ph type="title" hasCustomPrompt="1"/>
          </p:nvPr>
        </p:nvSpPr>
        <p:spPr>
          <a:xfrm>
            <a:off x="1117600" y="4023009"/>
            <a:ext cx="9082088" cy="498598"/>
          </a:xfrm>
        </p:spPr>
        <p:txBody>
          <a:bodyPr wrap="square" lIns="0" tIns="0" rIns="0" bIns="0" anchor="t">
            <a:spAutoFit/>
          </a:bodyPr>
          <a:lstStyle>
            <a:lvl1pPr marL="0" indent="0">
              <a:defRPr sz="3600" cap="all" baseline="0">
                <a:solidFill>
                  <a:schemeClr val="accent5"/>
                </a:solidFill>
                <a:latin typeface="+mn-lt"/>
              </a:defRPr>
            </a:lvl1pPr>
          </a:lstStyle>
          <a:p>
            <a:r>
              <a:rPr lang="en-GB" dirty="0"/>
              <a:t>Click to add divider title</a:t>
            </a:r>
          </a:p>
        </p:txBody>
      </p:sp>
      <p:cxnSp>
        <p:nvCxnSpPr>
          <p:cNvPr id="9" name="Straight Connector 8">
            <a:extLst>
              <a:ext uri="{FF2B5EF4-FFF2-40B4-BE49-F238E27FC236}">
                <a16:creationId xmlns:a16="http://schemas.microsoft.com/office/drawing/2014/main" id="{73107B9E-A818-45B4-B6BC-7427BD59513C}"/>
              </a:ext>
            </a:extLst>
          </p:cNvPr>
          <p:cNvCxnSpPr>
            <a:cxnSpLocks/>
          </p:cNvCxnSpPr>
          <p:nvPr userDrawn="1"/>
        </p:nvCxnSpPr>
        <p:spPr>
          <a:xfrm>
            <a:off x="1117600" y="3860800"/>
            <a:ext cx="908208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B75BFD3F-F3AE-48D6-8F7B-40F2FFA5264C}"/>
              </a:ext>
            </a:extLst>
          </p:cNvPr>
          <p:cNvSpPr>
            <a:spLocks noGrp="1"/>
          </p:cNvSpPr>
          <p:nvPr>
            <p:ph type="body" sz="quarter" idx="19" hasCustomPrompt="1"/>
          </p:nvPr>
        </p:nvSpPr>
        <p:spPr>
          <a:xfrm>
            <a:off x="1001487" y="618967"/>
            <a:ext cx="10819037" cy="2954655"/>
          </a:xfrm>
        </p:spPr>
        <p:txBody>
          <a:bodyPr lIns="0" tIns="0" rIns="0" bIns="0" anchor="ctr">
            <a:spAutoFit/>
          </a:bodyPr>
          <a:lstStyle>
            <a:lvl1pPr marL="0" indent="0">
              <a:buNone/>
              <a:defRPr sz="9600" cap="all" baseline="0">
                <a:solidFill>
                  <a:schemeClr val="accent5"/>
                </a:solidFill>
                <a:latin typeface="+mj-lt"/>
              </a:defRPr>
            </a:lvl1pPr>
          </a:lstStyle>
          <a:p>
            <a:pPr lvl="0"/>
            <a:r>
              <a:rPr lang="en-US" dirty="0"/>
              <a:t>click to add number</a:t>
            </a:r>
            <a:endParaRPr lang="en-GB" dirty="0"/>
          </a:p>
        </p:txBody>
      </p:sp>
    </p:spTree>
    <p:extLst>
      <p:ext uri="{BB962C8B-B14F-4D97-AF65-F5344CB8AC3E}">
        <p14:creationId xmlns:p14="http://schemas.microsoft.com/office/powerpoint/2010/main" val="3869029540"/>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image" Target="../media/image1.jpe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ltGray">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9EC37B5-0A77-43D3-A6E7-342CCF743CC8}"/>
              </a:ext>
            </a:extLst>
          </p:cNvPr>
          <p:cNvSpPr>
            <a:spLocks noGrp="1"/>
          </p:cNvSpPr>
          <p:nvPr>
            <p:ph type="title"/>
          </p:nvPr>
        </p:nvSpPr>
        <p:spPr>
          <a:xfrm>
            <a:off x="371475" y="593278"/>
            <a:ext cx="11449050" cy="387798"/>
          </a:xfrm>
          <a:prstGeom prst="rect">
            <a:avLst/>
          </a:prstGeom>
        </p:spPr>
        <p:txBody>
          <a:bodyPr vert="horz" lIns="0" tIns="0" rIns="0" bIns="0" rtlCol="0" anchor="b">
            <a:sp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F91FA776-95BB-43B9-B9AF-7D487E4582ED}"/>
              </a:ext>
            </a:extLst>
          </p:cNvPr>
          <p:cNvSpPr>
            <a:spLocks noGrp="1"/>
          </p:cNvSpPr>
          <p:nvPr>
            <p:ph type="body" idx="1"/>
          </p:nvPr>
        </p:nvSpPr>
        <p:spPr>
          <a:xfrm>
            <a:off x="371475" y="1412875"/>
            <a:ext cx="11449050" cy="4284663"/>
          </a:xfrm>
          <a:prstGeom prst="rect">
            <a:avLst/>
          </a:prstGeom>
        </p:spPr>
        <p:txBody>
          <a:bodyPr vert="horz" lIns="0" tIns="0" rIns="0" bIns="0" rtlCol="0">
            <a:normAutofit/>
          </a:bodyPr>
          <a:lstStyle/>
          <a:p>
            <a:pPr lvl="0"/>
            <a:r>
              <a:rPr lang="en-GB" dirty="0"/>
              <a:t>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4" name="Date Placeholder 3">
            <a:extLst>
              <a:ext uri="{FF2B5EF4-FFF2-40B4-BE49-F238E27FC236}">
                <a16:creationId xmlns:a16="http://schemas.microsoft.com/office/drawing/2014/main" id="{F62F8C13-0855-409F-A28A-09244DB90ED5}"/>
              </a:ext>
            </a:extLst>
          </p:cNvPr>
          <p:cNvSpPr>
            <a:spLocks noGrp="1"/>
          </p:cNvSpPr>
          <p:nvPr>
            <p:ph type="dt" sz="half" idx="2"/>
          </p:nvPr>
        </p:nvSpPr>
        <p:spPr>
          <a:xfrm>
            <a:off x="8894763" y="6596800"/>
            <a:ext cx="550862" cy="123111"/>
          </a:xfrm>
          <a:prstGeom prst="rect">
            <a:avLst/>
          </a:prstGeom>
        </p:spPr>
        <p:txBody>
          <a:bodyPr vert="horz" wrap="square" lIns="0" tIns="0" rIns="0" bIns="0" rtlCol="0" anchor="ctr">
            <a:spAutoFit/>
          </a:bodyPr>
          <a:lstStyle>
            <a:lvl1pPr algn="l">
              <a:defRPr sz="800">
                <a:solidFill>
                  <a:schemeClr val="tx2"/>
                </a:solidFill>
                <a:latin typeface="+mj-lt"/>
              </a:defRPr>
            </a:lvl1pPr>
          </a:lstStyle>
          <a:p>
            <a:endParaRPr lang="en-GB"/>
          </a:p>
        </p:txBody>
      </p:sp>
      <p:cxnSp>
        <p:nvCxnSpPr>
          <p:cNvPr id="7" name="Straight Connector 6">
            <a:extLst>
              <a:ext uri="{FF2B5EF4-FFF2-40B4-BE49-F238E27FC236}">
                <a16:creationId xmlns:a16="http://schemas.microsoft.com/office/drawing/2014/main" id="{24BE552E-59E1-4E30-8C8D-56BEE326E3A8}"/>
              </a:ext>
            </a:extLst>
          </p:cNvPr>
          <p:cNvCxnSpPr>
            <a:cxnSpLocks/>
          </p:cNvCxnSpPr>
          <p:nvPr userDrawn="1"/>
        </p:nvCxnSpPr>
        <p:spPr>
          <a:xfrm>
            <a:off x="377369" y="1233488"/>
            <a:ext cx="11444080" cy="0"/>
          </a:xfrm>
          <a:prstGeom prst="line">
            <a:avLst/>
          </a:prstGeom>
          <a:ln w="952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884C461A-7070-421F-A02C-544FF64A1319}"/>
              </a:ext>
            </a:extLst>
          </p:cNvPr>
          <p:cNvCxnSpPr>
            <a:cxnSpLocks/>
          </p:cNvCxnSpPr>
          <p:nvPr userDrawn="1"/>
        </p:nvCxnSpPr>
        <p:spPr>
          <a:xfrm>
            <a:off x="377369" y="5878199"/>
            <a:ext cx="11444080" cy="0"/>
          </a:xfrm>
          <a:prstGeom prst="line">
            <a:avLst/>
          </a:prstGeom>
          <a:ln w="952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3" name="Slide Number Placeholder 5">
            <a:extLst>
              <a:ext uri="{FF2B5EF4-FFF2-40B4-BE49-F238E27FC236}">
                <a16:creationId xmlns:a16="http://schemas.microsoft.com/office/drawing/2014/main" id="{FD68A6A5-B5E5-4320-85E2-0FDEA15BC8D9}"/>
              </a:ext>
            </a:extLst>
          </p:cNvPr>
          <p:cNvSpPr txBox="1">
            <a:spLocks/>
          </p:cNvSpPr>
          <p:nvPr userDrawn="1"/>
        </p:nvSpPr>
        <p:spPr>
          <a:xfrm>
            <a:off x="371475" y="6596800"/>
            <a:ext cx="374650" cy="123111"/>
          </a:xfrm>
          <a:prstGeom prst="rect">
            <a:avLst/>
          </a:prstGeom>
        </p:spPr>
        <p:txBody>
          <a:bodyPr vert="horz" wrap="square" lIns="0" tIns="0" rIns="0" bIns="0" rtlCol="0" anchor="ctr">
            <a:spAutoFit/>
          </a:bodyPr>
          <a:lstStyle>
            <a:defPPr>
              <a:defRPr lang="en-US"/>
            </a:defPPr>
            <a:lvl1pPr marL="0" algn="l" defTabSz="914400" rtl="0" eaLnBrk="1" latinLnBrk="0" hangingPunct="1">
              <a:defRPr sz="800" kern="1200">
                <a:solidFill>
                  <a:schemeClr val="tx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A787A53-A677-42DF-A723-8DB93EB15E8F}" type="slidenum">
              <a:rPr lang="en-GB" smtClean="0"/>
              <a:pPr/>
              <a:t>‹#›</a:t>
            </a:fld>
            <a:endParaRPr lang="en-GB"/>
          </a:p>
        </p:txBody>
      </p:sp>
      <p:pic>
        <p:nvPicPr>
          <p:cNvPr id="13" name="Picture 12">
            <a:extLst>
              <a:ext uri="{FF2B5EF4-FFF2-40B4-BE49-F238E27FC236}">
                <a16:creationId xmlns:a16="http://schemas.microsoft.com/office/drawing/2014/main" id="{6EDD18F2-3B05-4444-937F-AFA7D14D3113}"/>
              </a:ext>
            </a:extLst>
          </p:cNvPr>
          <p:cNvPicPr>
            <a:picLocks noChangeAspect="1"/>
          </p:cNvPicPr>
          <p:nvPr userDrawn="1"/>
        </p:nvPicPr>
        <p:blipFill rotWithShape="1">
          <a:blip r:embed="rId34" cstate="screen">
            <a:extLst>
              <a:ext uri="{28A0092B-C50C-407E-A947-70E740481C1C}">
                <a14:useLocalDpi xmlns:a14="http://schemas.microsoft.com/office/drawing/2010/main"/>
              </a:ext>
            </a:extLst>
          </a:blip>
          <a:srcRect/>
          <a:stretch/>
        </p:blipFill>
        <p:spPr>
          <a:xfrm>
            <a:off x="10439856" y="6418038"/>
            <a:ext cx="1379341" cy="303218"/>
          </a:xfrm>
          <a:prstGeom prst="rect">
            <a:avLst/>
          </a:prstGeom>
        </p:spPr>
      </p:pic>
    </p:spTree>
    <p:extLst>
      <p:ext uri="{BB962C8B-B14F-4D97-AF65-F5344CB8AC3E}">
        <p14:creationId xmlns:p14="http://schemas.microsoft.com/office/powerpoint/2010/main" val="136031263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90" r:id="rId29"/>
    <p:sldLayoutId id="2147483691" r:id="rId30"/>
    <p:sldLayoutId id="2147483692" r:id="rId31"/>
    <p:sldLayoutId id="2147483694" r:id="rId32"/>
  </p:sldLayoutIdLst>
  <p:hf sldNum="0" hdr="0" dt="0"/>
  <p:txStyles>
    <p:titleStyle>
      <a:lvl1pPr algn="l" defTabSz="914400" rtl="0" eaLnBrk="1" latinLnBrk="0" hangingPunct="1">
        <a:lnSpc>
          <a:spcPct val="90000"/>
        </a:lnSpc>
        <a:spcBef>
          <a:spcPct val="0"/>
        </a:spcBef>
        <a:buNone/>
        <a:defRPr sz="2800" kern="1200">
          <a:solidFill>
            <a:schemeClr val="accent1"/>
          </a:solidFill>
          <a:latin typeface="+mj-lt"/>
          <a:ea typeface="+mj-ea"/>
          <a:cs typeface="+mj-cs"/>
        </a:defRPr>
      </a:lvl1pPr>
    </p:titleStyle>
    <p:bodyStyle>
      <a:lvl1pPr marL="177800" indent="-177800" algn="l" defTabSz="914400" rtl="0" eaLnBrk="1" latinLnBrk="0" hangingPunct="1">
        <a:lnSpc>
          <a:spcPct val="100000"/>
        </a:lnSpc>
        <a:spcBef>
          <a:spcPts val="300"/>
        </a:spcBef>
        <a:buFont typeface="Arial" panose="020B0604020202020204" pitchFamily="34" charset="0"/>
        <a:buChar char="•"/>
        <a:defRPr sz="1400" kern="1200">
          <a:solidFill>
            <a:schemeClr val="tx2"/>
          </a:solidFill>
          <a:latin typeface="+mn-lt"/>
          <a:ea typeface="+mn-ea"/>
          <a:cs typeface="+mn-cs"/>
        </a:defRPr>
      </a:lvl1pPr>
      <a:lvl2pPr marL="355600" indent="-177800" algn="l" defTabSz="914400" rtl="0" eaLnBrk="1" latinLnBrk="0" hangingPunct="1">
        <a:lnSpc>
          <a:spcPct val="100000"/>
        </a:lnSpc>
        <a:spcBef>
          <a:spcPts val="300"/>
        </a:spcBef>
        <a:buFont typeface="Arial" panose="020B0604020202020204" pitchFamily="34" charset="0"/>
        <a:buChar char="•"/>
        <a:defRPr sz="1400" kern="1200">
          <a:solidFill>
            <a:schemeClr val="tx2"/>
          </a:solidFill>
          <a:latin typeface="+mn-lt"/>
          <a:ea typeface="+mn-ea"/>
          <a:cs typeface="+mn-cs"/>
        </a:defRPr>
      </a:lvl2pPr>
      <a:lvl3pPr marL="541338" indent="-185738" algn="l" defTabSz="914400" rtl="0" eaLnBrk="1" latinLnBrk="0" hangingPunct="1">
        <a:lnSpc>
          <a:spcPct val="100000"/>
        </a:lnSpc>
        <a:spcBef>
          <a:spcPts val="300"/>
        </a:spcBef>
        <a:buFont typeface="Arial" panose="020B0604020202020204" pitchFamily="34" charset="0"/>
        <a:buChar char="•"/>
        <a:defRPr sz="1400" kern="1200">
          <a:solidFill>
            <a:schemeClr val="tx2"/>
          </a:solidFill>
          <a:latin typeface="+mn-lt"/>
          <a:ea typeface="+mn-ea"/>
          <a:cs typeface="+mn-cs"/>
        </a:defRPr>
      </a:lvl3pPr>
      <a:lvl4pPr marL="719138" indent="-177800" algn="l" defTabSz="914400" rtl="0" eaLnBrk="1" latinLnBrk="0" hangingPunct="1">
        <a:lnSpc>
          <a:spcPct val="100000"/>
        </a:lnSpc>
        <a:spcBef>
          <a:spcPts val="300"/>
        </a:spcBef>
        <a:buFont typeface="Arial" panose="020B0604020202020204" pitchFamily="34" charset="0"/>
        <a:buChar char="•"/>
        <a:defRPr sz="1400" kern="1200">
          <a:solidFill>
            <a:schemeClr val="tx2"/>
          </a:solidFill>
          <a:latin typeface="+mn-lt"/>
          <a:ea typeface="+mn-ea"/>
          <a:cs typeface="+mn-cs"/>
        </a:defRPr>
      </a:lvl4pPr>
      <a:lvl5pPr marL="896938" indent="-177800" algn="l" defTabSz="914400" rtl="0" eaLnBrk="1" latinLnBrk="0" hangingPunct="1">
        <a:lnSpc>
          <a:spcPct val="100000"/>
        </a:lnSpc>
        <a:spcBef>
          <a:spcPts val="3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34">
          <p15:clr>
            <a:srgbClr val="F26B43"/>
          </p15:clr>
        </p15:guide>
        <p15:guide id="2" pos="7446">
          <p15:clr>
            <a:srgbClr val="F26B43"/>
          </p15:clr>
        </p15:guide>
        <p15:guide id="3" orient="horz" pos="618">
          <p15:clr>
            <a:srgbClr val="F26B43"/>
          </p15:clr>
        </p15:guide>
        <p15:guide id="4" orient="horz" pos="3589">
          <p15:clr>
            <a:srgbClr val="F26B43"/>
          </p15:clr>
        </p15:guide>
        <p15:guide id="5" orient="horz" pos="3748">
          <p15:clr>
            <a:srgbClr val="F26B43"/>
          </p15:clr>
        </p15:guide>
        <p15:guide id="6" orient="horz" pos="89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xml"/><Relationship Id="rId6" Type="http://schemas.openxmlformats.org/officeDocument/2006/relationships/image" Target="../media/image7.jpeg"/><Relationship Id="rId5" Type="http://schemas.openxmlformats.org/officeDocument/2006/relationships/image" Target="../media/image6.emf"/><Relationship Id="rId4" Type="http://schemas.openxmlformats.org/officeDocument/2006/relationships/oleObject" Target="../embeddings/oleObject3.bin"/></Relationships>
</file>

<file path=ppt/slides/_rels/slide10.xml.rels><?xml version="1.0" encoding="UTF-8" standalone="yes"?>
<Relationships xmlns="http://schemas.openxmlformats.org/package/2006/relationships"><Relationship Id="rId8" Type="http://schemas.openxmlformats.org/officeDocument/2006/relationships/image" Target="../media/image71.jpeg"/><Relationship Id="rId3" Type="http://schemas.openxmlformats.org/officeDocument/2006/relationships/notesSlide" Target="../notesSlides/notesSlide10.xml"/><Relationship Id="rId7" Type="http://schemas.openxmlformats.org/officeDocument/2006/relationships/image" Target="../media/image70.jpeg"/><Relationship Id="rId2" Type="http://schemas.openxmlformats.org/officeDocument/2006/relationships/slideLayout" Target="../slideLayouts/slideLayout8.xml"/><Relationship Id="rId1" Type="http://schemas.openxmlformats.org/officeDocument/2006/relationships/tags" Target="../tags/tag12.xml"/><Relationship Id="rId6" Type="http://schemas.openxmlformats.org/officeDocument/2006/relationships/image" Target="../media/image69.jpeg"/><Relationship Id="rId5" Type="http://schemas.openxmlformats.org/officeDocument/2006/relationships/image" Target="../media/image6.emf"/><Relationship Id="rId4" Type="http://schemas.openxmlformats.org/officeDocument/2006/relationships/oleObject" Target="../embeddings/oleObject12.bin"/></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8.xml"/><Relationship Id="rId1" Type="http://schemas.openxmlformats.org/officeDocument/2006/relationships/tags" Target="../tags/tag13.xml"/><Relationship Id="rId5" Type="http://schemas.openxmlformats.org/officeDocument/2006/relationships/image" Target="../media/image6.emf"/><Relationship Id="rId4" Type="http://schemas.openxmlformats.org/officeDocument/2006/relationships/oleObject" Target="../embeddings/oleObject13.bin"/></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notesSlide" Target="../notesSlides/notesSlide2.xml"/><Relationship Id="rId7" Type="http://schemas.openxmlformats.org/officeDocument/2006/relationships/image" Target="../media/image9.png"/><Relationship Id="rId2" Type="http://schemas.openxmlformats.org/officeDocument/2006/relationships/slideLayout" Target="../slideLayouts/slideLayout8.xml"/><Relationship Id="rId1" Type="http://schemas.openxmlformats.org/officeDocument/2006/relationships/tags" Target="../tags/tag4.xml"/><Relationship Id="rId6" Type="http://schemas.openxmlformats.org/officeDocument/2006/relationships/image" Target="../media/image8.png"/><Relationship Id="rId5" Type="http://schemas.openxmlformats.org/officeDocument/2006/relationships/image" Target="../media/image6.emf"/><Relationship Id="rId4" Type="http://schemas.openxmlformats.org/officeDocument/2006/relationships/oleObject" Target="../embeddings/oleObject4.bin"/><Relationship Id="rId9" Type="http://schemas.openxmlformats.org/officeDocument/2006/relationships/image" Target="../media/image11.jpeg"/></Relationships>
</file>

<file path=ppt/slides/_rels/slide3.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9.svg"/><Relationship Id="rId18" Type="http://schemas.openxmlformats.org/officeDocument/2006/relationships/image" Target="../media/image24.png"/><Relationship Id="rId3" Type="http://schemas.openxmlformats.org/officeDocument/2006/relationships/notesSlide" Target="../notesSlides/notesSlide3.xml"/><Relationship Id="rId7" Type="http://schemas.openxmlformats.org/officeDocument/2006/relationships/image" Target="../media/image13.svg"/><Relationship Id="rId12" Type="http://schemas.openxmlformats.org/officeDocument/2006/relationships/image" Target="../media/image18.png"/><Relationship Id="rId17" Type="http://schemas.openxmlformats.org/officeDocument/2006/relationships/image" Target="../media/image23.svg"/><Relationship Id="rId2" Type="http://schemas.openxmlformats.org/officeDocument/2006/relationships/slideLayout" Target="../slideLayouts/slideLayout8.xml"/><Relationship Id="rId16" Type="http://schemas.openxmlformats.org/officeDocument/2006/relationships/image" Target="../media/image22.png"/><Relationship Id="rId1" Type="http://schemas.openxmlformats.org/officeDocument/2006/relationships/tags" Target="../tags/tag5.xml"/><Relationship Id="rId6" Type="http://schemas.openxmlformats.org/officeDocument/2006/relationships/image" Target="../media/image12.png"/><Relationship Id="rId11" Type="http://schemas.openxmlformats.org/officeDocument/2006/relationships/image" Target="../media/image17.svg"/><Relationship Id="rId5" Type="http://schemas.openxmlformats.org/officeDocument/2006/relationships/image" Target="../media/image6.emf"/><Relationship Id="rId15" Type="http://schemas.openxmlformats.org/officeDocument/2006/relationships/image" Target="../media/image21.svg"/><Relationship Id="rId10" Type="http://schemas.openxmlformats.org/officeDocument/2006/relationships/image" Target="../media/image16.png"/><Relationship Id="rId19" Type="http://schemas.openxmlformats.org/officeDocument/2006/relationships/image" Target="../media/image25.svg"/><Relationship Id="rId4" Type="http://schemas.openxmlformats.org/officeDocument/2006/relationships/oleObject" Target="../embeddings/oleObject5.bin"/><Relationship Id="rId9" Type="http://schemas.openxmlformats.org/officeDocument/2006/relationships/image" Target="../media/image15.svg"/><Relationship Id="rId14" Type="http://schemas.openxmlformats.org/officeDocument/2006/relationships/image" Target="../media/image20.png"/></Relationships>
</file>

<file path=ppt/slides/_rels/slide4.xml.rels><?xml version="1.0" encoding="UTF-8" standalone="yes"?>
<Relationships xmlns="http://schemas.openxmlformats.org/package/2006/relationships"><Relationship Id="rId13" Type="http://schemas.openxmlformats.org/officeDocument/2006/relationships/image" Target="../media/image33.svg"/><Relationship Id="rId18" Type="http://schemas.openxmlformats.org/officeDocument/2006/relationships/image" Target="../media/image38.png"/><Relationship Id="rId26" Type="http://schemas.openxmlformats.org/officeDocument/2006/relationships/image" Target="../media/image46.png"/><Relationship Id="rId39" Type="http://schemas.openxmlformats.org/officeDocument/2006/relationships/image" Target="../media/image59.svg"/><Relationship Id="rId21" Type="http://schemas.openxmlformats.org/officeDocument/2006/relationships/image" Target="../media/image41.svg"/><Relationship Id="rId34" Type="http://schemas.openxmlformats.org/officeDocument/2006/relationships/image" Target="../media/image54.png"/><Relationship Id="rId7" Type="http://schemas.openxmlformats.org/officeDocument/2006/relationships/image" Target="../media/image27.svg"/><Relationship Id="rId12" Type="http://schemas.openxmlformats.org/officeDocument/2006/relationships/image" Target="../media/image32.png"/><Relationship Id="rId17" Type="http://schemas.openxmlformats.org/officeDocument/2006/relationships/image" Target="../media/image37.svg"/><Relationship Id="rId25" Type="http://schemas.openxmlformats.org/officeDocument/2006/relationships/image" Target="../media/image45.svg"/><Relationship Id="rId33" Type="http://schemas.openxmlformats.org/officeDocument/2006/relationships/image" Target="../media/image53.svg"/><Relationship Id="rId38" Type="http://schemas.openxmlformats.org/officeDocument/2006/relationships/image" Target="../media/image58.png"/><Relationship Id="rId2" Type="http://schemas.openxmlformats.org/officeDocument/2006/relationships/slideLayout" Target="../slideLayouts/slideLayout8.xml"/><Relationship Id="rId16" Type="http://schemas.openxmlformats.org/officeDocument/2006/relationships/image" Target="../media/image36.png"/><Relationship Id="rId20" Type="http://schemas.openxmlformats.org/officeDocument/2006/relationships/image" Target="../media/image40.png"/><Relationship Id="rId29" Type="http://schemas.openxmlformats.org/officeDocument/2006/relationships/image" Target="../media/image49.svg"/><Relationship Id="rId1" Type="http://schemas.openxmlformats.org/officeDocument/2006/relationships/tags" Target="../tags/tag6.xml"/><Relationship Id="rId6" Type="http://schemas.openxmlformats.org/officeDocument/2006/relationships/image" Target="../media/image26.png"/><Relationship Id="rId11" Type="http://schemas.openxmlformats.org/officeDocument/2006/relationships/image" Target="../media/image31.svg"/><Relationship Id="rId24" Type="http://schemas.openxmlformats.org/officeDocument/2006/relationships/image" Target="../media/image44.png"/><Relationship Id="rId32" Type="http://schemas.openxmlformats.org/officeDocument/2006/relationships/image" Target="../media/image52.png"/><Relationship Id="rId37" Type="http://schemas.openxmlformats.org/officeDocument/2006/relationships/image" Target="../media/image57.svg"/><Relationship Id="rId5" Type="http://schemas.openxmlformats.org/officeDocument/2006/relationships/image" Target="../media/image6.emf"/><Relationship Id="rId15" Type="http://schemas.openxmlformats.org/officeDocument/2006/relationships/image" Target="../media/image35.svg"/><Relationship Id="rId23" Type="http://schemas.openxmlformats.org/officeDocument/2006/relationships/image" Target="../media/image43.svg"/><Relationship Id="rId28" Type="http://schemas.openxmlformats.org/officeDocument/2006/relationships/image" Target="../media/image48.png"/><Relationship Id="rId36" Type="http://schemas.openxmlformats.org/officeDocument/2006/relationships/image" Target="../media/image56.png"/><Relationship Id="rId10" Type="http://schemas.openxmlformats.org/officeDocument/2006/relationships/image" Target="../media/image30.png"/><Relationship Id="rId19" Type="http://schemas.openxmlformats.org/officeDocument/2006/relationships/image" Target="../media/image39.svg"/><Relationship Id="rId31" Type="http://schemas.openxmlformats.org/officeDocument/2006/relationships/image" Target="../media/image51.svg"/><Relationship Id="rId4" Type="http://schemas.openxmlformats.org/officeDocument/2006/relationships/oleObject" Target="../embeddings/oleObject6.bin"/><Relationship Id="rId9" Type="http://schemas.openxmlformats.org/officeDocument/2006/relationships/image" Target="../media/image29.svg"/><Relationship Id="rId14" Type="http://schemas.openxmlformats.org/officeDocument/2006/relationships/image" Target="../media/image34.png"/><Relationship Id="rId22" Type="http://schemas.openxmlformats.org/officeDocument/2006/relationships/image" Target="../media/image42.png"/><Relationship Id="rId27" Type="http://schemas.openxmlformats.org/officeDocument/2006/relationships/image" Target="../media/image47.svg"/><Relationship Id="rId30" Type="http://schemas.openxmlformats.org/officeDocument/2006/relationships/image" Target="../media/image50.png"/><Relationship Id="rId35" Type="http://schemas.openxmlformats.org/officeDocument/2006/relationships/image" Target="../media/image55.svg"/><Relationship Id="rId8" Type="http://schemas.openxmlformats.org/officeDocument/2006/relationships/image" Target="../media/image28.png"/><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8" Type="http://schemas.openxmlformats.org/officeDocument/2006/relationships/image" Target="../media/image62.jpeg"/><Relationship Id="rId3" Type="http://schemas.openxmlformats.org/officeDocument/2006/relationships/notesSlide" Target="../notesSlides/notesSlide5.xml"/><Relationship Id="rId7" Type="http://schemas.openxmlformats.org/officeDocument/2006/relationships/image" Target="../media/image61.jpeg"/><Relationship Id="rId2" Type="http://schemas.openxmlformats.org/officeDocument/2006/relationships/slideLayout" Target="../slideLayouts/slideLayout8.xml"/><Relationship Id="rId1" Type="http://schemas.openxmlformats.org/officeDocument/2006/relationships/tags" Target="../tags/tag7.xml"/><Relationship Id="rId6" Type="http://schemas.openxmlformats.org/officeDocument/2006/relationships/image" Target="../media/image60.jpeg"/><Relationship Id="rId5" Type="http://schemas.openxmlformats.org/officeDocument/2006/relationships/image" Target="../media/image6.emf"/><Relationship Id="rId4" Type="http://schemas.openxmlformats.org/officeDocument/2006/relationships/oleObject" Target="../embeddings/oleObject7.bin"/><Relationship Id="rId9" Type="http://schemas.openxmlformats.org/officeDocument/2006/relationships/image" Target="../media/image63.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8.xml"/><Relationship Id="rId1" Type="http://schemas.openxmlformats.org/officeDocument/2006/relationships/tags" Target="../tags/tag8.xml"/><Relationship Id="rId5" Type="http://schemas.openxmlformats.org/officeDocument/2006/relationships/image" Target="../media/image6.emf"/><Relationship Id="rId4" Type="http://schemas.openxmlformats.org/officeDocument/2006/relationships/oleObject" Target="../embeddings/oleObject8.bin"/></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8.xml"/><Relationship Id="rId1" Type="http://schemas.openxmlformats.org/officeDocument/2006/relationships/tags" Target="../tags/tag9.xml"/><Relationship Id="rId6" Type="http://schemas.openxmlformats.org/officeDocument/2006/relationships/image" Target="../media/image64.jpeg"/><Relationship Id="rId5" Type="http://schemas.openxmlformats.org/officeDocument/2006/relationships/image" Target="../media/image6.emf"/><Relationship Id="rId4" Type="http://schemas.openxmlformats.org/officeDocument/2006/relationships/oleObject" Target="../embeddings/oleObject9.bin"/></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8.xml"/><Relationship Id="rId1" Type="http://schemas.openxmlformats.org/officeDocument/2006/relationships/tags" Target="../tags/tag10.xml"/><Relationship Id="rId6" Type="http://schemas.openxmlformats.org/officeDocument/2006/relationships/image" Target="../media/image65.png"/><Relationship Id="rId5" Type="http://schemas.openxmlformats.org/officeDocument/2006/relationships/image" Target="../media/image6.emf"/><Relationship Id="rId4" Type="http://schemas.openxmlformats.org/officeDocument/2006/relationships/oleObject" Target="../embeddings/oleObject10.bin"/></Relationships>
</file>

<file path=ppt/slides/_rels/slide9.xml.rels><?xml version="1.0" encoding="UTF-8" standalone="yes"?>
<Relationships xmlns="http://schemas.openxmlformats.org/package/2006/relationships"><Relationship Id="rId8" Type="http://schemas.openxmlformats.org/officeDocument/2006/relationships/image" Target="../media/image68.jpeg"/><Relationship Id="rId3" Type="http://schemas.openxmlformats.org/officeDocument/2006/relationships/notesSlide" Target="../notesSlides/notesSlide9.xml"/><Relationship Id="rId7" Type="http://schemas.openxmlformats.org/officeDocument/2006/relationships/image" Target="../media/image67.jpeg"/><Relationship Id="rId2" Type="http://schemas.openxmlformats.org/officeDocument/2006/relationships/slideLayout" Target="../slideLayouts/slideLayout8.xml"/><Relationship Id="rId1" Type="http://schemas.openxmlformats.org/officeDocument/2006/relationships/tags" Target="../tags/tag11.xml"/><Relationship Id="rId6" Type="http://schemas.openxmlformats.org/officeDocument/2006/relationships/image" Target="../media/image66.jpeg"/><Relationship Id="rId5" Type="http://schemas.openxmlformats.org/officeDocument/2006/relationships/image" Target="../media/image6.emf"/><Relationship Id="rId4" Type="http://schemas.openxmlformats.org/officeDocument/2006/relationships/oleObject" Target="../embeddings/oleObject11.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A0E54C62-99F9-451B-B863-9E81E55FC2FC}"/>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25" imgH="426" progId="TCLayout.ActiveDocument.1">
                  <p:embed/>
                </p:oleObj>
              </mc:Choice>
              <mc:Fallback>
                <p:oleObj name="think-cell Slide" r:id="rId4" imgW="425" imgH="426" progId="TCLayout.ActiveDocument.1">
                  <p:embed/>
                  <p:pic>
                    <p:nvPicPr>
                      <p:cNvPr id="9" name="Object 8" hidden="1">
                        <a:extLst>
                          <a:ext uri="{FF2B5EF4-FFF2-40B4-BE49-F238E27FC236}">
                            <a16:creationId xmlns:a16="http://schemas.microsoft.com/office/drawing/2014/main" id="{A0E54C62-99F9-451B-B863-9E81E55FC2F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6CFBB8EF-D458-4B70-B055-DCE9C35CF810}"/>
              </a:ext>
            </a:extLst>
          </p:cNvPr>
          <p:cNvSpPr>
            <a:spLocks noGrp="1"/>
          </p:cNvSpPr>
          <p:nvPr>
            <p:ph type="ctrTitle"/>
          </p:nvPr>
        </p:nvSpPr>
        <p:spPr>
          <a:xfrm>
            <a:off x="5736424" y="1951264"/>
            <a:ext cx="6084101" cy="1495794"/>
          </a:xfrm>
          <a:noFill/>
          <a:ln>
            <a:noFill/>
          </a:ln>
        </p:spPr>
        <p:txBody>
          <a:bodyPr vert="horz" wrap="square" lIns="0" tIns="0" rIns="0" bIns="0" rtlCol="0" anchor="b">
            <a:spAutoFit/>
          </a:bodyPr>
          <a:lstStyle/>
          <a:p>
            <a:r>
              <a:rPr lang="en-US" dirty="0">
                <a:latin typeface="Arial" panose="020B0604020202020204" pitchFamily="34" charset="0"/>
                <a:cs typeface="Arial" panose="020B0604020202020204" pitchFamily="34" charset="0"/>
              </a:rPr>
              <a:t>Emerging Food Safety &amp; Security Risk driven by Climate Change </a:t>
            </a:r>
            <a:endParaRPr lang="en-IE" dirty="0">
              <a:latin typeface="Arial" panose="020B06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621A2FAD-5938-4E07-8409-7448D4A8CE8D}"/>
              </a:ext>
            </a:extLst>
          </p:cNvPr>
          <p:cNvSpPr>
            <a:spLocks noGrp="1"/>
          </p:cNvSpPr>
          <p:nvPr>
            <p:ph type="subTitle" idx="1"/>
          </p:nvPr>
        </p:nvSpPr>
        <p:spPr/>
        <p:txBody>
          <a:bodyPr>
            <a:normAutofit fontScale="25000" lnSpcReduction="20000"/>
          </a:bodyPr>
          <a:lstStyle/>
          <a:p>
            <a:pPr algn="l"/>
            <a:r>
              <a:rPr lang="en-US" sz="2000" dirty="0">
                <a:solidFill>
                  <a:schemeClr val="bg1"/>
                </a:solidFill>
              </a:rPr>
              <a:t>Presenter, </a:t>
            </a:r>
          </a:p>
          <a:p>
            <a:pPr algn="l"/>
            <a:r>
              <a:rPr lang="en-US" sz="2000" dirty="0">
                <a:solidFill>
                  <a:schemeClr val="bg1"/>
                </a:solidFill>
              </a:rPr>
              <a:t>Designation</a:t>
            </a:r>
          </a:p>
          <a:p>
            <a:pPr algn="l"/>
            <a:endParaRPr lang="en-US" sz="2000" dirty="0">
              <a:solidFill>
                <a:schemeClr val="bg1"/>
              </a:solidFill>
            </a:endParaRPr>
          </a:p>
          <a:p>
            <a:pPr algn="l"/>
            <a:r>
              <a:rPr lang="en-US" sz="2000" dirty="0">
                <a:solidFill>
                  <a:schemeClr val="bg1"/>
                </a:solidFill>
              </a:rPr>
              <a:t>Date</a:t>
            </a:r>
            <a:endParaRPr lang="en-IE" sz="2000" dirty="0">
              <a:solidFill>
                <a:schemeClr val="bg1"/>
              </a:solidFill>
            </a:endParaRPr>
          </a:p>
        </p:txBody>
      </p:sp>
      <p:sp>
        <p:nvSpPr>
          <p:cNvPr id="4" name="Text Placeholder 3">
            <a:extLst>
              <a:ext uri="{FF2B5EF4-FFF2-40B4-BE49-F238E27FC236}">
                <a16:creationId xmlns:a16="http://schemas.microsoft.com/office/drawing/2014/main" id="{E56A802F-C4D3-4F80-A5B1-61E57C019C15}"/>
              </a:ext>
            </a:extLst>
          </p:cNvPr>
          <p:cNvSpPr>
            <a:spLocks noGrp="1"/>
          </p:cNvSpPr>
          <p:nvPr>
            <p:ph type="body" sz="quarter" idx="16"/>
          </p:nvPr>
        </p:nvSpPr>
        <p:spPr/>
        <p:txBody>
          <a:bodyPr/>
          <a:lstStyle/>
          <a:p>
            <a:endParaRPr lang="en-US"/>
          </a:p>
        </p:txBody>
      </p:sp>
      <p:pic>
        <p:nvPicPr>
          <p:cNvPr id="8" name="Picture Placeholder 7">
            <a:extLst>
              <a:ext uri="{FF2B5EF4-FFF2-40B4-BE49-F238E27FC236}">
                <a16:creationId xmlns:a16="http://schemas.microsoft.com/office/drawing/2014/main" id="{72F89842-D59C-432A-BAA0-61812F37D279}"/>
              </a:ext>
            </a:extLst>
          </p:cNvPr>
          <p:cNvPicPr>
            <a:picLocks noGrp="1" noChangeAspect="1"/>
          </p:cNvPicPr>
          <p:nvPr>
            <p:ph type="pic" sz="quarter" idx="17"/>
          </p:nvPr>
        </p:nvPicPr>
        <p:blipFill>
          <a:blip r:embed="rId6" cstate="hqprint">
            <a:extLst>
              <a:ext uri="{28A0092B-C50C-407E-A947-70E740481C1C}">
                <a14:useLocalDpi xmlns:a14="http://schemas.microsoft.com/office/drawing/2010/main"/>
              </a:ext>
            </a:extLst>
          </a:blip>
          <a:srcRect/>
          <a:stretch>
            <a:fillRect/>
          </a:stretch>
        </p:blipFill>
        <p:spPr/>
      </p:pic>
      <p:sp>
        <p:nvSpPr>
          <p:cNvPr id="10" name="Subtitle 2">
            <a:extLst>
              <a:ext uri="{FF2B5EF4-FFF2-40B4-BE49-F238E27FC236}">
                <a16:creationId xmlns:a16="http://schemas.microsoft.com/office/drawing/2014/main" id="{6DFA3814-2838-4C1A-BE10-751886E4BFAE}"/>
              </a:ext>
            </a:extLst>
          </p:cNvPr>
          <p:cNvSpPr txBox="1">
            <a:spLocks/>
          </p:cNvSpPr>
          <p:nvPr/>
        </p:nvSpPr>
        <p:spPr>
          <a:xfrm>
            <a:off x="5736424" y="4568400"/>
            <a:ext cx="4023359" cy="1208141"/>
          </a:xfrm>
          <a:prstGeom prst="rect">
            <a:avLst/>
          </a:prstGeom>
          <a:noFill/>
          <a:ln>
            <a:noFill/>
          </a:ln>
        </p:spPr>
        <p:txBody>
          <a:bodyPr vert="horz" wrap="square" lIns="0" tIns="0" rIns="0" bIns="0" rtlCol="0" anchor="t">
            <a:normAutofit fontScale="92500" lnSpcReduction="10000"/>
          </a:bodyPr>
          <a:lstStyle>
            <a:lvl1pPr marL="0" indent="0" algn="l" defTabSz="914400" rtl="0" eaLnBrk="1" latinLnBrk="0" hangingPunct="1">
              <a:lnSpc>
                <a:spcPct val="100000"/>
              </a:lnSpc>
              <a:spcBef>
                <a:spcPts val="300"/>
              </a:spcBef>
              <a:buFont typeface="Arial" panose="020B0604020202020204" pitchFamily="34" charset="0"/>
              <a:buNone/>
              <a:defRPr sz="1000" kern="1200">
                <a:solidFill>
                  <a:schemeClr val="tx2"/>
                </a:solidFill>
                <a:latin typeface="+mj-lt"/>
                <a:ea typeface="+mn-ea"/>
                <a:cs typeface="+mn-cs"/>
              </a:defRPr>
            </a:lvl1pPr>
            <a:lvl2pPr marL="457200" indent="0" algn="ctr" defTabSz="914400" rtl="0" eaLnBrk="1" latinLnBrk="0" hangingPunct="1">
              <a:lnSpc>
                <a:spcPct val="100000"/>
              </a:lnSpc>
              <a:spcBef>
                <a:spcPts val="300"/>
              </a:spcBef>
              <a:buFont typeface="Arial" panose="020B0604020202020204" pitchFamily="34" charset="0"/>
              <a:buNone/>
              <a:defRPr sz="2000" kern="1200">
                <a:solidFill>
                  <a:schemeClr val="tx2"/>
                </a:solidFill>
                <a:latin typeface="+mn-lt"/>
                <a:ea typeface="+mn-ea"/>
                <a:cs typeface="+mn-cs"/>
              </a:defRPr>
            </a:lvl2pPr>
            <a:lvl3pPr marL="914400" indent="0" algn="ctr" defTabSz="914400" rtl="0" eaLnBrk="1" latinLnBrk="0" hangingPunct="1">
              <a:lnSpc>
                <a:spcPct val="100000"/>
              </a:lnSpc>
              <a:spcBef>
                <a:spcPts val="300"/>
              </a:spcBef>
              <a:buFont typeface="Arial" panose="020B0604020202020204" pitchFamily="34" charset="0"/>
              <a:buNone/>
              <a:defRPr sz="1800" kern="1200">
                <a:solidFill>
                  <a:schemeClr val="tx2"/>
                </a:solidFill>
                <a:latin typeface="+mn-lt"/>
                <a:ea typeface="+mn-ea"/>
                <a:cs typeface="+mn-cs"/>
              </a:defRPr>
            </a:lvl3pPr>
            <a:lvl4pPr marL="1371600" indent="0" algn="ctr" defTabSz="914400" rtl="0" eaLnBrk="1" latinLnBrk="0" hangingPunct="1">
              <a:lnSpc>
                <a:spcPct val="100000"/>
              </a:lnSpc>
              <a:spcBef>
                <a:spcPts val="300"/>
              </a:spcBef>
              <a:buFont typeface="Arial" panose="020B0604020202020204" pitchFamily="34" charset="0"/>
              <a:buNone/>
              <a:defRPr sz="1600" kern="1200">
                <a:solidFill>
                  <a:schemeClr val="tx2"/>
                </a:solidFill>
                <a:latin typeface="+mn-lt"/>
                <a:ea typeface="+mn-ea"/>
                <a:cs typeface="+mn-cs"/>
              </a:defRPr>
            </a:lvl4pPr>
            <a:lvl5pPr marL="1828800" indent="0" algn="ctr" defTabSz="914400" rtl="0" eaLnBrk="1" latinLnBrk="0" hangingPunct="1">
              <a:lnSpc>
                <a:spcPct val="100000"/>
              </a:lnSpc>
              <a:spcBef>
                <a:spcPts val="300"/>
              </a:spcBef>
              <a:buFont typeface="Arial" panose="020B0604020202020204" pitchFamily="34" charset="0"/>
              <a:buNone/>
              <a:defRPr sz="1600" kern="1200">
                <a:solidFill>
                  <a:schemeClr val="tx2"/>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2000" b="1" dirty="0"/>
              <a:t>Dr. Michelle Riblet, </a:t>
            </a:r>
          </a:p>
          <a:p>
            <a:r>
              <a:rPr lang="en-US" sz="2000" dirty="0"/>
              <a:t>Director, </a:t>
            </a:r>
            <a:r>
              <a:rPr lang="en-US" sz="2000" dirty="0" err="1"/>
              <a:t>Farrelly</a:t>
            </a:r>
            <a:r>
              <a:rPr lang="en-US" sz="2000" dirty="0"/>
              <a:t> &amp; Mitchell</a:t>
            </a:r>
          </a:p>
          <a:p>
            <a:endParaRPr lang="en-US" sz="2000" dirty="0"/>
          </a:p>
          <a:p>
            <a:r>
              <a:rPr lang="en-US" sz="2000" dirty="0"/>
              <a:t>Thursday 30</a:t>
            </a:r>
            <a:r>
              <a:rPr lang="en-US" sz="2000" baseline="30000" dirty="0"/>
              <a:t>th</a:t>
            </a:r>
            <a:r>
              <a:rPr lang="en-US" sz="2000" dirty="0"/>
              <a:t> September 2021 </a:t>
            </a:r>
          </a:p>
        </p:txBody>
      </p:sp>
    </p:spTree>
    <p:extLst>
      <p:ext uri="{BB962C8B-B14F-4D97-AF65-F5344CB8AC3E}">
        <p14:creationId xmlns:p14="http://schemas.microsoft.com/office/powerpoint/2010/main" val="15264380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77A25311-EB6A-4F7F-865D-1E06DD12084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25" imgH="426" progId="TCLayout.ActiveDocument.1">
                  <p:embed/>
                </p:oleObj>
              </mc:Choice>
              <mc:Fallback>
                <p:oleObj name="think-cell Slide" r:id="rId4" imgW="425" imgH="426" progId="TCLayout.ActiveDocument.1">
                  <p:embed/>
                  <p:pic>
                    <p:nvPicPr>
                      <p:cNvPr id="6" name="Object 5" hidden="1">
                        <a:extLst>
                          <a:ext uri="{FF2B5EF4-FFF2-40B4-BE49-F238E27FC236}">
                            <a16:creationId xmlns:a16="http://schemas.microsoft.com/office/drawing/2014/main" id="{77A25311-EB6A-4F7F-865D-1E06DD12084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3" name="Rectangle 12">
            <a:extLst>
              <a:ext uri="{FF2B5EF4-FFF2-40B4-BE49-F238E27FC236}">
                <a16:creationId xmlns:a16="http://schemas.microsoft.com/office/drawing/2014/main" id="{B25234CB-4259-4E1B-9302-000B742AFDB6}"/>
              </a:ext>
            </a:extLst>
          </p:cNvPr>
          <p:cNvSpPr/>
          <p:nvPr/>
        </p:nvSpPr>
        <p:spPr>
          <a:xfrm>
            <a:off x="371475" y="1509204"/>
            <a:ext cx="3552454" cy="4075139"/>
          </a:xfrm>
          <a:prstGeom prst="rect">
            <a:avLst/>
          </a:prstGeom>
          <a:solidFill>
            <a:schemeClr val="bg1"/>
          </a:solidFill>
          <a:ln w="9525">
            <a:noFill/>
          </a:ln>
          <a:effectLst>
            <a:outerShdw blurRad="63500" sx="102000" sy="102000" algn="ctr" rotWithShape="0">
              <a:prstClr val="black">
                <a:alpha val="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a:solidFill>
                <a:schemeClr val="tx2"/>
              </a:solidFill>
            </a:endParaRPr>
          </a:p>
        </p:txBody>
      </p:sp>
      <p:sp>
        <p:nvSpPr>
          <p:cNvPr id="14" name="Rectangle 13">
            <a:extLst>
              <a:ext uri="{FF2B5EF4-FFF2-40B4-BE49-F238E27FC236}">
                <a16:creationId xmlns:a16="http://schemas.microsoft.com/office/drawing/2014/main" id="{7B5CB68A-4A99-489D-8075-43AC53B82C32}"/>
              </a:ext>
            </a:extLst>
          </p:cNvPr>
          <p:cNvSpPr/>
          <p:nvPr/>
        </p:nvSpPr>
        <p:spPr>
          <a:xfrm>
            <a:off x="4251702" y="1509204"/>
            <a:ext cx="3552454" cy="4075139"/>
          </a:xfrm>
          <a:prstGeom prst="rect">
            <a:avLst/>
          </a:prstGeom>
          <a:solidFill>
            <a:schemeClr val="bg1"/>
          </a:solidFill>
          <a:ln w="9525">
            <a:noFill/>
          </a:ln>
          <a:effectLst>
            <a:outerShdw blurRad="63500" sx="102000" sy="102000" algn="ctr" rotWithShape="0">
              <a:prstClr val="black">
                <a:alpha val="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a:solidFill>
                <a:schemeClr val="tx2"/>
              </a:solidFill>
            </a:endParaRPr>
          </a:p>
        </p:txBody>
      </p:sp>
      <p:sp>
        <p:nvSpPr>
          <p:cNvPr id="15" name="Rectangle 14">
            <a:extLst>
              <a:ext uri="{FF2B5EF4-FFF2-40B4-BE49-F238E27FC236}">
                <a16:creationId xmlns:a16="http://schemas.microsoft.com/office/drawing/2014/main" id="{F5B7C676-F662-413B-8D8A-602B8FBAF6A9}"/>
              </a:ext>
            </a:extLst>
          </p:cNvPr>
          <p:cNvSpPr/>
          <p:nvPr/>
        </p:nvSpPr>
        <p:spPr>
          <a:xfrm>
            <a:off x="8131929" y="1509204"/>
            <a:ext cx="3552454" cy="4075139"/>
          </a:xfrm>
          <a:prstGeom prst="rect">
            <a:avLst/>
          </a:prstGeom>
          <a:solidFill>
            <a:schemeClr val="bg1"/>
          </a:solidFill>
          <a:ln w="9525">
            <a:noFill/>
          </a:ln>
          <a:effectLst>
            <a:outerShdw blurRad="63500" sx="102000" sy="102000" algn="ctr" rotWithShape="0">
              <a:prstClr val="black">
                <a:alpha val="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a:solidFill>
                <a:schemeClr val="tx2"/>
              </a:solidFill>
            </a:endParaRPr>
          </a:p>
        </p:txBody>
      </p:sp>
      <p:sp>
        <p:nvSpPr>
          <p:cNvPr id="5" name="Rectangle 4">
            <a:extLst>
              <a:ext uri="{FF2B5EF4-FFF2-40B4-BE49-F238E27FC236}">
                <a16:creationId xmlns:a16="http://schemas.microsoft.com/office/drawing/2014/main" id="{990DB68A-6392-4D8F-B150-A7FC96D5D230}"/>
              </a:ext>
            </a:extLst>
          </p:cNvPr>
          <p:cNvSpPr/>
          <p:nvPr/>
        </p:nvSpPr>
        <p:spPr>
          <a:xfrm>
            <a:off x="371475" y="1429305"/>
            <a:ext cx="3552454" cy="45719"/>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a:solidFill>
                <a:schemeClr val="tx2"/>
              </a:solidFill>
            </a:endParaRPr>
          </a:p>
        </p:txBody>
      </p:sp>
      <p:sp>
        <p:nvSpPr>
          <p:cNvPr id="11" name="Rectangle 10">
            <a:extLst>
              <a:ext uri="{FF2B5EF4-FFF2-40B4-BE49-F238E27FC236}">
                <a16:creationId xmlns:a16="http://schemas.microsoft.com/office/drawing/2014/main" id="{DBADEAA7-8966-4C5C-A233-AE13EB15B84D}"/>
              </a:ext>
            </a:extLst>
          </p:cNvPr>
          <p:cNvSpPr/>
          <p:nvPr/>
        </p:nvSpPr>
        <p:spPr>
          <a:xfrm>
            <a:off x="4251702" y="1429305"/>
            <a:ext cx="3552454" cy="45719"/>
          </a:xfrm>
          <a:prstGeom prst="rect">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a:solidFill>
                <a:schemeClr val="tx2"/>
              </a:solidFill>
            </a:endParaRPr>
          </a:p>
        </p:txBody>
      </p:sp>
      <p:sp>
        <p:nvSpPr>
          <p:cNvPr id="12" name="Rectangle 11">
            <a:extLst>
              <a:ext uri="{FF2B5EF4-FFF2-40B4-BE49-F238E27FC236}">
                <a16:creationId xmlns:a16="http://schemas.microsoft.com/office/drawing/2014/main" id="{6E23AF75-ABCA-44D2-B4B6-5C3F07918EAD}"/>
              </a:ext>
            </a:extLst>
          </p:cNvPr>
          <p:cNvSpPr/>
          <p:nvPr/>
        </p:nvSpPr>
        <p:spPr>
          <a:xfrm>
            <a:off x="8131929" y="1429305"/>
            <a:ext cx="3552454" cy="45719"/>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a:solidFill>
                <a:schemeClr val="tx2"/>
              </a:solidFill>
            </a:endParaRPr>
          </a:p>
        </p:txBody>
      </p:sp>
      <p:sp>
        <p:nvSpPr>
          <p:cNvPr id="2" name="Title 1">
            <a:extLst>
              <a:ext uri="{FF2B5EF4-FFF2-40B4-BE49-F238E27FC236}">
                <a16:creationId xmlns:a16="http://schemas.microsoft.com/office/drawing/2014/main" id="{CCB625CE-46FD-486C-95A8-BA61A920DE78}"/>
              </a:ext>
            </a:extLst>
          </p:cNvPr>
          <p:cNvSpPr>
            <a:spLocks noGrp="1"/>
          </p:cNvSpPr>
          <p:nvPr>
            <p:ph type="title"/>
          </p:nvPr>
        </p:nvSpPr>
        <p:spPr>
          <a:xfrm>
            <a:off x="371475" y="371677"/>
            <a:ext cx="11449050" cy="360099"/>
          </a:xfrm>
        </p:spPr>
        <p:txBody>
          <a:bodyPr vert="horz"/>
          <a:lstStyle/>
          <a:p>
            <a:r>
              <a:rPr lang="en-IN" sz="2600" dirty="0"/>
              <a:t>Impact on Chemical Contaminants </a:t>
            </a:r>
          </a:p>
        </p:txBody>
      </p:sp>
      <p:sp>
        <p:nvSpPr>
          <p:cNvPr id="4" name="Text Placeholder 3">
            <a:extLst>
              <a:ext uri="{FF2B5EF4-FFF2-40B4-BE49-F238E27FC236}">
                <a16:creationId xmlns:a16="http://schemas.microsoft.com/office/drawing/2014/main" id="{3CBD8AFF-652B-4195-9D65-0A79E8CC1126}"/>
              </a:ext>
            </a:extLst>
          </p:cNvPr>
          <p:cNvSpPr>
            <a:spLocks noGrp="1"/>
          </p:cNvSpPr>
          <p:nvPr>
            <p:ph type="body" sz="quarter" idx="14"/>
          </p:nvPr>
        </p:nvSpPr>
        <p:spPr/>
        <p:txBody>
          <a:bodyPr/>
          <a:lstStyle/>
          <a:p>
            <a:endParaRPr lang="en-IN" dirty="0"/>
          </a:p>
        </p:txBody>
      </p:sp>
      <p:sp>
        <p:nvSpPr>
          <p:cNvPr id="16" name="TextBox 15">
            <a:extLst>
              <a:ext uri="{FF2B5EF4-FFF2-40B4-BE49-F238E27FC236}">
                <a16:creationId xmlns:a16="http://schemas.microsoft.com/office/drawing/2014/main" id="{9CBD7B33-25E4-4C32-8767-40A6BA995566}"/>
              </a:ext>
            </a:extLst>
          </p:cNvPr>
          <p:cNvSpPr txBox="1"/>
          <p:nvPr/>
        </p:nvSpPr>
        <p:spPr>
          <a:xfrm>
            <a:off x="515330" y="2171472"/>
            <a:ext cx="3264746" cy="246221"/>
          </a:xfrm>
          <a:prstGeom prst="rect">
            <a:avLst/>
          </a:prstGeom>
          <a:noFill/>
        </p:spPr>
        <p:txBody>
          <a:bodyPr wrap="square" lIns="0" tIns="0" rIns="0" bIns="0" rtlCol="0" anchor="t" anchorCtr="0">
            <a:spAutoFit/>
          </a:bodyPr>
          <a:lstStyle/>
          <a:p>
            <a:pPr algn="ctr"/>
            <a:r>
              <a:rPr lang="en-US" sz="1600" dirty="0">
                <a:solidFill>
                  <a:schemeClr val="tx2"/>
                </a:solidFill>
                <a:latin typeface="+mn-lt"/>
              </a:rPr>
              <a:t>Phytotoxins </a:t>
            </a:r>
          </a:p>
        </p:txBody>
      </p:sp>
      <p:sp>
        <p:nvSpPr>
          <p:cNvPr id="17" name="TextBox 16">
            <a:extLst>
              <a:ext uri="{FF2B5EF4-FFF2-40B4-BE49-F238E27FC236}">
                <a16:creationId xmlns:a16="http://schemas.microsoft.com/office/drawing/2014/main" id="{36F7DE24-8618-400B-8182-112850064980}"/>
              </a:ext>
            </a:extLst>
          </p:cNvPr>
          <p:cNvSpPr txBox="1"/>
          <p:nvPr/>
        </p:nvSpPr>
        <p:spPr>
          <a:xfrm>
            <a:off x="4395556" y="2171472"/>
            <a:ext cx="3264746" cy="738664"/>
          </a:xfrm>
          <a:prstGeom prst="rect">
            <a:avLst/>
          </a:prstGeom>
          <a:noFill/>
        </p:spPr>
        <p:txBody>
          <a:bodyPr wrap="square" lIns="0" tIns="0" rIns="0" bIns="0" rtlCol="0" anchor="t" anchorCtr="0">
            <a:spAutoFit/>
          </a:bodyPr>
          <a:lstStyle/>
          <a:p>
            <a:pPr algn="ctr"/>
            <a:r>
              <a:rPr lang="en-US" sz="1600" dirty="0">
                <a:solidFill>
                  <a:schemeClr val="tx2"/>
                </a:solidFill>
                <a:latin typeface="+mn-lt"/>
              </a:rPr>
              <a:t>Elevated sea surface temperatures will lead to greater accumulation of mercury in seafood </a:t>
            </a:r>
          </a:p>
        </p:txBody>
      </p:sp>
      <p:sp>
        <p:nvSpPr>
          <p:cNvPr id="18" name="TextBox 17">
            <a:extLst>
              <a:ext uri="{FF2B5EF4-FFF2-40B4-BE49-F238E27FC236}">
                <a16:creationId xmlns:a16="http://schemas.microsoft.com/office/drawing/2014/main" id="{2AADCFDE-0B2E-4975-BE39-7FDDABD97FD5}"/>
              </a:ext>
            </a:extLst>
          </p:cNvPr>
          <p:cNvSpPr txBox="1"/>
          <p:nvPr/>
        </p:nvSpPr>
        <p:spPr>
          <a:xfrm>
            <a:off x="8275783" y="2171472"/>
            <a:ext cx="3264746" cy="984885"/>
          </a:xfrm>
          <a:prstGeom prst="rect">
            <a:avLst/>
          </a:prstGeom>
          <a:noFill/>
        </p:spPr>
        <p:txBody>
          <a:bodyPr wrap="square" lIns="0" tIns="0" rIns="0" bIns="0" rtlCol="0" anchor="t" anchorCtr="0">
            <a:spAutoFit/>
          </a:bodyPr>
          <a:lstStyle/>
          <a:p>
            <a:pPr algn="ctr"/>
            <a:r>
              <a:rPr lang="en-US" sz="1600" dirty="0">
                <a:solidFill>
                  <a:schemeClr val="tx2"/>
                </a:solidFill>
                <a:latin typeface="+mn-lt"/>
              </a:rPr>
              <a:t>Incidence and distribution of pests, parasites, and microbes will alter leading to increases in the use of pesticides and veterinary drugs</a:t>
            </a:r>
          </a:p>
        </p:txBody>
      </p:sp>
      <p:pic>
        <p:nvPicPr>
          <p:cNvPr id="31" name="Picture 30">
            <a:extLst>
              <a:ext uri="{FF2B5EF4-FFF2-40B4-BE49-F238E27FC236}">
                <a16:creationId xmlns:a16="http://schemas.microsoft.com/office/drawing/2014/main" id="{177EC24D-26C3-47F8-98D3-01F91E015599}"/>
              </a:ext>
            </a:extLst>
          </p:cNvPr>
          <p:cNvPicPr>
            <a:picLocks noChangeAspect="1"/>
          </p:cNvPicPr>
          <p:nvPr/>
        </p:nvPicPr>
        <p:blipFill rotWithShape="1">
          <a:blip r:embed="rId6" cstate="hqprint">
            <a:extLst>
              <a:ext uri="{28A0092B-C50C-407E-A947-70E740481C1C}">
                <a14:useLocalDpi xmlns:a14="http://schemas.microsoft.com/office/drawing/2010/main"/>
              </a:ext>
            </a:extLst>
          </a:blip>
          <a:srcRect/>
          <a:stretch/>
        </p:blipFill>
        <p:spPr>
          <a:xfrm>
            <a:off x="515330" y="3429000"/>
            <a:ext cx="3264746" cy="2054680"/>
          </a:xfrm>
          <a:prstGeom prst="rect">
            <a:avLst/>
          </a:prstGeom>
        </p:spPr>
      </p:pic>
      <p:sp>
        <p:nvSpPr>
          <p:cNvPr id="7" name="Graphic 31">
            <a:extLst>
              <a:ext uri="{FF2B5EF4-FFF2-40B4-BE49-F238E27FC236}">
                <a16:creationId xmlns:a16="http://schemas.microsoft.com/office/drawing/2014/main" id="{7B0731CC-6DD7-4C96-A7C7-B66D0ED883D7}"/>
              </a:ext>
            </a:extLst>
          </p:cNvPr>
          <p:cNvSpPr/>
          <p:nvPr/>
        </p:nvSpPr>
        <p:spPr>
          <a:xfrm>
            <a:off x="1945858" y="1650576"/>
            <a:ext cx="403690" cy="379524"/>
          </a:xfrm>
          <a:custGeom>
            <a:avLst/>
            <a:gdLst>
              <a:gd name="connsiteX0" fmla="*/ 745867 w 763067"/>
              <a:gd name="connsiteY0" fmla="*/ 577605 h 717385"/>
              <a:gd name="connsiteX1" fmla="*/ 754853 w 763067"/>
              <a:gd name="connsiteY1" fmla="*/ 548709 h 717385"/>
              <a:gd name="connsiteX2" fmla="*/ 606368 w 763067"/>
              <a:gd name="connsiteY2" fmla="*/ 272037 h 717385"/>
              <a:gd name="connsiteX3" fmla="*/ 410309 w 763067"/>
              <a:gd name="connsiteY3" fmla="*/ -949 h 717385"/>
              <a:gd name="connsiteX4" fmla="*/ 410317 w 763067"/>
              <a:gd name="connsiteY4" fmla="*/ 6019 h 717385"/>
              <a:gd name="connsiteX5" fmla="*/ 510110 w 763067"/>
              <a:gd name="connsiteY5" fmla="*/ 281332 h 717385"/>
              <a:gd name="connsiteX6" fmla="*/ 386863 w 763067"/>
              <a:gd name="connsiteY6" fmla="*/ 339915 h 717385"/>
              <a:gd name="connsiteX7" fmla="*/ 386768 w 763067"/>
              <a:gd name="connsiteY7" fmla="*/ 360386 h 717385"/>
              <a:gd name="connsiteX8" fmla="*/ 421035 w 763067"/>
              <a:gd name="connsiteY8" fmla="*/ 400694 h 717385"/>
              <a:gd name="connsiteX9" fmla="*/ 418493 w 763067"/>
              <a:gd name="connsiteY9" fmla="*/ 414620 h 717385"/>
              <a:gd name="connsiteX10" fmla="*/ 437893 w 763067"/>
              <a:gd name="connsiteY10" fmla="*/ 425453 h 717385"/>
              <a:gd name="connsiteX11" fmla="*/ 580371 w 763067"/>
              <a:gd name="connsiteY11" fmla="*/ 344989 h 717385"/>
              <a:gd name="connsiteX12" fmla="*/ 592341 w 763067"/>
              <a:gd name="connsiteY12" fmla="*/ 344570 h 717385"/>
              <a:gd name="connsiteX13" fmla="*/ 739657 w 763067"/>
              <a:gd name="connsiteY13" fmla="*/ 574388 h 717385"/>
              <a:gd name="connsiteX14" fmla="*/ 745704 w 763067"/>
              <a:gd name="connsiteY14" fmla="*/ 577879 h 717385"/>
              <a:gd name="connsiteX15" fmla="*/ 745862 w 763067"/>
              <a:gd name="connsiteY15" fmla="*/ 577603 h 717385"/>
              <a:gd name="connsiteX16" fmla="*/ 714413 w 763067"/>
              <a:gd name="connsiteY16" fmla="*/ 630178 h 717385"/>
              <a:gd name="connsiteX17" fmla="*/ 707267 w 763067"/>
              <a:gd name="connsiteY17" fmla="*/ 626053 h 717385"/>
              <a:gd name="connsiteX18" fmla="*/ 418165 w 763067"/>
              <a:gd name="connsiteY18" fmla="*/ 559926 h 717385"/>
              <a:gd name="connsiteX19" fmla="*/ 431073 w 763067"/>
              <a:gd name="connsiteY19" fmla="*/ 437272 h 717385"/>
              <a:gd name="connsiteX20" fmla="*/ 431231 w 763067"/>
              <a:gd name="connsiteY20" fmla="*/ 436996 h 717385"/>
              <a:gd name="connsiteX21" fmla="*/ 411715 w 763067"/>
              <a:gd name="connsiteY21" fmla="*/ 425728 h 717385"/>
              <a:gd name="connsiteX22" fmla="*/ 380348 w 763067"/>
              <a:gd name="connsiteY22" fmla="*/ 441336 h 717385"/>
              <a:gd name="connsiteX23" fmla="*/ 348293 w 763067"/>
              <a:gd name="connsiteY23" fmla="*/ 425761 h 717385"/>
              <a:gd name="connsiteX24" fmla="*/ 327966 w 763067"/>
              <a:gd name="connsiteY24" fmla="*/ 437481 h 717385"/>
              <a:gd name="connsiteX25" fmla="*/ 313643 w 763067"/>
              <a:gd name="connsiteY25" fmla="*/ 621622 h 717385"/>
              <a:gd name="connsiteX26" fmla="*/ 52645 w 763067"/>
              <a:gd name="connsiteY26" fmla="*/ 627428 h 717385"/>
              <a:gd name="connsiteX27" fmla="*/ 46606 w 763067"/>
              <a:gd name="connsiteY27" fmla="*/ 630905 h 717385"/>
              <a:gd name="connsiteX28" fmla="*/ 65019 w 763067"/>
              <a:gd name="connsiteY28" fmla="*/ 651064 h 717385"/>
              <a:gd name="connsiteX29" fmla="*/ 379813 w 763067"/>
              <a:gd name="connsiteY29" fmla="*/ 658725 h 717385"/>
              <a:gd name="connsiteX30" fmla="*/ 714413 w 763067"/>
              <a:gd name="connsiteY30" fmla="*/ 630177 h 717385"/>
              <a:gd name="connsiteX31" fmla="*/ 531024 w 763067"/>
              <a:gd name="connsiteY31" fmla="*/ 482519 h 717385"/>
              <a:gd name="connsiteX32" fmla="*/ 548698 w 763067"/>
              <a:gd name="connsiteY32" fmla="*/ 368114 h 717385"/>
              <a:gd name="connsiteX33" fmla="*/ 506736 w 763067"/>
              <a:gd name="connsiteY33" fmla="*/ 384934 h 717385"/>
              <a:gd name="connsiteX34" fmla="*/ 444013 w 763067"/>
              <a:gd name="connsiteY34" fmla="*/ 510713 h 717385"/>
              <a:gd name="connsiteX35" fmla="*/ 431978 w 763067"/>
              <a:gd name="connsiteY35" fmla="*/ 516958 h 717385"/>
              <a:gd name="connsiteX36" fmla="*/ 440285 w 763067"/>
              <a:gd name="connsiteY36" fmla="*/ 560970 h 717385"/>
              <a:gd name="connsiteX37" fmla="*/ 466164 w 763067"/>
              <a:gd name="connsiteY37" fmla="*/ 549156 h 717385"/>
              <a:gd name="connsiteX38" fmla="*/ 531024 w 763067"/>
              <a:gd name="connsiteY38" fmla="*/ 482519 h 717385"/>
              <a:gd name="connsiteX39" fmla="*/ 492561 w 763067"/>
              <a:gd name="connsiteY39" fmla="*/ 270467 h 717385"/>
              <a:gd name="connsiteX40" fmla="*/ 375944 w 763067"/>
              <a:gd name="connsiteY40" fmla="*/ 228061 h 717385"/>
              <a:gd name="connsiteX41" fmla="*/ 294073 w 763067"/>
              <a:gd name="connsiteY41" fmla="*/ 251159 h 717385"/>
              <a:gd name="connsiteX42" fmla="*/ 267337 w 763067"/>
              <a:gd name="connsiteY42" fmla="*/ 270173 h 717385"/>
              <a:gd name="connsiteX43" fmla="*/ 302761 w 763067"/>
              <a:gd name="connsiteY43" fmla="*/ 298321 h 717385"/>
              <a:gd name="connsiteX44" fmla="*/ 316224 w 763067"/>
              <a:gd name="connsiteY44" fmla="*/ 289603 h 717385"/>
              <a:gd name="connsiteX45" fmla="*/ 376533 w 763067"/>
              <a:gd name="connsiteY45" fmla="*/ 272746 h 717385"/>
              <a:gd name="connsiteX46" fmla="*/ 458810 w 763067"/>
              <a:gd name="connsiteY46" fmla="*/ 299725 h 717385"/>
              <a:gd name="connsiteX47" fmla="*/ 492561 w 763067"/>
              <a:gd name="connsiteY47" fmla="*/ 270467 h 717385"/>
              <a:gd name="connsiteX48" fmla="*/ 323316 w 763067"/>
              <a:gd name="connsiteY48" fmla="*/ 562337 h 717385"/>
              <a:gd name="connsiteX49" fmla="*/ 330405 w 763067"/>
              <a:gd name="connsiteY49" fmla="*/ 517687 h 717385"/>
              <a:gd name="connsiteX50" fmla="*/ 269506 w 763067"/>
              <a:gd name="connsiteY50" fmla="*/ 463836 h 717385"/>
              <a:gd name="connsiteX51" fmla="*/ 253712 w 763067"/>
              <a:gd name="connsiteY51" fmla="*/ 385816 h 717385"/>
              <a:gd name="connsiteX52" fmla="*/ 211146 w 763067"/>
              <a:gd name="connsiteY52" fmla="*/ 370036 h 717385"/>
              <a:gd name="connsiteX53" fmla="*/ 231178 w 763067"/>
              <a:gd name="connsiteY53" fmla="*/ 486419 h 717385"/>
              <a:gd name="connsiteX54" fmla="*/ 323316 w 763067"/>
              <a:gd name="connsiteY54" fmla="*/ 562337 h 717385"/>
              <a:gd name="connsiteX55" fmla="*/ 373703 w 763067"/>
              <a:gd name="connsiteY55" fmla="*/ 360170 h 717385"/>
              <a:gd name="connsiteX56" fmla="*/ 373518 w 763067"/>
              <a:gd name="connsiteY56" fmla="*/ 339540 h 717385"/>
              <a:gd name="connsiteX57" fmla="*/ 216665 w 763067"/>
              <a:gd name="connsiteY57" fmla="*/ 209399 h 717385"/>
              <a:gd name="connsiteX58" fmla="*/ 349252 w 763067"/>
              <a:gd name="connsiteY58" fmla="*/ 7046 h 717385"/>
              <a:gd name="connsiteX59" fmla="*/ 349281 w 763067"/>
              <a:gd name="connsiteY59" fmla="*/ -631 h 717385"/>
              <a:gd name="connsiteX60" fmla="*/ 157965 w 763067"/>
              <a:gd name="connsiteY60" fmla="*/ 270434 h 717385"/>
              <a:gd name="connsiteX61" fmla="*/ 15181 w 763067"/>
              <a:gd name="connsiteY61" fmla="*/ 578682 h 717385"/>
              <a:gd name="connsiteX62" fmla="*/ 21971 w 763067"/>
              <a:gd name="connsiteY62" fmla="*/ 574539 h 717385"/>
              <a:gd name="connsiteX63" fmla="*/ 18264 w 763067"/>
              <a:gd name="connsiteY63" fmla="*/ 558107 h 717385"/>
              <a:gd name="connsiteX64" fmla="*/ 181911 w 763067"/>
              <a:gd name="connsiteY64" fmla="*/ 347663 h 717385"/>
              <a:gd name="connsiteX65" fmla="*/ 194430 w 763067"/>
              <a:gd name="connsiteY65" fmla="*/ 347561 h 717385"/>
              <a:gd name="connsiteX66" fmla="*/ 321398 w 763067"/>
              <a:gd name="connsiteY66" fmla="*/ 425997 h 717385"/>
              <a:gd name="connsiteX67" fmla="*/ 341725 w 763067"/>
              <a:gd name="connsiteY67" fmla="*/ 414278 h 717385"/>
              <a:gd name="connsiteX68" fmla="*/ 339425 w 763067"/>
              <a:gd name="connsiteY68" fmla="*/ 400488 h 717385"/>
              <a:gd name="connsiteX69" fmla="*/ 373697 w 763067"/>
              <a:gd name="connsiteY69" fmla="*/ 360170 h 717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763067" h="717385">
                <a:moveTo>
                  <a:pt x="745867" y="577605"/>
                </a:moveTo>
                <a:cubicBezTo>
                  <a:pt x="749555" y="568372"/>
                  <a:pt x="752530" y="558717"/>
                  <a:pt x="754853" y="548709"/>
                </a:cubicBezTo>
                <a:cubicBezTo>
                  <a:pt x="785646" y="437530"/>
                  <a:pt x="719498" y="305605"/>
                  <a:pt x="606368" y="272037"/>
                </a:cubicBezTo>
                <a:cubicBezTo>
                  <a:pt x="635602" y="144830"/>
                  <a:pt x="536882" y="13092"/>
                  <a:pt x="410309" y="-949"/>
                </a:cubicBezTo>
                <a:lnTo>
                  <a:pt x="410317" y="6019"/>
                </a:lnTo>
                <a:cubicBezTo>
                  <a:pt x="528758" y="23911"/>
                  <a:pt x="595865" y="189490"/>
                  <a:pt x="510110" y="281332"/>
                </a:cubicBezTo>
                <a:cubicBezTo>
                  <a:pt x="480282" y="321487"/>
                  <a:pt x="434152" y="339582"/>
                  <a:pt x="386863" y="339915"/>
                </a:cubicBezTo>
                <a:lnTo>
                  <a:pt x="386768" y="360386"/>
                </a:lnTo>
                <a:cubicBezTo>
                  <a:pt x="406219" y="363594"/>
                  <a:pt x="421035" y="380335"/>
                  <a:pt x="421035" y="400694"/>
                </a:cubicBezTo>
                <a:cubicBezTo>
                  <a:pt x="421035" y="405649"/>
                  <a:pt x="420104" y="410222"/>
                  <a:pt x="418493" y="414620"/>
                </a:cubicBezTo>
                <a:lnTo>
                  <a:pt x="437893" y="425453"/>
                </a:lnTo>
                <a:cubicBezTo>
                  <a:pt x="468114" y="377208"/>
                  <a:pt x="521158" y="343169"/>
                  <a:pt x="580371" y="344989"/>
                </a:cubicBezTo>
                <a:cubicBezTo>
                  <a:pt x="584541" y="344755"/>
                  <a:pt x="588261" y="344447"/>
                  <a:pt x="592341" y="344570"/>
                </a:cubicBezTo>
                <a:cubicBezTo>
                  <a:pt x="701640" y="347880"/>
                  <a:pt x="776957" y="476803"/>
                  <a:pt x="739657" y="574388"/>
                </a:cubicBezTo>
                <a:lnTo>
                  <a:pt x="745704" y="577879"/>
                </a:lnTo>
                <a:cubicBezTo>
                  <a:pt x="745742" y="577775"/>
                  <a:pt x="745824" y="577699"/>
                  <a:pt x="745862" y="577603"/>
                </a:cubicBezTo>
                <a:close/>
                <a:moveTo>
                  <a:pt x="714413" y="630178"/>
                </a:moveTo>
                <a:lnTo>
                  <a:pt x="707267" y="626053"/>
                </a:lnTo>
                <a:cubicBezTo>
                  <a:pt x="629030" y="723401"/>
                  <a:pt x="445453" y="684916"/>
                  <a:pt x="418165" y="559926"/>
                </a:cubicBezTo>
                <a:cubicBezTo>
                  <a:pt x="404852" y="518241"/>
                  <a:pt x="411487" y="474397"/>
                  <a:pt x="431073" y="437272"/>
                </a:cubicBezTo>
                <a:cubicBezTo>
                  <a:pt x="431130" y="437168"/>
                  <a:pt x="431203" y="437072"/>
                  <a:pt x="431231" y="436996"/>
                </a:cubicBezTo>
                <a:lnTo>
                  <a:pt x="411715" y="425728"/>
                </a:lnTo>
                <a:cubicBezTo>
                  <a:pt x="404199" y="435097"/>
                  <a:pt x="393293" y="441337"/>
                  <a:pt x="380348" y="441336"/>
                </a:cubicBezTo>
                <a:cubicBezTo>
                  <a:pt x="367403" y="441336"/>
                  <a:pt x="355808" y="435128"/>
                  <a:pt x="348293" y="425761"/>
                </a:cubicBezTo>
                <a:lnTo>
                  <a:pt x="327966" y="437481"/>
                </a:lnTo>
                <a:cubicBezTo>
                  <a:pt x="358943" y="495586"/>
                  <a:pt x="360510" y="569666"/>
                  <a:pt x="313643" y="621622"/>
                </a:cubicBezTo>
                <a:cubicBezTo>
                  <a:pt x="252861" y="706866"/>
                  <a:pt x="118126" y="699621"/>
                  <a:pt x="52645" y="627428"/>
                </a:cubicBezTo>
                <a:lnTo>
                  <a:pt x="46606" y="630905"/>
                </a:lnTo>
                <a:cubicBezTo>
                  <a:pt x="52322" y="637855"/>
                  <a:pt x="58196" y="644798"/>
                  <a:pt x="65019" y="651064"/>
                </a:cubicBezTo>
                <a:cubicBezTo>
                  <a:pt x="146973" y="733666"/>
                  <a:pt x="294697" y="739940"/>
                  <a:pt x="379813" y="658725"/>
                </a:cubicBezTo>
                <a:cubicBezTo>
                  <a:pt x="473933" y="750478"/>
                  <a:pt x="635724" y="726634"/>
                  <a:pt x="714413" y="630177"/>
                </a:cubicBezTo>
                <a:close/>
                <a:moveTo>
                  <a:pt x="531024" y="482519"/>
                </a:moveTo>
                <a:cubicBezTo>
                  <a:pt x="549659" y="447932"/>
                  <a:pt x="556175" y="407368"/>
                  <a:pt x="548698" y="368114"/>
                </a:cubicBezTo>
                <a:cubicBezTo>
                  <a:pt x="533629" y="371322"/>
                  <a:pt x="519689" y="377274"/>
                  <a:pt x="506736" y="384934"/>
                </a:cubicBezTo>
                <a:cubicBezTo>
                  <a:pt x="512617" y="434103"/>
                  <a:pt x="489649" y="484364"/>
                  <a:pt x="444013" y="510713"/>
                </a:cubicBezTo>
                <a:cubicBezTo>
                  <a:pt x="439985" y="513037"/>
                  <a:pt x="436134" y="515115"/>
                  <a:pt x="431978" y="516958"/>
                </a:cubicBezTo>
                <a:cubicBezTo>
                  <a:pt x="432294" y="531675"/>
                  <a:pt x="434944" y="546346"/>
                  <a:pt x="440285" y="560970"/>
                </a:cubicBezTo>
                <a:cubicBezTo>
                  <a:pt x="449019" y="557685"/>
                  <a:pt x="457814" y="553977"/>
                  <a:pt x="466164" y="549156"/>
                </a:cubicBezTo>
                <a:cubicBezTo>
                  <a:pt x="494625" y="532725"/>
                  <a:pt x="516531" y="509420"/>
                  <a:pt x="531024" y="482519"/>
                </a:cubicBezTo>
                <a:close/>
                <a:moveTo>
                  <a:pt x="492561" y="270467"/>
                </a:moveTo>
                <a:cubicBezTo>
                  <a:pt x="460025" y="242196"/>
                  <a:pt x="418469" y="226956"/>
                  <a:pt x="375944" y="228061"/>
                </a:cubicBezTo>
                <a:cubicBezTo>
                  <a:pt x="348222" y="228780"/>
                  <a:pt x="319779" y="236318"/>
                  <a:pt x="294073" y="251159"/>
                </a:cubicBezTo>
                <a:cubicBezTo>
                  <a:pt x="284392" y="256748"/>
                  <a:pt x="275483" y="263115"/>
                  <a:pt x="267337" y="270173"/>
                </a:cubicBezTo>
                <a:cubicBezTo>
                  <a:pt x="277389" y="281468"/>
                  <a:pt x="289649" y="290768"/>
                  <a:pt x="302761" y="298321"/>
                </a:cubicBezTo>
                <a:cubicBezTo>
                  <a:pt x="307039" y="295066"/>
                  <a:pt x="311447" y="292361"/>
                  <a:pt x="316224" y="289603"/>
                </a:cubicBezTo>
                <a:cubicBezTo>
                  <a:pt x="335320" y="278577"/>
                  <a:pt x="355938" y="273281"/>
                  <a:pt x="376533" y="272746"/>
                </a:cubicBezTo>
                <a:cubicBezTo>
                  <a:pt x="406045" y="271979"/>
                  <a:pt x="435343" y="281396"/>
                  <a:pt x="458810" y="299725"/>
                </a:cubicBezTo>
                <a:cubicBezTo>
                  <a:pt x="471370" y="292182"/>
                  <a:pt x="482861" y="282486"/>
                  <a:pt x="492561" y="270467"/>
                </a:cubicBezTo>
                <a:close/>
                <a:moveTo>
                  <a:pt x="323316" y="562337"/>
                </a:moveTo>
                <a:cubicBezTo>
                  <a:pt x="328173" y="547784"/>
                  <a:pt x="330701" y="532762"/>
                  <a:pt x="330405" y="517687"/>
                </a:cubicBezTo>
                <a:cubicBezTo>
                  <a:pt x="305771" y="507246"/>
                  <a:pt x="283930" y="488820"/>
                  <a:pt x="269506" y="463836"/>
                </a:cubicBezTo>
                <a:cubicBezTo>
                  <a:pt x="255313" y="439254"/>
                  <a:pt x="250771" y="412049"/>
                  <a:pt x="253712" y="385816"/>
                </a:cubicBezTo>
                <a:cubicBezTo>
                  <a:pt x="240683" y="378111"/>
                  <a:pt x="226297" y="372904"/>
                  <a:pt x="211146" y="370036"/>
                </a:cubicBezTo>
                <a:cubicBezTo>
                  <a:pt x="204329" y="408529"/>
                  <a:pt x="210111" y="449931"/>
                  <a:pt x="231178" y="486419"/>
                </a:cubicBezTo>
                <a:cubicBezTo>
                  <a:pt x="252616" y="523552"/>
                  <a:pt x="285834" y="549245"/>
                  <a:pt x="323316" y="562337"/>
                </a:cubicBezTo>
                <a:close/>
                <a:moveTo>
                  <a:pt x="373703" y="360170"/>
                </a:moveTo>
                <a:lnTo>
                  <a:pt x="373518" y="339540"/>
                </a:lnTo>
                <a:cubicBezTo>
                  <a:pt x="299961" y="334797"/>
                  <a:pt x="228060" y="287141"/>
                  <a:pt x="216665" y="209399"/>
                </a:cubicBezTo>
                <a:cubicBezTo>
                  <a:pt x="193210" y="118638"/>
                  <a:pt x="259933" y="23590"/>
                  <a:pt x="349252" y="7046"/>
                </a:cubicBezTo>
                <a:lnTo>
                  <a:pt x="349281" y="-631"/>
                </a:lnTo>
                <a:cubicBezTo>
                  <a:pt x="226099" y="14809"/>
                  <a:pt x="127840" y="147017"/>
                  <a:pt x="157965" y="270434"/>
                </a:cubicBezTo>
                <a:cubicBezTo>
                  <a:pt x="28499" y="305010"/>
                  <a:pt x="-31774" y="461705"/>
                  <a:pt x="15181" y="578682"/>
                </a:cubicBezTo>
                <a:lnTo>
                  <a:pt x="21971" y="574539"/>
                </a:lnTo>
                <a:cubicBezTo>
                  <a:pt x="20303" y="569231"/>
                  <a:pt x="19324" y="563759"/>
                  <a:pt x="18264" y="558107"/>
                </a:cubicBezTo>
                <a:cubicBezTo>
                  <a:pt x="-10569" y="455871"/>
                  <a:pt x="75393" y="344014"/>
                  <a:pt x="181911" y="347663"/>
                </a:cubicBezTo>
                <a:cubicBezTo>
                  <a:pt x="186073" y="347424"/>
                  <a:pt x="190360" y="347438"/>
                  <a:pt x="194430" y="347561"/>
                </a:cubicBezTo>
                <a:cubicBezTo>
                  <a:pt x="248239" y="349180"/>
                  <a:pt x="293687" y="381729"/>
                  <a:pt x="321398" y="425997"/>
                </a:cubicBezTo>
                <a:lnTo>
                  <a:pt x="341725" y="414278"/>
                </a:lnTo>
                <a:cubicBezTo>
                  <a:pt x="340180" y="409961"/>
                  <a:pt x="339425" y="405337"/>
                  <a:pt x="339425" y="400488"/>
                </a:cubicBezTo>
                <a:cubicBezTo>
                  <a:pt x="339423" y="380127"/>
                  <a:pt x="354245" y="363378"/>
                  <a:pt x="373697" y="360170"/>
                </a:cubicBezTo>
                <a:close/>
              </a:path>
            </a:pathLst>
          </a:custGeom>
          <a:solidFill>
            <a:schemeClr val="accent4"/>
          </a:solidFill>
          <a:ln w="9525" cap="flat">
            <a:noFill/>
            <a:prstDash val="solid"/>
            <a:miter/>
          </a:ln>
        </p:spPr>
        <p:txBody>
          <a:bodyPr rtlCol="0" anchor="ctr"/>
          <a:lstStyle/>
          <a:p>
            <a:endParaRPr lang="en-IN"/>
          </a:p>
        </p:txBody>
      </p:sp>
      <p:pic>
        <p:nvPicPr>
          <p:cNvPr id="3074" name="Picture 2">
            <a:extLst>
              <a:ext uri="{FF2B5EF4-FFF2-40B4-BE49-F238E27FC236}">
                <a16:creationId xmlns:a16="http://schemas.microsoft.com/office/drawing/2014/main" id="{DB185EB8-C532-466D-9BFF-0BE797D20A65}"/>
              </a:ext>
            </a:extLst>
          </p:cNvPr>
          <p:cNvPicPr>
            <a:picLocks noChangeAspect="1" noChangeArrowheads="1"/>
          </p:cNvPicPr>
          <p:nvPr/>
        </p:nvPicPr>
        <p:blipFill rotWithShape="1">
          <a:blip r:embed="rId7">
            <a:extLst>
              <a:ext uri="{28A0092B-C50C-407E-A947-70E740481C1C}">
                <a14:useLocalDpi xmlns:a14="http://schemas.microsoft.com/office/drawing/2010/main"/>
              </a:ext>
            </a:extLst>
          </a:blip>
          <a:srcRect/>
          <a:stretch/>
        </p:blipFill>
        <p:spPr bwMode="auto">
          <a:xfrm>
            <a:off x="4395556" y="3429000"/>
            <a:ext cx="3264746" cy="205468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More fresh water microbes from another drainage ditch - YouTube">
            <a:extLst>
              <a:ext uri="{FF2B5EF4-FFF2-40B4-BE49-F238E27FC236}">
                <a16:creationId xmlns:a16="http://schemas.microsoft.com/office/drawing/2014/main" id="{DE42CDB4-0014-4651-B07B-94F7C8EBB47B}"/>
              </a:ext>
            </a:extLst>
          </p:cNvPr>
          <p:cNvPicPr>
            <a:picLocks noChangeAspect="1" noChangeArrowheads="1"/>
          </p:cNvPicPr>
          <p:nvPr/>
        </p:nvPicPr>
        <p:blipFill rotWithShape="1">
          <a:blip r:embed="rId8">
            <a:extLst>
              <a:ext uri="{28A0092B-C50C-407E-A947-70E740481C1C}">
                <a14:useLocalDpi xmlns:a14="http://schemas.microsoft.com/office/drawing/2010/main"/>
              </a:ext>
            </a:extLst>
          </a:blip>
          <a:srcRect/>
          <a:stretch/>
        </p:blipFill>
        <p:spPr bwMode="auto">
          <a:xfrm>
            <a:off x="8275783" y="3429000"/>
            <a:ext cx="3264746" cy="2054680"/>
          </a:xfrm>
          <a:prstGeom prst="rect">
            <a:avLst/>
          </a:prstGeom>
          <a:noFill/>
          <a:extLst>
            <a:ext uri="{909E8E84-426E-40DD-AFC4-6F175D3DCCD1}">
              <a14:hiddenFill xmlns:a14="http://schemas.microsoft.com/office/drawing/2010/main">
                <a:solidFill>
                  <a:srgbClr val="FFFFFF"/>
                </a:solidFill>
              </a14:hiddenFill>
            </a:ext>
          </a:extLst>
        </p:spPr>
      </p:pic>
      <p:sp>
        <p:nvSpPr>
          <p:cNvPr id="25" name="Graphic 23">
            <a:extLst>
              <a:ext uri="{FF2B5EF4-FFF2-40B4-BE49-F238E27FC236}">
                <a16:creationId xmlns:a16="http://schemas.microsoft.com/office/drawing/2014/main" id="{B150A655-AAFA-496E-93B4-09F9476165EA}"/>
              </a:ext>
            </a:extLst>
          </p:cNvPr>
          <p:cNvSpPr/>
          <p:nvPr/>
        </p:nvSpPr>
        <p:spPr>
          <a:xfrm>
            <a:off x="9725778" y="1589602"/>
            <a:ext cx="364756" cy="464234"/>
          </a:xfrm>
          <a:custGeom>
            <a:avLst/>
            <a:gdLst>
              <a:gd name="connsiteX0" fmla="*/ 123825 w 419100"/>
              <a:gd name="connsiteY0" fmla="*/ 361950 h 533400"/>
              <a:gd name="connsiteX1" fmla="*/ 171450 w 419100"/>
              <a:gd name="connsiteY1" fmla="*/ 314325 h 533400"/>
              <a:gd name="connsiteX2" fmla="*/ 123825 w 419100"/>
              <a:gd name="connsiteY2" fmla="*/ 266700 h 533400"/>
              <a:gd name="connsiteX3" fmla="*/ 76200 w 419100"/>
              <a:gd name="connsiteY3" fmla="*/ 314325 h 533400"/>
              <a:gd name="connsiteX4" fmla="*/ 123825 w 419100"/>
              <a:gd name="connsiteY4" fmla="*/ 361950 h 533400"/>
              <a:gd name="connsiteX5" fmla="*/ 152400 w 419100"/>
              <a:gd name="connsiteY5" fmla="*/ 314325 h 533400"/>
              <a:gd name="connsiteX6" fmla="*/ 123825 w 419100"/>
              <a:gd name="connsiteY6" fmla="*/ 342900 h 533400"/>
              <a:gd name="connsiteX7" fmla="*/ 111581 w 419100"/>
              <a:gd name="connsiteY7" fmla="*/ 340036 h 533400"/>
              <a:gd name="connsiteX8" fmla="*/ 149543 w 419100"/>
              <a:gd name="connsiteY8" fmla="*/ 302084 h 533400"/>
              <a:gd name="connsiteX9" fmla="*/ 152400 w 419100"/>
              <a:gd name="connsiteY9" fmla="*/ 314325 h 533400"/>
              <a:gd name="connsiteX10" fmla="*/ 123825 w 419100"/>
              <a:gd name="connsiteY10" fmla="*/ 285750 h 533400"/>
              <a:gd name="connsiteX11" fmla="*/ 136070 w 419100"/>
              <a:gd name="connsiteY11" fmla="*/ 288614 h 533400"/>
              <a:gd name="connsiteX12" fmla="*/ 98112 w 419100"/>
              <a:gd name="connsiteY12" fmla="*/ 326566 h 533400"/>
              <a:gd name="connsiteX13" fmla="*/ 95250 w 419100"/>
              <a:gd name="connsiteY13" fmla="*/ 314325 h 533400"/>
              <a:gd name="connsiteX14" fmla="*/ 123825 w 419100"/>
              <a:gd name="connsiteY14" fmla="*/ 285750 h 533400"/>
              <a:gd name="connsiteX15" fmla="*/ 409575 w 419100"/>
              <a:gd name="connsiteY15" fmla="*/ 95250 h 533400"/>
              <a:gd name="connsiteX16" fmla="*/ 390525 w 419100"/>
              <a:gd name="connsiteY16" fmla="*/ 95250 h 533400"/>
              <a:gd name="connsiteX17" fmla="*/ 361950 w 419100"/>
              <a:gd name="connsiteY17" fmla="*/ 123825 h 533400"/>
              <a:gd name="connsiteX18" fmla="*/ 361950 w 419100"/>
              <a:gd name="connsiteY18" fmla="*/ 171450 h 533400"/>
              <a:gd name="connsiteX19" fmla="*/ 352425 w 419100"/>
              <a:gd name="connsiteY19" fmla="*/ 171450 h 533400"/>
              <a:gd name="connsiteX20" fmla="*/ 342900 w 419100"/>
              <a:gd name="connsiteY20" fmla="*/ 180975 h 533400"/>
              <a:gd name="connsiteX21" fmla="*/ 342900 w 419100"/>
              <a:gd name="connsiteY21" fmla="*/ 276225 h 533400"/>
              <a:gd name="connsiteX22" fmla="*/ 352425 w 419100"/>
              <a:gd name="connsiteY22" fmla="*/ 285750 h 533400"/>
              <a:gd name="connsiteX23" fmla="*/ 361950 w 419100"/>
              <a:gd name="connsiteY23" fmla="*/ 285750 h 533400"/>
              <a:gd name="connsiteX24" fmla="*/ 361950 w 419100"/>
              <a:gd name="connsiteY24" fmla="*/ 485775 h 533400"/>
              <a:gd name="connsiteX25" fmla="*/ 333375 w 419100"/>
              <a:gd name="connsiteY25" fmla="*/ 514350 h 533400"/>
              <a:gd name="connsiteX26" fmla="*/ 304800 w 419100"/>
              <a:gd name="connsiteY26" fmla="*/ 485775 h 533400"/>
              <a:gd name="connsiteX27" fmla="*/ 304800 w 419100"/>
              <a:gd name="connsiteY27" fmla="*/ 238125 h 533400"/>
              <a:gd name="connsiteX28" fmla="*/ 257175 w 419100"/>
              <a:gd name="connsiteY28" fmla="*/ 190500 h 533400"/>
              <a:gd name="connsiteX29" fmla="*/ 247650 w 419100"/>
              <a:gd name="connsiteY29" fmla="*/ 190500 h 533400"/>
              <a:gd name="connsiteX30" fmla="*/ 247650 w 419100"/>
              <a:gd name="connsiteY30" fmla="*/ 142875 h 533400"/>
              <a:gd name="connsiteX31" fmla="*/ 200025 w 419100"/>
              <a:gd name="connsiteY31" fmla="*/ 95250 h 533400"/>
              <a:gd name="connsiteX32" fmla="*/ 171450 w 419100"/>
              <a:gd name="connsiteY32" fmla="*/ 95250 h 533400"/>
              <a:gd name="connsiteX33" fmla="*/ 171450 w 419100"/>
              <a:gd name="connsiteY33" fmla="*/ 47625 h 533400"/>
              <a:gd name="connsiteX34" fmla="*/ 161925 w 419100"/>
              <a:gd name="connsiteY34" fmla="*/ 38100 h 533400"/>
              <a:gd name="connsiteX35" fmla="*/ 133350 w 419100"/>
              <a:gd name="connsiteY35" fmla="*/ 38100 h 533400"/>
              <a:gd name="connsiteX36" fmla="*/ 133350 w 419100"/>
              <a:gd name="connsiteY36" fmla="*/ 19050 h 533400"/>
              <a:gd name="connsiteX37" fmla="*/ 161925 w 419100"/>
              <a:gd name="connsiteY37" fmla="*/ 19050 h 533400"/>
              <a:gd name="connsiteX38" fmla="*/ 171450 w 419100"/>
              <a:gd name="connsiteY38" fmla="*/ 9525 h 533400"/>
              <a:gd name="connsiteX39" fmla="*/ 161925 w 419100"/>
              <a:gd name="connsiteY39" fmla="*/ 0 h 533400"/>
              <a:gd name="connsiteX40" fmla="*/ 85725 w 419100"/>
              <a:gd name="connsiteY40" fmla="*/ 0 h 533400"/>
              <a:gd name="connsiteX41" fmla="*/ 76200 w 419100"/>
              <a:gd name="connsiteY41" fmla="*/ 9525 h 533400"/>
              <a:gd name="connsiteX42" fmla="*/ 85725 w 419100"/>
              <a:gd name="connsiteY42" fmla="*/ 19050 h 533400"/>
              <a:gd name="connsiteX43" fmla="*/ 114300 w 419100"/>
              <a:gd name="connsiteY43" fmla="*/ 19050 h 533400"/>
              <a:gd name="connsiteX44" fmla="*/ 114300 w 419100"/>
              <a:gd name="connsiteY44" fmla="*/ 38100 h 533400"/>
              <a:gd name="connsiteX45" fmla="*/ 85725 w 419100"/>
              <a:gd name="connsiteY45" fmla="*/ 38100 h 533400"/>
              <a:gd name="connsiteX46" fmla="*/ 76200 w 419100"/>
              <a:gd name="connsiteY46" fmla="*/ 47625 h 533400"/>
              <a:gd name="connsiteX47" fmla="*/ 76200 w 419100"/>
              <a:gd name="connsiteY47" fmla="*/ 95250 h 533400"/>
              <a:gd name="connsiteX48" fmla="*/ 47625 w 419100"/>
              <a:gd name="connsiteY48" fmla="*/ 95250 h 533400"/>
              <a:gd name="connsiteX49" fmla="*/ 0 w 419100"/>
              <a:gd name="connsiteY49" fmla="*/ 142875 h 533400"/>
              <a:gd name="connsiteX50" fmla="*/ 0 w 419100"/>
              <a:gd name="connsiteY50" fmla="*/ 485775 h 533400"/>
              <a:gd name="connsiteX51" fmla="*/ 47625 w 419100"/>
              <a:gd name="connsiteY51" fmla="*/ 533400 h 533400"/>
              <a:gd name="connsiteX52" fmla="*/ 200025 w 419100"/>
              <a:gd name="connsiteY52" fmla="*/ 533400 h 533400"/>
              <a:gd name="connsiteX53" fmla="*/ 247650 w 419100"/>
              <a:gd name="connsiteY53" fmla="*/ 485775 h 533400"/>
              <a:gd name="connsiteX54" fmla="*/ 247650 w 419100"/>
              <a:gd name="connsiteY54" fmla="*/ 209550 h 533400"/>
              <a:gd name="connsiteX55" fmla="*/ 257175 w 419100"/>
              <a:gd name="connsiteY55" fmla="*/ 209550 h 533400"/>
              <a:gd name="connsiteX56" fmla="*/ 285750 w 419100"/>
              <a:gd name="connsiteY56" fmla="*/ 238125 h 533400"/>
              <a:gd name="connsiteX57" fmla="*/ 285750 w 419100"/>
              <a:gd name="connsiteY57" fmla="*/ 485775 h 533400"/>
              <a:gd name="connsiteX58" fmla="*/ 333375 w 419100"/>
              <a:gd name="connsiteY58" fmla="*/ 533400 h 533400"/>
              <a:gd name="connsiteX59" fmla="*/ 381000 w 419100"/>
              <a:gd name="connsiteY59" fmla="*/ 485775 h 533400"/>
              <a:gd name="connsiteX60" fmla="*/ 381000 w 419100"/>
              <a:gd name="connsiteY60" fmla="*/ 285750 h 533400"/>
              <a:gd name="connsiteX61" fmla="*/ 390525 w 419100"/>
              <a:gd name="connsiteY61" fmla="*/ 285750 h 533400"/>
              <a:gd name="connsiteX62" fmla="*/ 400050 w 419100"/>
              <a:gd name="connsiteY62" fmla="*/ 276225 h 533400"/>
              <a:gd name="connsiteX63" fmla="*/ 400050 w 419100"/>
              <a:gd name="connsiteY63" fmla="*/ 180975 h 533400"/>
              <a:gd name="connsiteX64" fmla="*/ 390525 w 419100"/>
              <a:gd name="connsiteY64" fmla="*/ 171450 h 533400"/>
              <a:gd name="connsiteX65" fmla="*/ 381000 w 419100"/>
              <a:gd name="connsiteY65" fmla="*/ 171450 h 533400"/>
              <a:gd name="connsiteX66" fmla="*/ 381000 w 419100"/>
              <a:gd name="connsiteY66" fmla="*/ 123825 h 533400"/>
              <a:gd name="connsiteX67" fmla="*/ 390525 w 419100"/>
              <a:gd name="connsiteY67" fmla="*/ 114300 h 533400"/>
              <a:gd name="connsiteX68" fmla="*/ 409575 w 419100"/>
              <a:gd name="connsiteY68" fmla="*/ 114300 h 533400"/>
              <a:gd name="connsiteX69" fmla="*/ 419100 w 419100"/>
              <a:gd name="connsiteY69" fmla="*/ 104775 h 533400"/>
              <a:gd name="connsiteX70" fmla="*/ 409575 w 419100"/>
              <a:gd name="connsiteY70" fmla="*/ 95250 h 533400"/>
              <a:gd name="connsiteX71" fmla="*/ 95250 w 419100"/>
              <a:gd name="connsiteY71" fmla="*/ 57150 h 533400"/>
              <a:gd name="connsiteX72" fmla="*/ 152400 w 419100"/>
              <a:gd name="connsiteY72" fmla="*/ 57150 h 533400"/>
              <a:gd name="connsiteX73" fmla="*/ 152400 w 419100"/>
              <a:gd name="connsiteY73" fmla="*/ 95250 h 533400"/>
              <a:gd name="connsiteX74" fmla="*/ 95250 w 419100"/>
              <a:gd name="connsiteY74" fmla="*/ 95250 h 533400"/>
              <a:gd name="connsiteX75" fmla="*/ 228600 w 419100"/>
              <a:gd name="connsiteY75" fmla="*/ 485775 h 533400"/>
              <a:gd name="connsiteX76" fmla="*/ 200025 w 419100"/>
              <a:gd name="connsiteY76" fmla="*/ 514350 h 533400"/>
              <a:gd name="connsiteX77" fmla="*/ 47625 w 419100"/>
              <a:gd name="connsiteY77" fmla="*/ 514350 h 533400"/>
              <a:gd name="connsiteX78" fmla="*/ 19050 w 419100"/>
              <a:gd name="connsiteY78" fmla="*/ 485775 h 533400"/>
              <a:gd name="connsiteX79" fmla="*/ 19050 w 419100"/>
              <a:gd name="connsiteY79" fmla="*/ 400050 h 533400"/>
              <a:gd name="connsiteX80" fmla="*/ 228600 w 419100"/>
              <a:gd name="connsiteY80" fmla="*/ 400050 h 533400"/>
              <a:gd name="connsiteX81" fmla="*/ 228600 w 419100"/>
              <a:gd name="connsiteY81" fmla="*/ 381000 h 533400"/>
              <a:gd name="connsiteX82" fmla="*/ 19050 w 419100"/>
              <a:gd name="connsiteY82" fmla="*/ 381000 h 533400"/>
              <a:gd name="connsiteX83" fmla="*/ 19050 w 419100"/>
              <a:gd name="connsiteY83" fmla="*/ 247650 h 533400"/>
              <a:gd name="connsiteX84" fmla="*/ 228600 w 419100"/>
              <a:gd name="connsiteY84" fmla="*/ 247650 h 533400"/>
              <a:gd name="connsiteX85" fmla="*/ 228600 w 419100"/>
              <a:gd name="connsiteY85" fmla="*/ 228600 h 533400"/>
              <a:gd name="connsiteX86" fmla="*/ 19050 w 419100"/>
              <a:gd name="connsiteY86" fmla="*/ 228600 h 533400"/>
              <a:gd name="connsiteX87" fmla="*/ 19050 w 419100"/>
              <a:gd name="connsiteY87" fmla="*/ 142875 h 533400"/>
              <a:gd name="connsiteX88" fmla="*/ 47625 w 419100"/>
              <a:gd name="connsiteY88" fmla="*/ 114300 h 533400"/>
              <a:gd name="connsiteX89" fmla="*/ 200025 w 419100"/>
              <a:gd name="connsiteY89" fmla="*/ 114300 h 533400"/>
              <a:gd name="connsiteX90" fmla="*/ 228600 w 419100"/>
              <a:gd name="connsiteY90" fmla="*/ 142875 h 533400"/>
              <a:gd name="connsiteX91" fmla="*/ 381000 w 419100"/>
              <a:gd name="connsiteY91" fmla="*/ 266700 h 533400"/>
              <a:gd name="connsiteX92" fmla="*/ 361950 w 419100"/>
              <a:gd name="connsiteY92" fmla="*/ 266700 h 533400"/>
              <a:gd name="connsiteX93" fmla="*/ 361950 w 419100"/>
              <a:gd name="connsiteY93" fmla="*/ 190500 h 533400"/>
              <a:gd name="connsiteX94" fmla="*/ 381000 w 419100"/>
              <a:gd name="connsiteY94" fmla="*/ 190500 h 53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419100" h="533400">
                <a:moveTo>
                  <a:pt x="123825" y="361950"/>
                </a:moveTo>
                <a:cubicBezTo>
                  <a:pt x="150128" y="361950"/>
                  <a:pt x="171450" y="340628"/>
                  <a:pt x="171450" y="314325"/>
                </a:cubicBezTo>
                <a:cubicBezTo>
                  <a:pt x="171450" y="288022"/>
                  <a:pt x="150128" y="266700"/>
                  <a:pt x="123825" y="266700"/>
                </a:cubicBezTo>
                <a:cubicBezTo>
                  <a:pt x="97522" y="266700"/>
                  <a:pt x="76200" y="288022"/>
                  <a:pt x="76200" y="314325"/>
                </a:cubicBezTo>
                <a:cubicBezTo>
                  <a:pt x="76231" y="340615"/>
                  <a:pt x="97535" y="361919"/>
                  <a:pt x="123825" y="361950"/>
                </a:cubicBezTo>
                <a:close/>
                <a:moveTo>
                  <a:pt x="152400" y="314325"/>
                </a:moveTo>
                <a:cubicBezTo>
                  <a:pt x="152383" y="330099"/>
                  <a:pt x="139599" y="342883"/>
                  <a:pt x="123825" y="342900"/>
                </a:cubicBezTo>
                <a:cubicBezTo>
                  <a:pt x="119580" y="342878"/>
                  <a:pt x="115395" y="341899"/>
                  <a:pt x="111581" y="340036"/>
                </a:cubicBezTo>
                <a:lnTo>
                  <a:pt x="149543" y="302084"/>
                </a:lnTo>
                <a:cubicBezTo>
                  <a:pt x="151402" y="305898"/>
                  <a:pt x="152379" y="310082"/>
                  <a:pt x="152400" y="314325"/>
                </a:cubicBezTo>
                <a:close/>
                <a:moveTo>
                  <a:pt x="123825" y="285750"/>
                </a:moveTo>
                <a:cubicBezTo>
                  <a:pt x="128070" y="285772"/>
                  <a:pt x="132256" y="286751"/>
                  <a:pt x="136070" y="288614"/>
                </a:cubicBezTo>
                <a:lnTo>
                  <a:pt x="98112" y="326566"/>
                </a:lnTo>
                <a:cubicBezTo>
                  <a:pt x="96251" y="322752"/>
                  <a:pt x="95272" y="318568"/>
                  <a:pt x="95250" y="314325"/>
                </a:cubicBezTo>
                <a:cubicBezTo>
                  <a:pt x="95267" y="298551"/>
                  <a:pt x="108051" y="285767"/>
                  <a:pt x="123825" y="285750"/>
                </a:cubicBezTo>
                <a:close/>
                <a:moveTo>
                  <a:pt x="409575" y="95250"/>
                </a:moveTo>
                <a:lnTo>
                  <a:pt x="390525" y="95250"/>
                </a:lnTo>
                <a:cubicBezTo>
                  <a:pt x="374751" y="95267"/>
                  <a:pt x="361967" y="108051"/>
                  <a:pt x="361950" y="123825"/>
                </a:cubicBezTo>
                <a:lnTo>
                  <a:pt x="361950" y="171450"/>
                </a:lnTo>
                <a:lnTo>
                  <a:pt x="352425" y="171450"/>
                </a:lnTo>
                <a:cubicBezTo>
                  <a:pt x="347165" y="171450"/>
                  <a:pt x="342900" y="175715"/>
                  <a:pt x="342900" y="180975"/>
                </a:cubicBezTo>
                <a:lnTo>
                  <a:pt x="342900" y="276225"/>
                </a:lnTo>
                <a:cubicBezTo>
                  <a:pt x="342900" y="281486"/>
                  <a:pt x="347165" y="285750"/>
                  <a:pt x="352425" y="285750"/>
                </a:cubicBezTo>
                <a:lnTo>
                  <a:pt x="361950" y="285750"/>
                </a:lnTo>
                <a:lnTo>
                  <a:pt x="361950" y="485775"/>
                </a:lnTo>
                <a:cubicBezTo>
                  <a:pt x="361950" y="501557"/>
                  <a:pt x="349157" y="514350"/>
                  <a:pt x="333375" y="514350"/>
                </a:cubicBezTo>
                <a:cubicBezTo>
                  <a:pt x="317593" y="514350"/>
                  <a:pt x="304800" y="501557"/>
                  <a:pt x="304800" y="485775"/>
                </a:cubicBezTo>
                <a:lnTo>
                  <a:pt x="304800" y="238125"/>
                </a:lnTo>
                <a:cubicBezTo>
                  <a:pt x="304769" y="211835"/>
                  <a:pt x="283465" y="190531"/>
                  <a:pt x="257175" y="190500"/>
                </a:cubicBezTo>
                <a:lnTo>
                  <a:pt x="247650" y="190500"/>
                </a:lnTo>
                <a:lnTo>
                  <a:pt x="247650" y="142875"/>
                </a:lnTo>
                <a:cubicBezTo>
                  <a:pt x="247619" y="116585"/>
                  <a:pt x="226315" y="95281"/>
                  <a:pt x="200025" y="95250"/>
                </a:cubicBezTo>
                <a:lnTo>
                  <a:pt x="171450" y="95250"/>
                </a:lnTo>
                <a:lnTo>
                  <a:pt x="171450" y="47625"/>
                </a:lnTo>
                <a:cubicBezTo>
                  <a:pt x="171450" y="42364"/>
                  <a:pt x="167186" y="38100"/>
                  <a:pt x="161925" y="38100"/>
                </a:cubicBezTo>
                <a:lnTo>
                  <a:pt x="133350" y="38100"/>
                </a:lnTo>
                <a:lnTo>
                  <a:pt x="133350" y="19050"/>
                </a:lnTo>
                <a:lnTo>
                  <a:pt x="161925" y="19050"/>
                </a:lnTo>
                <a:cubicBezTo>
                  <a:pt x="167186" y="19050"/>
                  <a:pt x="171450" y="14786"/>
                  <a:pt x="171450" y="9525"/>
                </a:cubicBezTo>
                <a:cubicBezTo>
                  <a:pt x="171450" y="4264"/>
                  <a:pt x="167186" y="0"/>
                  <a:pt x="161925" y="0"/>
                </a:cubicBezTo>
                <a:lnTo>
                  <a:pt x="85725" y="0"/>
                </a:lnTo>
                <a:cubicBezTo>
                  <a:pt x="80464" y="0"/>
                  <a:pt x="76200" y="4264"/>
                  <a:pt x="76200" y="9525"/>
                </a:cubicBezTo>
                <a:cubicBezTo>
                  <a:pt x="76200" y="14786"/>
                  <a:pt x="80464" y="19050"/>
                  <a:pt x="85725" y="19050"/>
                </a:cubicBezTo>
                <a:lnTo>
                  <a:pt x="114300" y="19050"/>
                </a:lnTo>
                <a:lnTo>
                  <a:pt x="114300" y="38100"/>
                </a:lnTo>
                <a:lnTo>
                  <a:pt x="85725" y="38100"/>
                </a:lnTo>
                <a:cubicBezTo>
                  <a:pt x="80464" y="38100"/>
                  <a:pt x="76200" y="42364"/>
                  <a:pt x="76200" y="47625"/>
                </a:cubicBezTo>
                <a:lnTo>
                  <a:pt x="76200" y="95250"/>
                </a:lnTo>
                <a:lnTo>
                  <a:pt x="47625" y="95250"/>
                </a:lnTo>
                <a:cubicBezTo>
                  <a:pt x="21335" y="95281"/>
                  <a:pt x="31" y="116585"/>
                  <a:pt x="0" y="142875"/>
                </a:cubicBezTo>
                <a:lnTo>
                  <a:pt x="0" y="485775"/>
                </a:lnTo>
                <a:cubicBezTo>
                  <a:pt x="31" y="512065"/>
                  <a:pt x="21335" y="533369"/>
                  <a:pt x="47625" y="533400"/>
                </a:cubicBezTo>
                <a:lnTo>
                  <a:pt x="200025" y="533400"/>
                </a:lnTo>
                <a:cubicBezTo>
                  <a:pt x="226315" y="533369"/>
                  <a:pt x="247619" y="512065"/>
                  <a:pt x="247650" y="485775"/>
                </a:cubicBezTo>
                <a:lnTo>
                  <a:pt x="247650" y="209550"/>
                </a:lnTo>
                <a:lnTo>
                  <a:pt x="257175" y="209550"/>
                </a:lnTo>
                <a:cubicBezTo>
                  <a:pt x="272949" y="209567"/>
                  <a:pt x="285733" y="222351"/>
                  <a:pt x="285750" y="238125"/>
                </a:cubicBezTo>
                <a:lnTo>
                  <a:pt x="285750" y="485775"/>
                </a:lnTo>
                <a:cubicBezTo>
                  <a:pt x="285750" y="512078"/>
                  <a:pt x="307072" y="533400"/>
                  <a:pt x="333375" y="533400"/>
                </a:cubicBezTo>
                <a:cubicBezTo>
                  <a:pt x="359678" y="533400"/>
                  <a:pt x="381000" y="512078"/>
                  <a:pt x="381000" y="485775"/>
                </a:cubicBezTo>
                <a:lnTo>
                  <a:pt x="381000" y="285750"/>
                </a:lnTo>
                <a:lnTo>
                  <a:pt x="390525" y="285750"/>
                </a:lnTo>
                <a:cubicBezTo>
                  <a:pt x="395786" y="285750"/>
                  <a:pt x="400050" y="281486"/>
                  <a:pt x="400050" y="276225"/>
                </a:cubicBezTo>
                <a:lnTo>
                  <a:pt x="400050" y="180975"/>
                </a:lnTo>
                <a:cubicBezTo>
                  <a:pt x="400050" y="175715"/>
                  <a:pt x="395786" y="171450"/>
                  <a:pt x="390525" y="171450"/>
                </a:cubicBezTo>
                <a:lnTo>
                  <a:pt x="381000" y="171450"/>
                </a:lnTo>
                <a:lnTo>
                  <a:pt x="381000" y="123825"/>
                </a:lnTo>
                <a:cubicBezTo>
                  <a:pt x="381003" y="118566"/>
                  <a:pt x="385266" y="114303"/>
                  <a:pt x="390525" y="114300"/>
                </a:cubicBezTo>
                <a:lnTo>
                  <a:pt x="409575" y="114300"/>
                </a:lnTo>
                <a:cubicBezTo>
                  <a:pt x="414836" y="114300"/>
                  <a:pt x="419100" y="110036"/>
                  <a:pt x="419100" y="104775"/>
                </a:cubicBezTo>
                <a:cubicBezTo>
                  <a:pt x="419100" y="99514"/>
                  <a:pt x="414836" y="95250"/>
                  <a:pt x="409575" y="95250"/>
                </a:cubicBezTo>
                <a:close/>
                <a:moveTo>
                  <a:pt x="95250" y="57150"/>
                </a:moveTo>
                <a:lnTo>
                  <a:pt x="152400" y="57150"/>
                </a:lnTo>
                <a:lnTo>
                  <a:pt x="152400" y="95250"/>
                </a:lnTo>
                <a:lnTo>
                  <a:pt x="95250" y="95250"/>
                </a:lnTo>
                <a:close/>
                <a:moveTo>
                  <a:pt x="228600" y="485775"/>
                </a:moveTo>
                <a:cubicBezTo>
                  <a:pt x="228583" y="501549"/>
                  <a:pt x="215799" y="514333"/>
                  <a:pt x="200025" y="514350"/>
                </a:cubicBezTo>
                <a:lnTo>
                  <a:pt x="47625" y="514350"/>
                </a:lnTo>
                <a:cubicBezTo>
                  <a:pt x="31851" y="514333"/>
                  <a:pt x="19067" y="501549"/>
                  <a:pt x="19050" y="485775"/>
                </a:cubicBezTo>
                <a:lnTo>
                  <a:pt x="19050" y="400050"/>
                </a:lnTo>
                <a:lnTo>
                  <a:pt x="228600" y="400050"/>
                </a:lnTo>
                <a:close/>
                <a:moveTo>
                  <a:pt x="228600" y="381000"/>
                </a:moveTo>
                <a:lnTo>
                  <a:pt x="19050" y="381000"/>
                </a:lnTo>
                <a:lnTo>
                  <a:pt x="19050" y="247650"/>
                </a:lnTo>
                <a:lnTo>
                  <a:pt x="228600" y="247650"/>
                </a:lnTo>
                <a:close/>
                <a:moveTo>
                  <a:pt x="228600" y="228600"/>
                </a:moveTo>
                <a:lnTo>
                  <a:pt x="19050" y="228600"/>
                </a:lnTo>
                <a:lnTo>
                  <a:pt x="19050" y="142875"/>
                </a:lnTo>
                <a:cubicBezTo>
                  <a:pt x="19067" y="127101"/>
                  <a:pt x="31851" y="114317"/>
                  <a:pt x="47625" y="114300"/>
                </a:cubicBezTo>
                <a:lnTo>
                  <a:pt x="200025" y="114300"/>
                </a:lnTo>
                <a:cubicBezTo>
                  <a:pt x="215799" y="114317"/>
                  <a:pt x="228583" y="127101"/>
                  <a:pt x="228600" y="142875"/>
                </a:cubicBezTo>
                <a:close/>
                <a:moveTo>
                  <a:pt x="381000" y="266700"/>
                </a:moveTo>
                <a:lnTo>
                  <a:pt x="361950" y="266700"/>
                </a:lnTo>
                <a:lnTo>
                  <a:pt x="361950" y="190500"/>
                </a:lnTo>
                <a:lnTo>
                  <a:pt x="381000" y="190500"/>
                </a:lnTo>
                <a:close/>
              </a:path>
            </a:pathLst>
          </a:custGeom>
          <a:solidFill>
            <a:schemeClr val="accent4"/>
          </a:solidFill>
          <a:ln w="9525" cap="flat">
            <a:noFill/>
            <a:prstDash val="solid"/>
            <a:miter/>
          </a:ln>
        </p:spPr>
        <p:txBody>
          <a:bodyPr rtlCol="0" anchor="ctr"/>
          <a:lstStyle/>
          <a:p>
            <a:endParaRPr lang="en-IN"/>
          </a:p>
        </p:txBody>
      </p:sp>
      <p:grpSp>
        <p:nvGrpSpPr>
          <p:cNvPr id="41" name="Graphic 34">
            <a:extLst>
              <a:ext uri="{FF2B5EF4-FFF2-40B4-BE49-F238E27FC236}">
                <a16:creationId xmlns:a16="http://schemas.microsoft.com/office/drawing/2014/main" id="{724D61BC-BD3B-49B2-9A3B-135DE3BE0B00}"/>
              </a:ext>
            </a:extLst>
          </p:cNvPr>
          <p:cNvGrpSpPr/>
          <p:nvPr/>
        </p:nvGrpSpPr>
        <p:grpSpPr>
          <a:xfrm>
            <a:off x="5775219" y="1642633"/>
            <a:ext cx="505420" cy="401542"/>
            <a:chOff x="3852304" y="5584768"/>
            <a:chExt cx="789003" cy="626840"/>
          </a:xfrm>
          <a:solidFill>
            <a:schemeClr val="accent2"/>
          </a:solidFill>
        </p:grpSpPr>
        <p:sp>
          <p:nvSpPr>
            <p:cNvPr id="42" name="Graphic 34">
              <a:extLst>
                <a:ext uri="{FF2B5EF4-FFF2-40B4-BE49-F238E27FC236}">
                  <a16:creationId xmlns:a16="http://schemas.microsoft.com/office/drawing/2014/main" id="{FB24BEAD-297F-4ECF-8914-A8CCF32FD9B4}"/>
                </a:ext>
              </a:extLst>
            </p:cNvPr>
            <p:cNvSpPr/>
            <p:nvPr/>
          </p:nvSpPr>
          <p:spPr>
            <a:xfrm>
              <a:off x="4126147" y="5651910"/>
              <a:ext cx="73818" cy="27003"/>
            </a:xfrm>
            <a:custGeom>
              <a:avLst/>
              <a:gdLst>
                <a:gd name="connsiteX0" fmla="*/ 0 w 73818"/>
                <a:gd name="connsiteY0" fmla="*/ 0 h 27003"/>
                <a:gd name="connsiteX1" fmla="*/ 73819 w 73818"/>
                <a:gd name="connsiteY1" fmla="*/ 0 h 27003"/>
                <a:gd name="connsiteX2" fmla="*/ 73819 w 73818"/>
                <a:gd name="connsiteY2" fmla="*/ 27003 h 27003"/>
                <a:gd name="connsiteX3" fmla="*/ 0 w 73818"/>
                <a:gd name="connsiteY3" fmla="*/ 27003 h 27003"/>
              </a:gdLst>
              <a:ahLst/>
              <a:cxnLst>
                <a:cxn ang="0">
                  <a:pos x="connsiteX0" y="connsiteY0"/>
                </a:cxn>
                <a:cxn ang="0">
                  <a:pos x="connsiteX1" y="connsiteY1"/>
                </a:cxn>
                <a:cxn ang="0">
                  <a:pos x="connsiteX2" y="connsiteY2"/>
                </a:cxn>
                <a:cxn ang="0">
                  <a:pos x="connsiteX3" y="connsiteY3"/>
                </a:cxn>
              </a:cxnLst>
              <a:rect l="l" t="t" r="r" b="b"/>
              <a:pathLst>
                <a:path w="73818" h="27003">
                  <a:moveTo>
                    <a:pt x="0" y="0"/>
                  </a:moveTo>
                  <a:lnTo>
                    <a:pt x="73819" y="0"/>
                  </a:lnTo>
                  <a:lnTo>
                    <a:pt x="73819" y="27003"/>
                  </a:lnTo>
                  <a:lnTo>
                    <a:pt x="0" y="27003"/>
                  </a:lnTo>
                  <a:close/>
                </a:path>
              </a:pathLst>
            </a:custGeom>
            <a:grpFill/>
            <a:ln w="9525" cap="flat">
              <a:noFill/>
              <a:prstDash val="solid"/>
              <a:miter/>
            </a:ln>
          </p:spPr>
          <p:txBody>
            <a:bodyPr rtlCol="0" anchor="ctr"/>
            <a:lstStyle/>
            <a:p>
              <a:endParaRPr lang="en-IN"/>
            </a:p>
          </p:txBody>
        </p:sp>
        <p:sp>
          <p:nvSpPr>
            <p:cNvPr id="44" name="Graphic 34">
              <a:extLst>
                <a:ext uri="{FF2B5EF4-FFF2-40B4-BE49-F238E27FC236}">
                  <a16:creationId xmlns:a16="http://schemas.microsoft.com/office/drawing/2014/main" id="{D587BBA9-B14F-4262-B242-09B27D61BFFC}"/>
                </a:ext>
              </a:extLst>
            </p:cNvPr>
            <p:cNvSpPr/>
            <p:nvPr/>
          </p:nvSpPr>
          <p:spPr>
            <a:xfrm>
              <a:off x="4164247" y="5704745"/>
              <a:ext cx="35718" cy="27003"/>
            </a:xfrm>
            <a:custGeom>
              <a:avLst/>
              <a:gdLst>
                <a:gd name="connsiteX0" fmla="*/ 0 w 35718"/>
                <a:gd name="connsiteY0" fmla="*/ 0 h 27003"/>
                <a:gd name="connsiteX1" fmla="*/ 35719 w 35718"/>
                <a:gd name="connsiteY1" fmla="*/ 0 h 27003"/>
                <a:gd name="connsiteX2" fmla="*/ 35719 w 35718"/>
                <a:gd name="connsiteY2" fmla="*/ 27003 h 27003"/>
                <a:gd name="connsiteX3" fmla="*/ 0 w 35718"/>
                <a:gd name="connsiteY3" fmla="*/ 27003 h 27003"/>
              </a:gdLst>
              <a:ahLst/>
              <a:cxnLst>
                <a:cxn ang="0">
                  <a:pos x="connsiteX0" y="connsiteY0"/>
                </a:cxn>
                <a:cxn ang="0">
                  <a:pos x="connsiteX1" y="connsiteY1"/>
                </a:cxn>
                <a:cxn ang="0">
                  <a:pos x="connsiteX2" y="connsiteY2"/>
                </a:cxn>
                <a:cxn ang="0">
                  <a:pos x="connsiteX3" y="connsiteY3"/>
                </a:cxn>
              </a:cxnLst>
              <a:rect l="l" t="t" r="r" b="b"/>
              <a:pathLst>
                <a:path w="35718" h="27003">
                  <a:moveTo>
                    <a:pt x="0" y="0"/>
                  </a:moveTo>
                  <a:lnTo>
                    <a:pt x="35719" y="0"/>
                  </a:lnTo>
                  <a:lnTo>
                    <a:pt x="35719" y="27003"/>
                  </a:lnTo>
                  <a:lnTo>
                    <a:pt x="0" y="27003"/>
                  </a:lnTo>
                  <a:close/>
                </a:path>
              </a:pathLst>
            </a:custGeom>
            <a:grpFill/>
            <a:ln w="9525" cap="flat">
              <a:noFill/>
              <a:prstDash val="solid"/>
              <a:miter/>
            </a:ln>
          </p:spPr>
          <p:txBody>
            <a:bodyPr rtlCol="0" anchor="ctr"/>
            <a:lstStyle/>
            <a:p>
              <a:endParaRPr lang="en-IN"/>
            </a:p>
          </p:txBody>
        </p:sp>
        <p:sp>
          <p:nvSpPr>
            <p:cNvPr id="45" name="Graphic 34">
              <a:extLst>
                <a:ext uri="{FF2B5EF4-FFF2-40B4-BE49-F238E27FC236}">
                  <a16:creationId xmlns:a16="http://schemas.microsoft.com/office/drawing/2014/main" id="{B968C9EF-F675-471F-96F9-C5F7CE8FD32B}"/>
                </a:ext>
              </a:extLst>
            </p:cNvPr>
            <p:cNvSpPr/>
            <p:nvPr/>
          </p:nvSpPr>
          <p:spPr>
            <a:xfrm>
              <a:off x="4126147" y="5757570"/>
              <a:ext cx="73818" cy="27003"/>
            </a:xfrm>
            <a:custGeom>
              <a:avLst/>
              <a:gdLst>
                <a:gd name="connsiteX0" fmla="*/ 0 w 73818"/>
                <a:gd name="connsiteY0" fmla="*/ 0 h 27003"/>
                <a:gd name="connsiteX1" fmla="*/ 73819 w 73818"/>
                <a:gd name="connsiteY1" fmla="*/ 0 h 27003"/>
                <a:gd name="connsiteX2" fmla="*/ 73819 w 73818"/>
                <a:gd name="connsiteY2" fmla="*/ 27003 h 27003"/>
                <a:gd name="connsiteX3" fmla="*/ 0 w 73818"/>
                <a:gd name="connsiteY3" fmla="*/ 27003 h 27003"/>
              </a:gdLst>
              <a:ahLst/>
              <a:cxnLst>
                <a:cxn ang="0">
                  <a:pos x="connsiteX0" y="connsiteY0"/>
                </a:cxn>
                <a:cxn ang="0">
                  <a:pos x="connsiteX1" y="connsiteY1"/>
                </a:cxn>
                <a:cxn ang="0">
                  <a:pos x="connsiteX2" y="connsiteY2"/>
                </a:cxn>
                <a:cxn ang="0">
                  <a:pos x="connsiteX3" y="connsiteY3"/>
                </a:cxn>
              </a:cxnLst>
              <a:rect l="l" t="t" r="r" b="b"/>
              <a:pathLst>
                <a:path w="73818" h="27003">
                  <a:moveTo>
                    <a:pt x="0" y="0"/>
                  </a:moveTo>
                  <a:lnTo>
                    <a:pt x="73819" y="0"/>
                  </a:lnTo>
                  <a:lnTo>
                    <a:pt x="73819" y="27003"/>
                  </a:lnTo>
                  <a:lnTo>
                    <a:pt x="0" y="27003"/>
                  </a:lnTo>
                  <a:close/>
                </a:path>
              </a:pathLst>
            </a:custGeom>
            <a:grpFill/>
            <a:ln w="9525" cap="flat">
              <a:noFill/>
              <a:prstDash val="solid"/>
              <a:miter/>
            </a:ln>
          </p:spPr>
          <p:txBody>
            <a:bodyPr rtlCol="0" anchor="ctr"/>
            <a:lstStyle/>
            <a:p>
              <a:endParaRPr lang="en-IN"/>
            </a:p>
          </p:txBody>
        </p:sp>
        <p:sp>
          <p:nvSpPr>
            <p:cNvPr id="46" name="Graphic 34">
              <a:extLst>
                <a:ext uri="{FF2B5EF4-FFF2-40B4-BE49-F238E27FC236}">
                  <a16:creationId xmlns:a16="http://schemas.microsoft.com/office/drawing/2014/main" id="{896518BF-641F-42B8-B8D3-2FDF8030F882}"/>
                </a:ext>
              </a:extLst>
            </p:cNvPr>
            <p:cNvSpPr/>
            <p:nvPr/>
          </p:nvSpPr>
          <p:spPr>
            <a:xfrm>
              <a:off x="4164247" y="5810396"/>
              <a:ext cx="35718" cy="26993"/>
            </a:xfrm>
            <a:custGeom>
              <a:avLst/>
              <a:gdLst>
                <a:gd name="connsiteX0" fmla="*/ 0 w 35718"/>
                <a:gd name="connsiteY0" fmla="*/ 0 h 26993"/>
                <a:gd name="connsiteX1" fmla="*/ 35719 w 35718"/>
                <a:gd name="connsiteY1" fmla="*/ 0 h 26993"/>
                <a:gd name="connsiteX2" fmla="*/ 35719 w 35718"/>
                <a:gd name="connsiteY2" fmla="*/ 26994 h 26993"/>
                <a:gd name="connsiteX3" fmla="*/ 0 w 35718"/>
                <a:gd name="connsiteY3" fmla="*/ 26994 h 26993"/>
              </a:gdLst>
              <a:ahLst/>
              <a:cxnLst>
                <a:cxn ang="0">
                  <a:pos x="connsiteX0" y="connsiteY0"/>
                </a:cxn>
                <a:cxn ang="0">
                  <a:pos x="connsiteX1" y="connsiteY1"/>
                </a:cxn>
                <a:cxn ang="0">
                  <a:pos x="connsiteX2" y="connsiteY2"/>
                </a:cxn>
                <a:cxn ang="0">
                  <a:pos x="connsiteX3" y="connsiteY3"/>
                </a:cxn>
              </a:cxnLst>
              <a:rect l="l" t="t" r="r" b="b"/>
              <a:pathLst>
                <a:path w="35718" h="26993">
                  <a:moveTo>
                    <a:pt x="0" y="0"/>
                  </a:moveTo>
                  <a:lnTo>
                    <a:pt x="35719" y="0"/>
                  </a:lnTo>
                  <a:lnTo>
                    <a:pt x="35719" y="26994"/>
                  </a:lnTo>
                  <a:lnTo>
                    <a:pt x="0" y="26994"/>
                  </a:lnTo>
                  <a:close/>
                </a:path>
              </a:pathLst>
            </a:custGeom>
            <a:grpFill/>
            <a:ln w="9525" cap="flat">
              <a:noFill/>
              <a:prstDash val="solid"/>
              <a:miter/>
            </a:ln>
          </p:spPr>
          <p:txBody>
            <a:bodyPr rtlCol="0" anchor="ctr"/>
            <a:lstStyle/>
            <a:p>
              <a:endParaRPr lang="en-IN"/>
            </a:p>
          </p:txBody>
        </p:sp>
        <p:sp>
          <p:nvSpPr>
            <p:cNvPr id="47" name="Graphic 34">
              <a:extLst>
                <a:ext uri="{FF2B5EF4-FFF2-40B4-BE49-F238E27FC236}">
                  <a16:creationId xmlns:a16="http://schemas.microsoft.com/office/drawing/2014/main" id="{17C22BDE-7BFF-4228-9736-C2905D054045}"/>
                </a:ext>
              </a:extLst>
            </p:cNvPr>
            <p:cNvSpPr/>
            <p:nvPr/>
          </p:nvSpPr>
          <p:spPr>
            <a:xfrm>
              <a:off x="4126147" y="5863241"/>
              <a:ext cx="73818" cy="26993"/>
            </a:xfrm>
            <a:custGeom>
              <a:avLst/>
              <a:gdLst>
                <a:gd name="connsiteX0" fmla="*/ 0 w 73818"/>
                <a:gd name="connsiteY0" fmla="*/ 0 h 26993"/>
                <a:gd name="connsiteX1" fmla="*/ 73819 w 73818"/>
                <a:gd name="connsiteY1" fmla="*/ 0 h 26993"/>
                <a:gd name="connsiteX2" fmla="*/ 73819 w 73818"/>
                <a:gd name="connsiteY2" fmla="*/ 26994 h 26993"/>
                <a:gd name="connsiteX3" fmla="*/ 0 w 73818"/>
                <a:gd name="connsiteY3" fmla="*/ 26994 h 26993"/>
              </a:gdLst>
              <a:ahLst/>
              <a:cxnLst>
                <a:cxn ang="0">
                  <a:pos x="connsiteX0" y="connsiteY0"/>
                </a:cxn>
                <a:cxn ang="0">
                  <a:pos x="connsiteX1" y="connsiteY1"/>
                </a:cxn>
                <a:cxn ang="0">
                  <a:pos x="connsiteX2" y="connsiteY2"/>
                </a:cxn>
                <a:cxn ang="0">
                  <a:pos x="connsiteX3" y="connsiteY3"/>
                </a:cxn>
              </a:cxnLst>
              <a:rect l="l" t="t" r="r" b="b"/>
              <a:pathLst>
                <a:path w="73818" h="26993">
                  <a:moveTo>
                    <a:pt x="0" y="0"/>
                  </a:moveTo>
                  <a:lnTo>
                    <a:pt x="73819" y="0"/>
                  </a:lnTo>
                  <a:lnTo>
                    <a:pt x="73819" y="26994"/>
                  </a:lnTo>
                  <a:lnTo>
                    <a:pt x="0" y="26994"/>
                  </a:lnTo>
                  <a:close/>
                </a:path>
              </a:pathLst>
            </a:custGeom>
            <a:grpFill/>
            <a:ln w="9525" cap="flat">
              <a:noFill/>
              <a:prstDash val="solid"/>
              <a:miter/>
            </a:ln>
          </p:spPr>
          <p:txBody>
            <a:bodyPr rtlCol="0" anchor="ctr"/>
            <a:lstStyle/>
            <a:p>
              <a:endParaRPr lang="en-IN"/>
            </a:p>
          </p:txBody>
        </p:sp>
        <p:sp>
          <p:nvSpPr>
            <p:cNvPr id="48" name="Graphic 34">
              <a:extLst>
                <a:ext uri="{FF2B5EF4-FFF2-40B4-BE49-F238E27FC236}">
                  <a16:creationId xmlns:a16="http://schemas.microsoft.com/office/drawing/2014/main" id="{68F44050-276A-4F0E-AB75-1B65E27E7458}"/>
                </a:ext>
              </a:extLst>
            </p:cNvPr>
            <p:cNvSpPr/>
            <p:nvPr/>
          </p:nvSpPr>
          <p:spPr>
            <a:xfrm>
              <a:off x="4309399" y="5946489"/>
              <a:ext cx="331908" cy="65093"/>
            </a:xfrm>
            <a:custGeom>
              <a:avLst/>
              <a:gdLst>
                <a:gd name="connsiteX0" fmla="*/ 13497 w 331908"/>
                <a:gd name="connsiteY0" fmla="*/ 26994 h 65093"/>
                <a:gd name="connsiteX1" fmla="*/ 42062 w 331908"/>
                <a:gd name="connsiteY1" fmla="*/ 42091 h 65093"/>
                <a:gd name="connsiteX2" fmla="*/ 89716 w 331908"/>
                <a:gd name="connsiteY2" fmla="*/ 65094 h 65093"/>
                <a:gd name="connsiteX3" fmla="*/ 137360 w 331908"/>
                <a:gd name="connsiteY3" fmla="*/ 42091 h 65093"/>
                <a:gd name="connsiteX4" fmla="*/ 165916 w 331908"/>
                <a:gd name="connsiteY4" fmla="*/ 26994 h 65093"/>
                <a:gd name="connsiteX5" fmla="*/ 194491 w 331908"/>
                <a:gd name="connsiteY5" fmla="*/ 42091 h 65093"/>
                <a:gd name="connsiteX6" fmla="*/ 242164 w 331908"/>
                <a:gd name="connsiteY6" fmla="*/ 65094 h 65093"/>
                <a:gd name="connsiteX7" fmla="*/ 289836 w 331908"/>
                <a:gd name="connsiteY7" fmla="*/ 42091 h 65093"/>
                <a:gd name="connsiteX8" fmla="*/ 318411 w 331908"/>
                <a:gd name="connsiteY8" fmla="*/ 26994 h 65093"/>
                <a:gd name="connsiteX9" fmla="*/ 331908 w 331908"/>
                <a:gd name="connsiteY9" fmla="*/ 13497 h 65093"/>
                <a:gd name="connsiteX10" fmla="*/ 318411 w 331908"/>
                <a:gd name="connsiteY10" fmla="*/ 0 h 65093"/>
                <a:gd name="connsiteX11" fmla="*/ 270748 w 331908"/>
                <a:gd name="connsiteY11" fmla="*/ 22993 h 65093"/>
                <a:gd name="connsiteX12" fmla="*/ 242164 w 331908"/>
                <a:gd name="connsiteY12" fmla="*/ 38100 h 65093"/>
                <a:gd name="connsiteX13" fmla="*/ 213579 w 331908"/>
                <a:gd name="connsiteY13" fmla="*/ 22993 h 65093"/>
                <a:gd name="connsiteX14" fmla="*/ 165916 w 331908"/>
                <a:gd name="connsiteY14" fmla="*/ 0 h 65093"/>
                <a:gd name="connsiteX15" fmla="*/ 118272 w 331908"/>
                <a:gd name="connsiteY15" fmla="*/ 23003 h 65093"/>
                <a:gd name="connsiteX16" fmla="*/ 89716 w 331908"/>
                <a:gd name="connsiteY16" fmla="*/ 38100 h 65093"/>
                <a:gd name="connsiteX17" fmla="*/ 61151 w 331908"/>
                <a:gd name="connsiteY17" fmla="*/ 23003 h 65093"/>
                <a:gd name="connsiteX18" fmla="*/ 13497 w 331908"/>
                <a:gd name="connsiteY18" fmla="*/ 0 h 65093"/>
                <a:gd name="connsiteX19" fmla="*/ 0 w 331908"/>
                <a:gd name="connsiteY19" fmla="*/ 13497 h 65093"/>
                <a:gd name="connsiteX20" fmla="*/ 13497 w 331908"/>
                <a:gd name="connsiteY20" fmla="*/ 26994 h 65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31908" h="65093">
                  <a:moveTo>
                    <a:pt x="13497" y="26994"/>
                  </a:moveTo>
                  <a:cubicBezTo>
                    <a:pt x="26956" y="26994"/>
                    <a:pt x="33290" y="33328"/>
                    <a:pt x="42062" y="42091"/>
                  </a:cubicBezTo>
                  <a:cubicBezTo>
                    <a:pt x="52311" y="52340"/>
                    <a:pt x="65065" y="65094"/>
                    <a:pt x="89716" y="65094"/>
                  </a:cubicBezTo>
                  <a:cubicBezTo>
                    <a:pt x="114357" y="65094"/>
                    <a:pt x="127111" y="52340"/>
                    <a:pt x="137360" y="42091"/>
                  </a:cubicBezTo>
                  <a:cubicBezTo>
                    <a:pt x="146123" y="33328"/>
                    <a:pt x="152457" y="26994"/>
                    <a:pt x="165916" y="26994"/>
                  </a:cubicBezTo>
                  <a:cubicBezTo>
                    <a:pt x="179384" y="26994"/>
                    <a:pt x="185718" y="33328"/>
                    <a:pt x="194491" y="42091"/>
                  </a:cubicBezTo>
                  <a:cubicBezTo>
                    <a:pt x="204740" y="52340"/>
                    <a:pt x="217503" y="65094"/>
                    <a:pt x="242164" y="65094"/>
                  </a:cubicBezTo>
                  <a:cubicBezTo>
                    <a:pt x="266824" y="65094"/>
                    <a:pt x="279587" y="52340"/>
                    <a:pt x="289836" y="42091"/>
                  </a:cubicBezTo>
                  <a:cubicBezTo>
                    <a:pt x="298609" y="33328"/>
                    <a:pt x="304943" y="26994"/>
                    <a:pt x="318411" y="26994"/>
                  </a:cubicBezTo>
                  <a:cubicBezTo>
                    <a:pt x="325869" y="26994"/>
                    <a:pt x="331908" y="20955"/>
                    <a:pt x="331908" y="13497"/>
                  </a:cubicBezTo>
                  <a:cubicBezTo>
                    <a:pt x="331908" y="6039"/>
                    <a:pt x="325869" y="0"/>
                    <a:pt x="318411" y="0"/>
                  </a:cubicBezTo>
                  <a:cubicBezTo>
                    <a:pt x="293761" y="0"/>
                    <a:pt x="280997" y="12754"/>
                    <a:pt x="270748" y="22993"/>
                  </a:cubicBezTo>
                  <a:cubicBezTo>
                    <a:pt x="261976" y="31766"/>
                    <a:pt x="255642" y="38100"/>
                    <a:pt x="242164" y="38100"/>
                  </a:cubicBezTo>
                  <a:cubicBezTo>
                    <a:pt x="228686" y="38100"/>
                    <a:pt x="222352" y="31766"/>
                    <a:pt x="213579" y="22993"/>
                  </a:cubicBezTo>
                  <a:cubicBezTo>
                    <a:pt x="203330" y="12754"/>
                    <a:pt x="190567" y="0"/>
                    <a:pt x="165916" y="0"/>
                  </a:cubicBezTo>
                  <a:cubicBezTo>
                    <a:pt x="141275" y="0"/>
                    <a:pt x="128521" y="12754"/>
                    <a:pt x="118272" y="23003"/>
                  </a:cubicBezTo>
                  <a:cubicBezTo>
                    <a:pt x="109509" y="31766"/>
                    <a:pt x="103175" y="38100"/>
                    <a:pt x="89716" y="38100"/>
                  </a:cubicBezTo>
                  <a:cubicBezTo>
                    <a:pt x="76257" y="38100"/>
                    <a:pt x="69923" y="31766"/>
                    <a:pt x="61151" y="23003"/>
                  </a:cubicBezTo>
                  <a:cubicBezTo>
                    <a:pt x="50902" y="12754"/>
                    <a:pt x="38148" y="0"/>
                    <a:pt x="13497" y="0"/>
                  </a:cubicBezTo>
                  <a:cubicBezTo>
                    <a:pt x="6039" y="0"/>
                    <a:pt x="0" y="6039"/>
                    <a:pt x="0" y="13497"/>
                  </a:cubicBezTo>
                  <a:cubicBezTo>
                    <a:pt x="0" y="20955"/>
                    <a:pt x="6039" y="26994"/>
                    <a:pt x="13497" y="26994"/>
                  </a:cubicBezTo>
                  <a:close/>
                </a:path>
              </a:pathLst>
            </a:custGeom>
            <a:grpFill/>
            <a:ln w="9525" cap="flat">
              <a:noFill/>
              <a:prstDash val="solid"/>
              <a:miter/>
            </a:ln>
          </p:spPr>
          <p:txBody>
            <a:bodyPr rtlCol="0" anchor="ctr"/>
            <a:lstStyle/>
            <a:p>
              <a:endParaRPr lang="en-IN"/>
            </a:p>
          </p:txBody>
        </p:sp>
        <p:sp>
          <p:nvSpPr>
            <p:cNvPr id="49" name="Graphic 34">
              <a:extLst>
                <a:ext uri="{FF2B5EF4-FFF2-40B4-BE49-F238E27FC236}">
                  <a16:creationId xmlns:a16="http://schemas.microsoft.com/office/drawing/2014/main" id="{27889948-7349-41FD-BFD4-CFA95BFC0182}"/>
                </a:ext>
              </a:extLst>
            </p:cNvPr>
            <p:cNvSpPr/>
            <p:nvPr/>
          </p:nvSpPr>
          <p:spPr>
            <a:xfrm>
              <a:off x="3852304" y="5946489"/>
              <a:ext cx="331717" cy="65093"/>
            </a:xfrm>
            <a:custGeom>
              <a:avLst/>
              <a:gdLst>
                <a:gd name="connsiteX0" fmla="*/ 13497 w 331717"/>
                <a:gd name="connsiteY0" fmla="*/ 26994 h 65093"/>
                <a:gd name="connsiteX1" fmla="*/ 42053 w 331717"/>
                <a:gd name="connsiteY1" fmla="*/ 42091 h 65093"/>
                <a:gd name="connsiteX2" fmla="*/ 89697 w 331717"/>
                <a:gd name="connsiteY2" fmla="*/ 65094 h 65093"/>
                <a:gd name="connsiteX3" fmla="*/ 137331 w 331717"/>
                <a:gd name="connsiteY3" fmla="*/ 42091 h 65093"/>
                <a:gd name="connsiteX4" fmla="*/ 165878 w 331717"/>
                <a:gd name="connsiteY4" fmla="*/ 26994 h 65093"/>
                <a:gd name="connsiteX5" fmla="*/ 194424 w 331717"/>
                <a:gd name="connsiteY5" fmla="*/ 42091 h 65093"/>
                <a:gd name="connsiteX6" fmla="*/ 242049 w 331717"/>
                <a:gd name="connsiteY6" fmla="*/ 65094 h 65093"/>
                <a:gd name="connsiteX7" fmla="*/ 289684 w 331717"/>
                <a:gd name="connsiteY7" fmla="*/ 42091 h 65093"/>
                <a:gd name="connsiteX8" fmla="*/ 318221 w 331717"/>
                <a:gd name="connsiteY8" fmla="*/ 26994 h 65093"/>
                <a:gd name="connsiteX9" fmla="*/ 331718 w 331717"/>
                <a:gd name="connsiteY9" fmla="*/ 13497 h 65093"/>
                <a:gd name="connsiteX10" fmla="*/ 318221 w 331717"/>
                <a:gd name="connsiteY10" fmla="*/ 0 h 65093"/>
                <a:gd name="connsiteX11" fmla="*/ 270586 w 331717"/>
                <a:gd name="connsiteY11" fmla="*/ 23003 h 65093"/>
                <a:gd name="connsiteX12" fmla="*/ 242049 w 331717"/>
                <a:gd name="connsiteY12" fmla="*/ 38100 h 65093"/>
                <a:gd name="connsiteX13" fmla="*/ 213522 w 331717"/>
                <a:gd name="connsiteY13" fmla="*/ 23003 h 65093"/>
                <a:gd name="connsiteX14" fmla="*/ 165887 w 331717"/>
                <a:gd name="connsiteY14" fmla="*/ 0 h 65093"/>
                <a:gd name="connsiteX15" fmla="*/ 118253 w 331717"/>
                <a:gd name="connsiteY15" fmla="*/ 23003 h 65093"/>
                <a:gd name="connsiteX16" fmla="*/ 89706 w 331717"/>
                <a:gd name="connsiteY16" fmla="*/ 38100 h 65093"/>
                <a:gd name="connsiteX17" fmla="*/ 61151 w 331717"/>
                <a:gd name="connsiteY17" fmla="*/ 23003 h 65093"/>
                <a:gd name="connsiteX18" fmla="*/ 13497 w 331717"/>
                <a:gd name="connsiteY18" fmla="*/ 0 h 65093"/>
                <a:gd name="connsiteX19" fmla="*/ 0 w 331717"/>
                <a:gd name="connsiteY19" fmla="*/ 13497 h 65093"/>
                <a:gd name="connsiteX20" fmla="*/ 13497 w 331717"/>
                <a:gd name="connsiteY20" fmla="*/ 26994 h 65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31717" h="65093">
                  <a:moveTo>
                    <a:pt x="13497" y="26994"/>
                  </a:moveTo>
                  <a:cubicBezTo>
                    <a:pt x="26956" y="26994"/>
                    <a:pt x="33290" y="33328"/>
                    <a:pt x="42053" y="42091"/>
                  </a:cubicBezTo>
                  <a:cubicBezTo>
                    <a:pt x="52302" y="52340"/>
                    <a:pt x="65056" y="65094"/>
                    <a:pt x="89697" y="65094"/>
                  </a:cubicBezTo>
                  <a:cubicBezTo>
                    <a:pt x="114338" y="65094"/>
                    <a:pt x="127083" y="52340"/>
                    <a:pt x="137331" y="42091"/>
                  </a:cubicBezTo>
                  <a:cubicBezTo>
                    <a:pt x="146085" y="33328"/>
                    <a:pt x="152419" y="26994"/>
                    <a:pt x="165878" y="26994"/>
                  </a:cubicBezTo>
                  <a:cubicBezTo>
                    <a:pt x="179337" y="26994"/>
                    <a:pt x="185661" y="33328"/>
                    <a:pt x="194424" y="42091"/>
                  </a:cubicBezTo>
                  <a:cubicBezTo>
                    <a:pt x="204673" y="52340"/>
                    <a:pt x="217427" y="65094"/>
                    <a:pt x="242049" y="65094"/>
                  </a:cubicBezTo>
                  <a:cubicBezTo>
                    <a:pt x="266681" y="65094"/>
                    <a:pt x="279435" y="52340"/>
                    <a:pt x="289684" y="42091"/>
                  </a:cubicBezTo>
                  <a:cubicBezTo>
                    <a:pt x="298437" y="33328"/>
                    <a:pt x="304771" y="26994"/>
                    <a:pt x="318221" y="26994"/>
                  </a:cubicBezTo>
                  <a:cubicBezTo>
                    <a:pt x="325679" y="26994"/>
                    <a:pt x="331718" y="20955"/>
                    <a:pt x="331718" y="13497"/>
                  </a:cubicBezTo>
                  <a:cubicBezTo>
                    <a:pt x="331718" y="6039"/>
                    <a:pt x="325669" y="0"/>
                    <a:pt x="318221" y="0"/>
                  </a:cubicBezTo>
                  <a:cubicBezTo>
                    <a:pt x="293589" y="0"/>
                    <a:pt x="280835" y="12754"/>
                    <a:pt x="270586" y="23003"/>
                  </a:cubicBezTo>
                  <a:cubicBezTo>
                    <a:pt x="261833" y="31766"/>
                    <a:pt x="255499" y="38100"/>
                    <a:pt x="242049" y="38100"/>
                  </a:cubicBezTo>
                  <a:cubicBezTo>
                    <a:pt x="228600" y="38100"/>
                    <a:pt x="222275" y="31766"/>
                    <a:pt x="213522" y="23003"/>
                  </a:cubicBezTo>
                  <a:cubicBezTo>
                    <a:pt x="203273" y="12754"/>
                    <a:pt x="190519" y="0"/>
                    <a:pt x="165887" y="0"/>
                  </a:cubicBezTo>
                  <a:cubicBezTo>
                    <a:pt x="141256" y="0"/>
                    <a:pt x="128502" y="12754"/>
                    <a:pt x="118253" y="23003"/>
                  </a:cubicBezTo>
                  <a:cubicBezTo>
                    <a:pt x="109499" y="31766"/>
                    <a:pt x="103165" y="38100"/>
                    <a:pt x="89706" y="38100"/>
                  </a:cubicBezTo>
                  <a:cubicBezTo>
                    <a:pt x="76248" y="38100"/>
                    <a:pt x="69914" y="31766"/>
                    <a:pt x="61151" y="23003"/>
                  </a:cubicBezTo>
                  <a:cubicBezTo>
                    <a:pt x="50892" y="12754"/>
                    <a:pt x="38138" y="0"/>
                    <a:pt x="13497" y="0"/>
                  </a:cubicBezTo>
                  <a:cubicBezTo>
                    <a:pt x="6039" y="0"/>
                    <a:pt x="0" y="6039"/>
                    <a:pt x="0" y="13497"/>
                  </a:cubicBezTo>
                  <a:cubicBezTo>
                    <a:pt x="0" y="20955"/>
                    <a:pt x="6039" y="26994"/>
                    <a:pt x="13497" y="26994"/>
                  </a:cubicBezTo>
                  <a:close/>
                </a:path>
              </a:pathLst>
            </a:custGeom>
            <a:grpFill/>
            <a:ln w="9525" cap="flat">
              <a:noFill/>
              <a:prstDash val="solid"/>
              <a:miter/>
            </a:ln>
          </p:spPr>
          <p:txBody>
            <a:bodyPr rtlCol="0" anchor="ctr"/>
            <a:lstStyle/>
            <a:p>
              <a:endParaRPr lang="en-IN"/>
            </a:p>
          </p:txBody>
        </p:sp>
        <p:sp>
          <p:nvSpPr>
            <p:cNvPr id="50" name="Graphic 34">
              <a:extLst>
                <a:ext uri="{FF2B5EF4-FFF2-40B4-BE49-F238E27FC236}">
                  <a16:creationId xmlns:a16="http://schemas.microsoft.com/office/drawing/2014/main" id="{A14C539B-BCAD-4D4A-A861-E063CD71A068}"/>
                </a:ext>
              </a:extLst>
            </p:cNvPr>
            <p:cNvSpPr/>
            <p:nvPr/>
          </p:nvSpPr>
          <p:spPr>
            <a:xfrm>
              <a:off x="3852304" y="5584768"/>
              <a:ext cx="789003" cy="548687"/>
            </a:xfrm>
            <a:custGeom>
              <a:avLst/>
              <a:gdLst>
                <a:gd name="connsiteX0" fmla="*/ 775506 w 789003"/>
                <a:gd name="connsiteY0" fmla="*/ 456971 h 548687"/>
                <a:gd name="connsiteX1" fmla="*/ 727843 w 789003"/>
                <a:gd name="connsiteY1" fmla="*/ 479965 h 548687"/>
                <a:gd name="connsiteX2" fmla="*/ 699259 w 789003"/>
                <a:gd name="connsiteY2" fmla="*/ 495071 h 548687"/>
                <a:gd name="connsiteX3" fmla="*/ 670674 w 789003"/>
                <a:gd name="connsiteY3" fmla="*/ 479965 h 548687"/>
                <a:gd name="connsiteX4" fmla="*/ 623011 w 789003"/>
                <a:gd name="connsiteY4" fmla="*/ 456971 h 548687"/>
                <a:gd name="connsiteX5" fmla="*/ 575367 w 789003"/>
                <a:gd name="connsiteY5" fmla="*/ 479974 h 548687"/>
                <a:gd name="connsiteX6" fmla="*/ 546811 w 789003"/>
                <a:gd name="connsiteY6" fmla="*/ 495071 h 548687"/>
                <a:gd name="connsiteX7" fmla="*/ 518246 w 789003"/>
                <a:gd name="connsiteY7" fmla="*/ 479974 h 548687"/>
                <a:gd name="connsiteX8" fmla="*/ 476355 w 789003"/>
                <a:gd name="connsiteY8" fmla="*/ 457343 h 548687"/>
                <a:gd name="connsiteX9" fmla="*/ 430311 w 789003"/>
                <a:gd name="connsiteY9" fmla="*/ 394306 h 548687"/>
                <a:gd name="connsiteX10" fmla="*/ 430311 w 789003"/>
                <a:gd name="connsiteY10" fmla="*/ 254527 h 548687"/>
                <a:gd name="connsiteX11" fmla="*/ 430311 w 789003"/>
                <a:gd name="connsiteY11" fmla="*/ 231505 h 548687"/>
                <a:gd name="connsiteX12" fmla="*/ 430311 w 789003"/>
                <a:gd name="connsiteY12" fmla="*/ 34223 h 548687"/>
                <a:gd name="connsiteX13" fmla="*/ 396107 w 789003"/>
                <a:gd name="connsiteY13" fmla="*/ 0 h 548687"/>
                <a:gd name="connsiteX14" fmla="*/ 361893 w 789003"/>
                <a:gd name="connsiteY14" fmla="*/ 34223 h 548687"/>
                <a:gd name="connsiteX15" fmla="*/ 361893 w 789003"/>
                <a:gd name="connsiteY15" fmla="*/ 231496 h 548687"/>
                <a:gd name="connsiteX16" fmla="*/ 361893 w 789003"/>
                <a:gd name="connsiteY16" fmla="*/ 254518 h 548687"/>
                <a:gd name="connsiteX17" fmla="*/ 361893 w 789003"/>
                <a:gd name="connsiteY17" fmla="*/ 394297 h 548687"/>
                <a:gd name="connsiteX18" fmla="*/ 315859 w 789003"/>
                <a:gd name="connsiteY18" fmla="*/ 457124 h 548687"/>
                <a:gd name="connsiteX19" fmla="*/ 270596 w 789003"/>
                <a:gd name="connsiteY19" fmla="*/ 479965 h 548687"/>
                <a:gd name="connsiteX20" fmla="*/ 242059 w 789003"/>
                <a:gd name="connsiteY20" fmla="*/ 495062 h 548687"/>
                <a:gd name="connsiteX21" fmla="*/ 213522 w 789003"/>
                <a:gd name="connsiteY21" fmla="*/ 479974 h 548687"/>
                <a:gd name="connsiteX22" fmla="*/ 165887 w 789003"/>
                <a:gd name="connsiteY22" fmla="*/ 456971 h 548687"/>
                <a:gd name="connsiteX23" fmla="*/ 118253 w 789003"/>
                <a:gd name="connsiteY23" fmla="*/ 479974 h 548687"/>
                <a:gd name="connsiteX24" fmla="*/ 89706 w 789003"/>
                <a:gd name="connsiteY24" fmla="*/ 495071 h 548687"/>
                <a:gd name="connsiteX25" fmla="*/ 61151 w 789003"/>
                <a:gd name="connsiteY25" fmla="*/ 479974 h 548687"/>
                <a:gd name="connsiteX26" fmla="*/ 13497 w 789003"/>
                <a:gd name="connsiteY26" fmla="*/ 456971 h 548687"/>
                <a:gd name="connsiteX27" fmla="*/ 0 w 789003"/>
                <a:gd name="connsiteY27" fmla="*/ 470468 h 548687"/>
                <a:gd name="connsiteX28" fmla="*/ 13497 w 789003"/>
                <a:gd name="connsiteY28" fmla="*/ 483965 h 548687"/>
                <a:gd name="connsiteX29" fmla="*/ 42053 w 789003"/>
                <a:gd name="connsiteY29" fmla="*/ 499062 h 548687"/>
                <a:gd name="connsiteX30" fmla="*/ 89697 w 789003"/>
                <a:gd name="connsiteY30" fmla="*/ 522065 h 548687"/>
                <a:gd name="connsiteX31" fmla="*/ 137331 w 789003"/>
                <a:gd name="connsiteY31" fmla="*/ 499062 h 548687"/>
                <a:gd name="connsiteX32" fmla="*/ 165878 w 789003"/>
                <a:gd name="connsiteY32" fmla="*/ 483965 h 548687"/>
                <a:gd name="connsiteX33" fmla="*/ 194424 w 789003"/>
                <a:gd name="connsiteY33" fmla="*/ 499062 h 548687"/>
                <a:gd name="connsiteX34" fmla="*/ 242049 w 789003"/>
                <a:gd name="connsiteY34" fmla="*/ 522065 h 548687"/>
                <a:gd name="connsiteX35" fmla="*/ 289684 w 789003"/>
                <a:gd name="connsiteY35" fmla="*/ 499062 h 548687"/>
                <a:gd name="connsiteX36" fmla="*/ 316763 w 789003"/>
                <a:gd name="connsiteY36" fmla="*/ 484061 h 548687"/>
                <a:gd name="connsiteX37" fmla="*/ 396097 w 789003"/>
                <a:gd name="connsiteY37" fmla="*/ 548688 h 548687"/>
                <a:gd name="connsiteX38" fmla="*/ 475374 w 789003"/>
                <a:gd name="connsiteY38" fmla="*/ 484261 h 548687"/>
                <a:gd name="connsiteX39" fmla="*/ 499158 w 789003"/>
                <a:gd name="connsiteY39" fmla="*/ 499062 h 548687"/>
                <a:gd name="connsiteX40" fmla="*/ 546811 w 789003"/>
                <a:gd name="connsiteY40" fmla="*/ 522065 h 548687"/>
                <a:gd name="connsiteX41" fmla="*/ 594455 w 789003"/>
                <a:gd name="connsiteY41" fmla="*/ 499062 h 548687"/>
                <a:gd name="connsiteX42" fmla="*/ 623011 w 789003"/>
                <a:gd name="connsiteY42" fmla="*/ 483965 h 548687"/>
                <a:gd name="connsiteX43" fmla="*/ 651586 w 789003"/>
                <a:gd name="connsiteY43" fmla="*/ 499062 h 548687"/>
                <a:gd name="connsiteX44" fmla="*/ 699259 w 789003"/>
                <a:gd name="connsiteY44" fmla="*/ 522065 h 548687"/>
                <a:gd name="connsiteX45" fmla="*/ 746931 w 789003"/>
                <a:gd name="connsiteY45" fmla="*/ 499062 h 548687"/>
                <a:gd name="connsiteX46" fmla="*/ 775506 w 789003"/>
                <a:gd name="connsiteY46" fmla="*/ 483965 h 548687"/>
                <a:gd name="connsiteX47" fmla="*/ 789003 w 789003"/>
                <a:gd name="connsiteY47" fmla="*/ 470468 h 548687"/>
                <a:gd name="connsiteX48" fmla="*/ 775506 w 789003"/>
                <a:gd name="connsiteY48" fmla="*/ 456971 h 548687"/>
                <a:gd name="connsiteX49" fmla="*/ 375390 w 789003"/>
                <a:gd name="connsiteY49" fmla="*/ 34223 h 548687"/>
                <a:gd name="connsiteX50" fmla="*/ 396107 w 789003"/>
                <a:gd name="connsiteY50" fmla="*/ 13497 h 548687"/>
                <a:gd name="connsiteX51" fmla="*/ 416804 w 789003"/>
                <a:gd name="connsiteY51" fmla="*/ 34223 h 548687"/>
                <a:gd name="connsiteX52" fmla="*/ 416804 w 789003"/>
                <a:gd name="connsiteY52" fmla="*/ 231496 h 548687"/>
                <a:gd name="connsiteX53" fmla="*/ 375390 w 789003"/>
                <a:gd name="connsiteY53" fmla="*/ 231496 h 548687"/>
                <a:gd name="connsiteX54" fmla="*/ 375390 w 789003"/>
                <a:gd name="connsiteY54" fmla="*/ 34223 h 548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789003" h="548687">
                  <a:moveTo>
                    <a:pt x="775506" y="456971"/>
                  </a:moveTo>
                  <a:cubicBezTo>
                    <a:pt x="750856" y="456971"/>
                    <a:pt x="738092" y="469725"/>
                    <a:pt x="727843" y="479965"/>
                  </a:cubicBezTo>
                  <a:cubicBezTo>
                    <a:pt x="719071" y="488737"/>
                    <a:pt x="712737" y="495071"/>
                    <a:pt x="699259" y="495071"/>
                  </a:cubicBezTo>
                  <a:cubicBezTo>
                    <a:pt x="685781" y="495071"/>
                    <a:pt x="679447" y="488737"/>
                    <a:pt x="670674" y="479965"/>
                  </a:cubicBezTo>
                  <a:cubicBezTo>
                    <a:pt x="660425" y="469725"/>
                    <a:pt x="647662" y="456971"/>
                    <a:pt x="623011" y="456971"/>
                  </a:cubicBezTo>
                  <a:cubicBezTo>
                    <a:pt x="598370" y="456971"/>
                    <a:pt x="585616" y="469725"/>
                    <a:pt x="575367" y="479974"/>
                  </a:cubicBezTo>
                  <a:cubicBezTo>
                    <a:pt x="566604" y="488737"/>
                    <a:pt x="560270" y="495071"/>
                    <a:pt x="546811" y="495071"/>
                  </a:cubicBezTo>
                  <a:cubicBezTo>
                    <a:pt x="533352" y="495071"/>
                    <a:pt x="527018" y="488737"/>
                    <a:pt x="518246" y="479974"/>
                  </a:cubicBezTo>
                  <a:cubicBezTo>
                    <a:pt x="508845" y="470573"/>
                    <a:pt x="497215" y="459181"/>
                    <a:pt x="476355" y="457343"/>
                  </a:cubicBezTo>
                  <a:cubicBezTo>
                    <a:pt x="472878" y="429873"/>
                    <a:pt x="455733" y="406137"/>
                    <a:pt x="430311" y="394306"/>
                  </a:cubicBezTo>
                  <a:lnTo>
                    <a:pt x="430311" y="254527"/>
                  </a:lnTo>
                  <a:lnTo>
                    <a:pt x="430311" y="231505"/>
                  </a:lnTo>
                  <a:lnTo>
                    <a:pt x="430311" y="34223"/>
                  </a:lnTo>
                  <a:cubicBezTo>
                    <a:pt x="430311" y="15354"/>
                    <a:pt x="414966" y="0"/>
                    <a:pt x="396107" y="0"/>
                  </a:cubicBezTo>
                  <a:cubicBezTo>
                    <a:pt x="377238" y="0"/>
                    <a:pt x="361893" y="15354"/>
                    <a:pt x="361893" y="34223"/>
                  </a:cubicBezTo>
                  <a:lnTo>
                    <a:pt x="361893" y="231496"/>
                  </a:lnTo>
                  <a:lnTo>
                    <a:pt x="361893" y="254518"/>
                  </a:lnTo>
                  <a:lnTo>
                    <a:pt x="361893" y="394297"/>
                  </a:lnTo>
                  <a:cubicBezTo>
                    <a:pt x="336528" y="406089"/>
                    <a:pt x="319411" y="429739"/>
                    <a:pt x="315859" y="457124"/>
                  </a:cubicBezTo>
                  <a:cubicBezTo>
                    <a:pt x="292837" y="457943"/>
                    <a:pt x="280492" y="470059"/>
                    <a:pt x="270596" y="479965"/>
                  </a:cubicBezTo>
                  <a:cubicBezTo>
                    <a:pt x="261842" y="488728"/>
                    <a:pt x="255508" y="495062"/>
                    <a:pt x="242059" y="495062"/>
                  </a:cubicBezTo>
                  <a:cubicBezTo>
                    <a:pt x="228610" y="495062"/>
                    <a:pt x="222275" y="488737"/>
                    <a:pt x="213522" y="479974"/>
                  </a:cubicBezTo>
                  <a:cubicBezTo>
                    <a:pt x="203273" y="469725"/>
                    <a:pt x="190519" y="456971"/>
                    <a:pt x="165887" y="456971"/>
                  </a:cubicBezTo>
                  <a:cubicBezTo>
                    <a:pt x="141256" y="456971"/>
                    <a:pt x="128492" y="469725"/>
                    <a:pt x="118253" y="479974"/>
                  </a:cubicBezTo>
                  <a:cubicBezTo>
                    <a:pt x="109499" y="488737"/>
                    <a:pt x="103165" y="495071"/>
                    <a:pt x="89706" y="495071"/>
                  </a:cubicBezTo>
                  <a:cubicBezTo>
                    <a:pt x="76248" y="495071"/>
                    <a:pt x="69914" y="488737"/>
                    <a:pt x="61151" y="479974"/>
                  </a:cubicBezTo>
                  <a:cubicBezTo>
                    <a:pt x="50892" y="469725"/>
                    <a:pt x="38138" y="456971"/>
                    <a:pt x="13497" y="456971"/>
                  </a:cubicBezTo>
                  <a:cubicBezTo>
                    <a:pt x="6039" y="456971"/>
                    <a:pt x="0" y="463010"/>
                    <a:pt x="0" y="470468"/>
                  </a:cubicBezTo>
                  <a:cubicBezTo>
                    <a:pt x="0" y="477926"/>
                    <a:pt x="6039" y="483965"/>
                    <a:pt x="13497" y="483965"/>
                  </a:cubicBezTo>
                  <a:cubicBezTo>
                    <a:pt x="26956" y="483965"/>
                    <a:pt x="33290" y="490299"/>
                    <a:pt x="42053" y="499062"/>
                  </a:cubicBezTo>
                  <a:cubicBezTo>
                    <a:pt x="52302" y="509311"/>
                    <a:pt x="65056" y="522065"/>
                    <a:pt x="89697" y="522065"/>
                  </a:cubicBezTo>
                  <a:cubicBezTo>
                    <a:pt x="114338" y="522065"/>
                    <a:pt x="127092" y="509311"/>
                    <a:pt x="137331" y="499062"/>
                  </a:cubicBezTo>
                  <a:cubicBezTo>
                    <a:pt x="146085" y="490299"/>
                    <a:pt x="152419" y="483965"/>
                    <a:pt x="165878" y="483965"/>
                  </a:cubicBezTo>
                  <a:cubicBezTo>
                    <a:pt x="179337" y="483965"/>
                    <a:pt x="185661" y="490299"/>
                    <a:pt x="194424" y="499062"/>
                  </a:cubicBezTo>
                  <a:cubicBezTo>
                    <a:pt x="204673" y="509311"/>
                    <a:pt x="217427" y="522065"/>
                    <a:pt x="242049" y="522065"/>
                  </a:cubicBezTo>
                  <a:cubicBezTo>
                    <a:pt x="266681" y="522065"/>
                    <a:pt x="279435" y="509311"/>
                    <a:pt x="289684" y="499062"/>
                  </a:cubicBezTo>
                  <a:cubicBezTo>
                    <a:pt x="298104" y="490633"/>
                    <a:pt x="304352" y="484518"/>
                    <a:pt x="316763" y="484061"/>
                  </a:cubicBezTo>
                  <a:cubicBezTo>
                    <a:pt x="324355" y="520894"/>
                    <a:pt x="357035" y="548688"/>
                    <a:pt x="396097" y="548688"/>
                  </a:cubicBezTo>
                  <a:cubicBezTo>
                    <a:pt x="435073" y="548688"/>
                    <a:pt x="467706" y="520998"/>
                    <a:pt x="475374" y="484261"/>
                  </a:cubicBezTo>
                  <a:cubicBezTo>
                    <a:pt x="485689" y="485613"/>
                    <a:pt x="491490" y="491404"/>
                    <a:pt x="499158" y="499062"/>
                  </a:cubicBezTo>
                  <a:cubicBezTo>
                    <a:pt x="509407" y="509311"/>
                    <a:pt x="522161" y="522065"/>
                    <a:pt x="546811" y="522065"/>
                  </a:cubicBezTo>
                  <a:cubicBezTo>
                    <a:pt x="571452" y="522065"/>
                    <a:pt x="584206" y="509311"/>
                    <a:pt x="594455" y="499062"/>
                  </a:cubicBezTo>
                  <a:cubicBezTo>
                    <a:pt x="603218" y="490299"/>
                    <a:pt x="609552" y="483965"/>
                    <a:pt x="623011" y="483965"/>
                  </a:cubicBezTo>
                  <a:cubicBezTo>
                    <a:pt x="636480" y="483965"/>
                    <a:pt x="642814" y="490299"/>
                    <a:pt x="651586" y="499062"/>
                  </a:cubicBezTo>
                  <a:cubicBezTo>
                    <a:pt x="661835" y="509311"/>
                    <a:pt x="674599" y="522065"/>
                    <a:pt x="699259" y="522065"/>
                  </a:cubicBezTo>
                  <a:cubicBezTo>
                    <a:pt x="723919" y="522065"/>
                    <a:pt x="736683" y="509311"/>
                    <a:pt x="746931" y="499062"/>
                  </a:cubicBezTo>
                  <a:cubicBezTo>
                    <a:pt x="755704" y="490299"/>
                    <a:pt x="762038" y="483965"/>
                    <a:pt x="775506" y="483965"/>
                  </a:cubicBezTo>
                  <a:cubicBezTo>
                    <a:pt x="782965" y="483965"/>
                    <a:pt x="789003" y="477926"/>
                    <a:pt x="789003" y="470468"/>
                  </a:cubicBezTo>
                  <a:cubicBezTo>
                    <a:pt x="789003" y="463010"/>
                    <a:pt x="782965" y="456971"/>
                    <a:pt x="775506" y="456971"/>
                  </a:cubicBezTo>
                  <a:close/>
                  <a:moveTo>
                    <a:pt x="375390" y="34223"/>
                  </a:moveTo>
                  <a:cubicBezTo>
                    <a:pt x="375390" y="22793"/>
                    <a:pt x="384686" y="13497"/>
                    <a:pt x="396107" y="13497"/>
                  </a:cubicBezTo>
                  <a:cubicBezTo>
                    <a:pt x="407518" y="13497"/>
                    <a:pt x="416804" y="22793"/>
                    <a:pt x="416804" y="34223"/>
                  </a:cubicBezTo>
                  <a:lnTo>
                    <a:pt x="416804" y="231496"/>
                  </a:lnTo>
                  <a:lnTo>
                    <a:pt x="375390" y="231496"/>
                  </a:lnTo>
                  <a:lnTo>
                    <a:pt x="375390" y="34223"/>
                  </a:lnTo>
                  <a:close/>
                </a:path>
              </a:pathLst>
            </a:custGeom>
            <a:grpFill/>
            <a:ln w="9525" cap="flat">
              <a:noFill/>
              <a:prstDash val="solid"/>
              <a:miter/>
            </a:ln>
          </p:spPr>
          <p:txBody>
            <a:bodyPr rtlCol="0" anchor="ctr"/>
            <a:lstStyle/>
            <a:p>
              <a:endParaRPr lang="en-IN"/>
            </a:p>
          </p:txBody>
        </p:sp>
        <p:sp>
          <p:nvSpPr>
            <p:cNvPr id="51" name="Graphic 34">
              <a:extLst>
                <a:ext uri="{FF2B5EF4-FFF2-40B4-BE49-F238E27FC236}">
                  <a16:creationId xmlns:a16="http://schemas.microsoft.com/office/drawing/2014/main" id="{22BC43DB-66B6-4267-8AD2-2E54F27F2E3F}"/>
                </a:ext>
              </a:extLst>
            </p:cNvPr>
            <p:cNvSpPr/>
            <p:nvPr/>
          </p:nvSpPr>
          <p:spPr>
            <a:xfrm>
              <a:off x="3852304" y="6146514"/>
              <a:ext cx="789003" cy="65093"/>
            </a:xfrm>
            <a:custGeom>
              <a:avLst/>
              <a:gdLst>
                <a:gd name="connsiteX0" fmla="*/ 775506 w 789003"/>
                <a:gd name="connsiteY0" fmla="*/ 0 h 65093"/>
                <a:gd name="connsiteX1" fmla="*/ 727843 w 789003"/>
                <a:gd name="connsiteY1" fmla="*/ 22993 h 65093"/>
                <a:gd name="connsiteX2" fmla="*/ 699259 w 789003"/>
                <a:gd name="connsiteY2" fmla="*/ 38100 h 65093"/>
                <a:gd name="connsiteX3" fmla="*/ 670674 w 789003"/>
                <a:gd name="connsiteY3" fmla="*/ 22993 h 65093"/>
                <a:gd name="connsiteX4" fmla="*/ 623011 w 789003"/>
                <a:gd name="connsiteY4" fmla="*/ 0 h 65093"/>
                <a:gd name="connsiteX5" fmla="*/ 575367 w 789003"/>
                <a:gd name="connsiteY5" fmla="*/ 23003 h 65093"/>
                <a:gd name="connsiteX6" fmla="*/ 546811 w 789003"/>
                <a:gd name="connsiteY6" fmla="*/ 38100 h 65093"/>
                <a:gd name="connsiteX7" fmla="*/ 518246 w 789003"/>
                <a:gd name="connsiteY7" fmla="*/ 23003 h 65093"/>
                <a:gd name="connsiteX8" fmla="*/ 470592 w 789003"/>
                <a:gd name="connsiteY8" fmla="*/ 0 h 65093"/>
                <a:gd name="connsiteX9" fmla="*/ 422948 w 789003"/>
                <a:gd name="connsiteY9" fmla="*/ 23003 h 65093"/>
                <a:gd name="connsiteX10" fmla="*/ 394402 w 789003"/>
                <a:gd name="connsiteY10" fmla="*/ 38100 h 65093"/>
                <a:gd name="connsiteX11" fmla="*/ 365846 w 789003"/>
                <a:gd name="connsiteY11" fmla="*/ 23003 h 65093"/>
                <a:gd name="connsiteX12" fmla="*/ 318221 w 789003"/>
                <a:gd name="connsiteY12" fmla="*/ 0 h 65093"/>
                <a:gd name="connsiteX13" fmla="*/ 270586 w 789003"/>
                <a:gd name="connsiteY13" fmla="*/ 23003 h 65093"/>
                <a:gd name="connsiteX14" fmla="*/ 242049 w 789003"/>
                <a:gd name="connsiteY14" fmla="*/ 38100 h 65093"/>
                <a:gd name="connsiteX15" fmla="*/ 213522 w 789003"/>
                <a:gd name="connsiteY15" fmla="*/ 23003 h 65093"/>
                <a:gd name="connsiteX16" fmla="*/ 165887 w 789003"/>
                <a:gd name="connsiteY16" fmla="*/ 0 h 65093"/>
                <a:gd name="connsiteX17" fmla="*/ 118253 w 789003"/>
                <a:gd name="connsiteY17" fmla="*/ 23003 h 65093"/>
                <a:gd name="connsiteX18" fmla="*/ 89706 w 789003"/>
                <a:gd name="connsiteY18" fmla="*/ 38100 h 65093"/>
                <a:gd name="connsiteX19" fmla="*/ 61151 w 789003"/>
                <a:gd name="connsiteY19" fmla="*/ 23003 h 65093"/>
                <a:gd name="connsiteX20" fmla="*/ 13497 w 789003"/>
                <a:gd name="connsiteY20" fmla="*/ 0 h 65093"/>
                <a:gd name="connsiteX21" fmla="*/ 0 w 789003"/>
                <a:gd name="connsiteY21" fmla="*/ 13497 h 65093"/>
                <a:gd name="connsiteX22" fmla="*/ 13497 w 789003"/>
                <a:gd name="connsiteY22" fmla="*/ 26994 h 65093"/>
                <a:gd name="connsiteX23" fmla="*/ 42053 w 789003"/>
                <a:gd name="connsiteY23" fmla="*/ 42091 h 65093"/>
                <a:gd name="connsiteX24" fmla="*/ 89697 w 789003"/>
                <a:gd name="connsiteY24" fmla="*/ 65094 h 65093"/>
                <a:gd name="connsiteX25" fmla="*/ 137331 w 789003"/>
                <a:gd name="connsiteY25" fmla="*/ 42091 h 65093"/>
                <a:gd name="connsiteX26" fmla="*/ 165878 w 789003"/>
                <a:gd name="connsiteY26" fmla="*/ 26994 h 65093"/>
                <a:gd name="connsiteX27" fmla="*/ 194424 w 789003"/>
                <a:gd name="connsiteY27" fmla="*/ 42091 h 65093"/>
                <a:gd name="connsiteX28" fmla="*/ 242049 w 789003"/>
                <a:gd name="connsiteY28" fmla="*/ 65094 h 65093"/>
                <a:gd name="connsiteX29" fmla="*/ 289684 w 789003"/>
                <a:gd name="connsiteY29" fmla="*/ 42091 h 65093"/>
                <a:gd name="connsiteX30" fmla="*/ 318221 w 789003"/>
                <a:gd name="connsiteY30" fmla="*/ 26994 h 65093"/>
                <a:gd name="connsiteX31" fmla="*/ 346758 w 789003"/>
                <a:gd name="connsiteY31" fmla="*/ 42091 h 65093"/>
                <a:gd name="connsiteX32" fmla="*/ 394402 w 789003"/>
                <a:gd name="connsiteY32" fmla="*/ 65094 h 65093"/>
                <a:gd name="connsiteX33" fmla="*/ 442036 w 789003"/>
                <a:gd name="connsiteY33" fmla="*/ 42091 h 65093"/>
                <a:gd name="connsiteX34" fmla="*/ 470592 w 789003"/>
                <a:gd name="connsiteY34" fmla="*/ 26994 h 65093"/>
                <a:gd name="connsiteX35" fmla="*/ 499158 w 789003"/>
                <a:gd name="connsiteY35" fmla="*/ 42091 h 65093"/>
                <a:gd name="connsiteX36" fmla="*/ 546811 w 789003"/>
                <a:gd name="connsiteY36" fmla="*/ 65094 h 65093"/>
                <a:gd name="connsiteX37" fmla="*/ 594455 w 789003"/>
                <a:gd name="connsiteY37" fmla="*/ 42091 h 65093"/>
                <a:gd name="connsiteX38" fmla="*/ 623011 w 789003"/>
                <a:gd name="connsiteY38" fmla="*/ 26994 h 65093"/>
                <a:gd name="connsiteX39" fmla="*/ 651586 w 789003"/>
                <a:gd name="connsiteY39" fmla="*/ 42091 h 65093"/>
                <a:gd name="connsiteX40" fmla="*/ 699259 w 789003"/>
                <a:gd name="connsiteY40" fmla="*/ 65094 h 65093"/>
                <a:gd name="connsiteX41" fmla="*/ 746931 w 789003"/>
                <a:gd name="connsiteY41" fmla="*/ 42091 h 65093"/>
                <a:gd name="connsiteX42" fmla="*/ 775506 w 789003"/>
                <a:gd name="connsiteY42" fmla="*/ 26994 h 65093"/>
                <a:gd name="connsiteX43" fmla="*/ 789003 w 789003"/>
                <a:gd name="connsiteY43" fmla="*/ 13497 h 65093"/>
                <a:gd name="connsiteX44" fmla="*/ 775506 w 789003"/>
                <a:gd name="connsiteY44" fmla="*/ 0 h 65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789003" h="65093">
                  <a:moveTo>
                    <a:pt x="775506" y="0"/>
                  </a:moveTo>
                  <a:cubicBezTo>
                    <a:pt x="750856" y="0"/>
                    <a:pt x="738092" y="12754"/>
                    <a:pt x="727843" y="22993"/>
                  </a:cubicBezTo>
                  <a:cubicBezTo>
                    <a:pt x="719071" y="31766"/>
                    <a:pt x="712737" y="38100"/>
                    <a:pt x="699259" y="38100"/>
                  </a:cubicBezTo>
                  <a:cubicBezTo>
                    <a:pt x="685781" y="38100"/>
                    <a:pt x="679447" y="31766"/>
                    <a:pt x="670674" y="22993"/>
                  </a:cubicBezTo>
                  <a:cubicBezTo>
                    <a:pt x="660425" y="12754"/>
                    <a:pt x="647662" y="0"/>
                    <a:pt x="623011" y="0"/>
                  </a:cubicBezTo>
                  <a:cubicBezTo>
                    <a:pt x="598370" y="0"/>
                    <a:pt x="585616" y="12754"/>
                    <a:pt x="575367" y="23003"/>
                  </a:cubicBezTo>
                  <a:cubicBezTo>
                    <a:pt x="566604" y="31766"/>
                    <a:pt x="560270" y="38100"/>
                    <a:pt x="546811" y="38100"/>
                  </a:cubicBezTo>
                  <a:cubicBezTo>
                    <a:pt x="533352" y="38100"/>
                    <a:pt x="527018" y="31766"/>
                    <a:pt x="518246" y="23003"/>
                  </a:cubicBezTo>
                  <a:cubicBezTo>
                    <a:pt x="507997" y="12754"/>
                    <a:pt x="495243" y="0"/>
                    <a:pt x="470592" y="0"/>
                  </a:cubicBezTo>
                  <a:cubicBezTo>
                    <a:pt x="445951" y="0"/>
                    <a:pt x="433187" y="12754"/>
                    <a:pt x="422948" y="23003"/>
                  </a:cubicBezTo>
                  <a:cubicBezTo>
                    <a:pt x="414185" y="31766"/>
                    <a:pt x="407851" y="38100"/>
                    <a:pt x="394402" y="38100"/>
                  </a:cubicBezTo>
                  <a:cubicBezTo>
                    <a:pt x="380943" y="38100"/>
                    <a:pt x="374618" y="31766"/>
                    <a:pt x="365846" y="23003"/>
                  </a:cubicBezTo>
                  <a:cubicBezTo>
                    <a:pt x="355597" y="12754"/>
                    <a:pt x="342843" y="0"/>
                    <a:pt x="318221" y="0"/>
                  </a:cubicBezTo>
                  <a:cubicBezTo>
                    <a:pt x="293589" y="0"/>
                    <a:pt x="280835" y="12754"/>
                    <a:pt x="270586" y="23003"/>
                  </a:cubicBezTo>
                  <a:cubicBezTo>
                    <a:pt x="261833" y="31766"/>
                    <a:pt x="255499" y="38100"/>
                    <a:pt x="242049" y="38100"/>
                  </a:cubicBezTo>
                  <a:cubicBezTo>
                    <a:pt x="228600" y="38100"/>
                    <a:pt x="222275" y="31766"/>
                    <a:pt x="213522" y="23003"/>
                  </a:cubicBezTo>
                  <a:cubicBezTo>
                    <a:pt x="203273" y="12754"/>
                    <a:pt x="190519" y="0"/>
                    <a:pt x="165887" y="0"/>
                  </a:cubicBezTo>
                  <a:cubicBezTo>
                    <a:pt x="141256" y="0"/>
                    <a:pt x="128502" y="12754"/>
                    <a:pt x="118253" y="23003"/>
                  </a:cubicBezTo>
                  <a:cubicBezTo>
                    <a:pt x="109499" y="31766"/>
                    <a:pt x="103165" y="38100"/>
                    <a:pt x="89706" y="38100"/>
                  </a:cubicBezTo>
                  <a:cubicBezTo>
                    <a:pt x="76248" y="38100"/>
                    <a:pt x="69914" y="31766"/>
                    <a:pt x="61151" y="23003"/>
                  </a:cubicBezTo>
                  <a:cubicBezTo>
                    <a:pt x="50892" y="12754"/>
                    <a:pt x="38138" y="0"/>
                    <a:pt x="13497" y="0"/>
                  </a:cubicBezTo>
                  <a:cubicBezTo>
                    <a:pt x="6039" y="0"/>
                    <a:pt x="0" y="6039"/>
                    <a:pt x="0" y="13497"/>
                  </a:cubicBezTo>
                  <a:cubicBezTo>
                    <a:pt x="0" y="20955"/>
                    <a:pt x="6039" y="26994"/>
                    <a:pt x="13497" y="26994"/>
                  </a:cubicBezTo>
                  <a:cubicBezTo>
                    <a:pt x="26956" y="26994"/>
                    <a:pt x="33290" y="33328"/>
                    <a:pt x="42053" y="42091"/>
                  </a:cubicBezTo>
                  <a:cubicBezTo>
                    <a:pt x="52302" y="52340"/>
                    <a:pt x="65056" y="65094"/>
                    <a:pt x="89697" y="65094"/>
                  </a:cubicBezTo>
                  <a:cubicBezTo>
                    <a:pt x="114338" y="65094"/>
                    <a:pt x="127092" y="52340"/>
                    <a:pt x="137331" y="42091"/>
                  </a:cubicBezTo>
                  <a:cubicBezTo>
                    <a:pt x="146085" y="33328"/>
                    <a:pt x="152419" y="26994"/>
                    <a:pt x="165878" y="26994"/>
                  </a:cubicBezTo>
                  <a:cubicBezTo>
                    <a:pt x="179337" y="26994"/>
                    <a:pt x="185661" y="33328"/>
                    <a:pt x="194424" y="42091"/>
                  </a:cubicBezTo>
                  <a:cubicBezTo>
                    <a:pt x="204673" y="52340"/>
                    <a:pt x="217427" y="65094"/>
                    <a:pt x="242049" y="65094"/>
                  </a:cubicBezTo>
                  <a:cubicBezTo>
                    <a:pt x="266681" y="65094"/>
                    <a:pt x="279435" y="52340"/>
                    <a:pt x="289684" y="42091"/>
                  </a:cubicBezTo>
                  <a:cubicBezTo>
                    <a:pt x="298437" y="33328"/>
                    <a:pt x="304771" y="26994"/>
                    <a:pt x="318221" y="26994"/>
                  </a:cubicBezTo>
                  <a:cubicBezTo>
                    <a:pt x="331670" y="26994"/>
                    <a:pt x="337995" y="33328"/>
                    <a:pt x="346758" y="42091"/>
                  </a:cubicBezTo>
                  <a:cubicBezTo>
                    <a:pt x="357007" y="52340"/>
                    <a:pt x="369761" y="65094"/>
                    <a:pt x="394402" y="65094"/>
                  </a:cubicBezTo>
                  <a:cubicBezTo>
                    <a:pt x="419043" y="65094"/>
                    <a:pt x="431797" y="52340"/>
                    <a:pt x="442036" y="42091"/>
                  </a:cubicBezTo>
                  <a:cubicBezTo>
                    <a:pt x="450799" y="33328"/>
                    <a:pt x="457133" y="26994"/>
                    <a:pt x="470592" y="26994"/>
                  </a:cubicBezTo>
                  <a:cubicBezTo>
                    <a:pt x="484051" y="26994"/>
                    <a:pt x="490385" y="33328"/>
                    <a:pt x="499158" y="42091"/>
                  </a:cubicBezTo>
                  <a:cubicBezTo>
                    <a:pt x="509407" y="52340"/>
                    <a:pt x="522161" y="65094"/>
                    <a:pt x="546811" y="65094"/>
                  </a:cubicBezTo>
                  <a:cubicBezTo>
                    <a:pt x="571452" y="65094"/>
                    <a:pt x="584206" y="52340"/>
                    <a:pt x="594455" y="42091"/>
                  </a:cubicBezTo>
                  <a:cubicBezTo>
                    <a:pt x="603218" y="33328"/>
                    <a:pt x="609552" y="26994"/>
                    <a:pt x="623011" y="26994"/>
                  </a:cubicBezTo>
                  <a:cubicBezTo>
                    <a:pt x="636480" y="26994"/>
                    <a:pt x="642814" y="33328"/>
                    <a:pt x="651586" y="42091"/>
                  </a:cubicBezTo>
                  <a:cubicBezTo>
                    <a:pt x="661835" y="52340"/>
                    <a:pt x="674599" y="65094"/>
                    <a:pt x="699259" y="65094"/>
                  </a:cubicBezTo>
                  <a:cubicBezTo>
                    <a:pt x="723919" y="65094"/>
                    <a:pt x="736683" y="52340"/>
                    <a:pt x="746931" y="42091"/>
                  </a:cubicBezTo>
                  <a:cubicBezTo>
                    <a:pt x="755704" y="33328"/>
                    <a:pt x="762038" y="26994"/>
                    <a:pt x="775506" y="26994"/>
                  </a:cubicBezTo>
                  <a:cubicBezTo>
                    <a:pt x="782965" y="26994"/>
                    <a:pt x="789003" y="20955"/>
                    <a:pt x="789003" y="13497"/>
                  </a:cubicBezTo>
                  <a:cubicBezTo>
                    <a:pt x="789003" y="6039"/>
                    <a:pt x="782965" y="0"/>
                    <a:pt x="775506" y="0"/>
                  </a:cubicBezTo>
                  <a:close/>
                </a:path>
              </a:pathLst>
            </a:custGeom>
            <a:grpFill/>
            <a:ln w="9525" cap="flat">
              <a:noFill/>
              <a:prstDash val="solid"/>
              <a:miter/>
            </a:ln>
          </p:spPr>
          <p:txBody>
            <a:bodyPr rtlCol="0" anchor="ctr"/>
            <a:lstStyle/>
            <a:p>
              <a:endParaRPr lang="en-IN"/>
            </a:p>
          </p:txBody>
        </p:sp>
      </p:grpSp>
    </p:spTree>
    <p:extLst>
      <p:ext uri="{BB962C8B-B14F-4D97-AF65-F5344CB8AC3E}">
        <p14:creationId xmlns:p14="http://schemas.microsoft.com/office/powerpoint/2010/main" val="12230370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77A25311-EB6A-4F7F-865D-1E06DD12084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25" imgH="426" progId="TCLayout.ActiveDocument.1">
                  <p:embed/>
                </p:oleObj>
              </mc:Choice>
              <mc:Fallback>
                <p:oleObj name="think-cell Slide" r:id="rId4" imgW="425" imgH="426" progId="TCLayout.ActiveDocument.1">
                  <p:embed/>
                  <p:pic>
                    <p:nvPicPr>
                      <p:cNvPr id="6" name="Object 5" hidden="1">
                        <a:extLst>
                          <a:ext uri="{FF2B5EF4-FFF2-40B4-BE49-F238E27FC236}">
                            <a16:creationId xmlns:a16="http://schemas.microsoft.com/office/drawing/2014/main" id="{77A25311-EB6A-4F7F-865D-1E06DD12084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5" name="Rectangle 34">
            <a:extLst>
              <a:ext uri="{FF2B5EF4-FFF2-40B4-BE49-F238E27FC236}">
                <a16:creationId xmlns:a16="http://schemas.microsoft.com/office/drawing/2014/main" id="{938AF8FC-92B1-4087-8B57-DD3083FEB010}"/>
              </a:ext>
            </a:extLst>
          </p:cNvPr>
          <p:cNvSpPr/>
          <p:nvPr/>
        </p:nvSpPr>
        <p:spPr>
          <a:xfrm>
            <a:off x="8116526" y="1368874"/>
            <a:ext cx="3703999" cy="4321694"/>
          </a:xfrm>
          <a:prstGeom prst="rect">
            <a:avLst/>
          </a:prstGeom>
          <a:solidFill>
            <a:schemeClr val="accent4"/>
          </a:solidFill>
          <a:ln w="952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b="1" dirty="0">
              <a:solidFill>
                <a:schemeClr val="bg1"/>
              </a:solidFill>
            </a:endParaRPr>
          </a:p>
        </p:txBody>
      </p:sp>
      <p:sp>
        <p:nvSpPr>
          <p:cNvPr id="36" name="Rectangle 35">
            <a:extLst>
              <a:ext uri="{FF2B5EF4-FFF2-40B4-BE49-F238E27FC236}">
                <a16:creationId xmlns:a16="http://schemas.microsoft.com/office/drawing/2014/main" id="{90607991-32AD-436F-BB9C-CFD2C987F165}"/>
              </a:ext>
            </a:extLst>
          </p:cNvPr>
          <p:cNvSpPr/>
          <p:nvPr/>
        </p:nvSpPr>
        <p:spPr>
          <a:xfrm>
            <a:off x="8193967" y="1368874"/>
            <a:ext cx="3549116" cy="4321694"/>
          </a:xfrm>
          <a:prstGeom prst="rect">
            <a:avLst/>
          </a:prstGeom>
          <a:solidFill>
            <a:schemeClr val="bg1"/>
          </a:solidFill>
          <a:ln w="952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b="1" dirty="0">
              <a:solidFill>
                <a:schemeClr val="bg1"/>
              </a:solidFill>
            </a:endParaRPr>
          </a:p>
        </p:txBody>
      </p:sp>
      <p:sp>
        <p:nvSpPr>
          <p:cNvPr id="2" name="Title 1">
            <a:extLst>
              <a:ext uri="{FF2B5EF4-FFF2-40B4-BE49-F238E27FC236}">
                <a16:creationId xmlns:a16="http://schemas.microsoft.com/office/drawing/2014/main" id="{CCB625CE-46FD-486C-95A8-BA61A920DE78}"/>
              </a:ext>
            </a:extLst>
          </p:cNvPr>
          <p:cNvSpPr>
            <a:spLocks noGrp="1"/>
          </p:cNvSpPr>
          <p:nvPr>
            <p:ph type="title"/>
          </p:nvPr>
        </p:nvSpPr>
        <p:spPr>
          <a:xfrm>
            <a:off x="371475" y="371677"/>
            <a:ext cx="11449050" cy="360099"/>
          </a:xfrm>
        </p:spPr>
        <p:txBody>
          <a:bodyPr vert="horz"/>
          <a:lstStyle/>
          <a:p>
            <a:r>
              <a:rPr lang="en-IN" sz="2600" dirty="0"/>
              <a:t>Panel Discussion</a:t>
            </a:r>
          </a:p>
        </p:txBody>
      </p:sp>
      <p:sp>
        <p:nvSpPr>
          <p:cNvPr id="4" name="Text Placeholder 3">
            <a:extLst>
              <a:ext uri="{FF2B5EF4-FFF2-40B4-BE49-F238E27FC236}">
                <a16:creationId xmlns:a16="http://schemas.microsoft.com/office/drawing/2014/main" id="{3CBD8AFF-652B-4195-9D65-0A79E8CC1126}"/>
              </a:ext>
            </a:extLst>
          </p:cNvPr>
          <p:cNvSpPr>
            <a:spLocks noGrp="1"/>
          </p:cNvSpPr>
          <p:nvPr>
            <p:ph type="body" sz="quarter" idx="14"/>
          </p:nvPr>
        </p:nvSpPr>
        <p:spPr>
          <a:xfrm>
            <a:off x="371475" y="731776"/>
            <a:ext cx="11449050" cy="249299"/>
          </a:xfrm>
        </p:spPr>
        <p:txBody>
          <a:bodyPr/>
          <a:lstStyle/>
          <a:p>
            <a:endParaRPr lang="en-IN" dirty="0"/>
          </a:p>
        </p:txBody>
      </p:sp>
      <p:sp>
        <p:nvSpPr>
          <p:cNvPr id="30" name="TextBox 29">
            <a:extLst>
              <a:ext uri="{FF2B5EF4-FFF2-40B4-BE49-F238E27FC236}">
                <a16:creationId xmlns:a16="http://schemas.microsoft.com/office/drawing/2014/main" id="{370F8C4D-6157-4E1E-B077-212998AB1BD7}"/>
              </a:ext>
            </a:extLst>
          </p:cNvPr>
          <p:cNvSpPr txBox="1"/>
          <p:nvPr/>
        </p:nvSpPr>
        <p:spPr>
          <a:xfrm>
            <a:off x="9161755" y="2198105"/>
            <a:ext cx="2386996" cy="1107996"/>
          </a:xfrm>
          <a:prstGeom prst="rect">
            <a:avLst/>
          </a:prstGeom>
          <a:noFill/>
        </p:spPr>
        <p:txBody>
          <a:bodyPr wrap="square" lIns="0" tIns="0" rIns="0" bIns="0" rtlCol="0" anchor="t" anchorCtr="0">
            <a:spAutoFit/>
          </a:bodyPr>
          <a:lstStyle/>
          <a:p>
            <a:r>
              <a:rPr lang="en-US" dirty="0">
                <a:solidFill>
                  <a:schemeClr val="tx2"/>
                </a:solidFill>
                <a:latin typeface="+mn-lt"/>
              </a:rPr>
              <a:t>Are we seeing the impact of Climate change in these regions across globe</a:t>
            </a:r>
          </a:p>
        </p:txBody>
      </p:sp>
      <p:sp>
        <p:nvSpPr>
          <p:cNvPr id="32" name="Freeform 41">
            <a:extLst>
              <a:ext uri="{FF2B5EF4-FFF2-40B4-BE49-F238E27FC236}">
                <a16:creationId xmlns:a16="http://schemas.microsoft.com/office/drawing/2014/main" id="{A60F11C5-46AA-4B50-B619-D25F2262B091}"/>
              </a:ext>
            </a:extLst>
          </p:cNvPr>
          <p:cNvSpPr>
            <a:spLocks/>
          </p:cNvSpPr>
          <p:nvPr/>
        </p:nvSpPr>
        <p:spPr bwMode="auto">
          <a:xfrm>
            <a:off x="8353466" y="1557807"/>
            <a:ext cx="3230118" cy="366639"/>
          </a:xfrm>
          <a:prstGeom prst="rect">
            <a:avLst/>
          </a:prstGeom>
          <a:noFill/>
          <a:ln>
            <a:noFill/>
          </a:ln>
        </p:spPr>
        <p:txBody>
          <a:bodyPr vert="horz" wrap="square" lIns="62993" tIns="31497" rIns="62993" bIns="31497" numCol="1" anchor="ctr" anchorCtr="0" compatLnSpc="1">
            <a:prstTxWarp prst="textNoShape">
              <a:avLst/>
            </a:prstTxWarp>
          </a:bodyPr>
          <a:lstStyle/>
          <a:p>
            <a:r>
              <a:rPr lang="en-US" b="1" dirty="0">
                <a:solidFill>
                  <a:schemeClr val="accent2"/>
                </a:solidFill>
              </a:rPr>
              <a:t>For these regions</a:t>
            </a:r>
          </a:p>
        </p:txBody>
      </p:sp>
      <p:sp>
        <p:nvSpPr>
          <p:cNvPr id="33" name="TextBox 32">
            <a:extLst>
              <a:ext uri="{FF2B5EF4-FFF2-40B4-BE49-F238E27FC236}">
                <a16:creationId xmlns:a16="http://schemas.microsoft.com/office/drawing/2014/main" id="{9E648B30-B2A7-498E-9CE0-7167C6F0EEC5}"/>
              </a:ext>
            </a:extLst>
          </p:cNvPr>
          <p:cNvSpPr txBox="1"/>
          <p:nvPr/>
        </p:nvSpPr>
        <p:spPr>
          <a:xfrm>
            <a:off x="9161755" y="3884255"/>
            <a:ext cx="2386996" cy="553998"/>
          </a:xfrm>
          <a:prstGeom prst="rect">
            <a:avLst/>
          </a:prstGeom>
          <a:noFill/>
        </p:spPr>
        <p:txBody>
          <a:bodyPr wrap="square" lIns="0" tIns="0" rIns="0" bIns="0" rtlCol="0" anchor="t" anchorCtr="0">
            <a:spAutoFit/>
          </a:bodyPr>
          <a:lstStyle/>
          <a:p>
            <a:r>
              <a:rPr lang="en-US" dirty="0">
                <a:solidFill>
                  <a:schemeClr val="tx2"/>
                </a:solidFill>
                <a:latin typeface="+mn-lt"/>
              </a:rPr>
              <a:t>What's the impact on food safety &amp; security </a:t>
            </a:r>
          </a:p>
        </p:txBody>
      </p:sp>
      <p:sp>
        <p:nvSpPr>
          <p:cNvPr id="34" name="TextBox 33">
            <a:extLst>
              <a:ext uri="{FF2B5EF4-FFF2-40B4-BE49-F238E27FC236}">
                <a16:creationId xmlns:a16="http://schemas.microsoft.com/office/drawing/2014/main" id="{F858EBBD-39C4-4718-8B87-380F8141B37E}"/>
              </a:ext>
            </a:extLst>
          </p:cNvPr>
          <p:cNvSpPr txBox="1"/>
          <p:nvPr/>
        </p:nvSpPr>
        <p:spPr>
          <a:xfrm>
            <a:off x="9161755" y="5016407"/>
            <a:ext cx="2386996" cy="276999"/>
          </a:xfrm>
          <a:prstGeom prst="rect">
            <a:avLst/>
          </a:prstGeom>
          <a:noFill/>
        </p:spPr>
        <p:txBody>
          <a:bodyPr wrap="square" lIns="0" tIns="0" rIns="0" bIns="0" rtlCol="0" anchor="t" anchorCtr="0">
            <a:spAutoFit/>
          </a:bodyPr>
          <a:lstStyle/>
          <a:p>
            <a:r>
              <a:rPr lang="en-US" dirty="0">
                <a:solidFill>
                  <a:schemeClr val="tx2"/>
                </a:solidFill>
                <a:latin typeface="+mn-lt"/>
              </a:rPr>
              <a:t>Policy Interventions </a:t>
            </a:r>
          </a:p>
        </p:txBody>
      </p:sp>
      <p:sp>
        <p:nvSpPr>
          <p:cNvPr id="10" name="Graphic 8">
            <a:extLst>
              <a:ext uri="{FF2B5EF4-FFF2-40B4-BE49-F238E27FC236}">
                <a16:creationId xmlns:a16="http://schemas.microsoft.com/office/drawing/2014/main" id="{CE56A8B1-35A5-4A7D-8783-703C945681E6}"/>
              </a:ext>
            </a:extLst>
          </p:cNvPr>
          <p:cNvSpPr/>
          <p:nvPr/>
        </p:nvSpPr>
        <p:spPr>
          <a:xfrm>
            <a:off x="8408405" y="2545407"/>
            <a:ext cx="538913" cy="413392"/>
          </a:xfrm>
          <a:custGeom>
            <a:avLst/>
            <a:gdLst>
              <a:gd name="connsiteX0" fmla="*/ 450041 w 538913"/>
              <a:gd name="connsiteY0" fmla="*/ 257944 h 413392"/>
              <a:gd name="connsiteX1" fmla="*/ 450041 w 538913"/>
              <a:gd name="connsiteY1" fmla="*/ 51918 h 413392"/>
              <a:gd name="connsiteX2" fmla="*/ 398130 w 538913"/>
              <a:gd name="connsiteY2" fmla="*/ 7 h 413392"/>
              <a:gd name="connsiteX3" fmla="*/ 345273 w 538913"/>
              <a:gd name="connsiteY3" fmla="*/ 51149 h 413392"/>
              <a:gd name="connsiteX4" fmla="*/ 345266 w 538913"/>
              <a:gd name="connsiteY4" fmla="*/ 51918 h 413392"/>
              <a:gd name="connsiteX5" fmla="*/ 345266 w 538913"/>
              <a:gd name="connsiteY5" fmla="*/ 58586 h 413392"/>
              <a:gd name="connsiteX6" fmla="*/ 103045 w 538913"/>
              <a:gd name="connsiteY6" fmla="*/ 29249 h 413392"/>
              <a:gd name="connsiteX7" fmla="*/ 103045 w 538913"/>
              <a:gd name="connsiteY7" fmla="*/ 29249 h 413392"/>
              <a:gd name="connsiteX8" fmla="*/ 6081 w 538913"/>
              <a:gd name="connsiteY8" fmla="*/ 259754 h 413392"/>
              <a:gd name="connsiteX9" fmla="*/ 255902 w 538913"/>
              <a:gd name="connsiteY9" fmla="*/ 406796 h 413392"/>
              <a:gd name="connsiteX10" fmla="*/ 332312 w 538913"/>
              <a:gd name="connsiteY10" fmla="*/ 368625 h 413392"/>
              <a:gd name="connsiteX11" fmla="*/ 446040 w 538913"/>
              <a:gd name="connsiteY11" fmla="*/ 385011 h 413392"/>
              <a:gd name="connsiteX12" fmla="*/ 478616 w 538913"/>
              <a:gd name="connsiteY12" fmla="*/ 320428 h 413392"/>
              <a:gd name="connsiteX13" fmla="*/ 450041 w 538913"/>
              <a:gd name="connsiteY13" fmla="*/ 257944 h 413392"/>
              <a:gd name="connsiteX14" fmla="*/ 266494 w 538913"/>
              <a:gd name="connsiteY14" fmla="*/ 31916 h 413392"/>
              <a:gd name="connsiteX15" fmla="*/ 256969 w 538913"/>
              <a:gd name="connsiteY15" fmla="*/ 36678 h 413392"/>
              <a:gd name="connsiteX16" fmla="*/ 244872 w 538913"/>
              <a:gd name="connsiteY16" fmla="*/ 56490 h 413392"/>
              <a:gd name="connsiteX17" fmla="*/ 244872 w 538913"/>
              <a:gd name="connsiteY17" fmla="*/ 77731 h 413392"/>
              <a:gd name="connsiteX18" fmla="*/ 230966 w 538913"/>
              <a:gd name="connsiteY18" fmla="*/ 92400 h 413392"/>
              <a:gd name="connsiteX19" fmla="*/ 203248 w 538913"/>
              <a:gd name="connsiteY19" fmla="*/ 92400 h 413392"/>
              <a:gd name="connsiteX20" fmla="*/ 191818 w 538913"/>
              <a:gd name="connsiteY20" fmla="*/ 86780 h 413392"/>
              <a:gd name="connsiteX21" fmla="*/ 186103 w 538913"/>
              <a:gd name="connsiteY21" fmla="*/ 79446 h 413392"/>
              <a:gd name="connsiteX22" fmla="*/ 154863 w 538913"/>
              <a:gd name="connsiteY22" fmla="*/ 75253 h 413392"/>
              <a:gd name="connsiteX23" fmla="*/ 150670 w 538913"/>
              <a:gd name="connsiteY23" fmla="*/ 79446 h 413392"/>
              <a:gd name="connsiteX24" fmla="*/ 143241 w 538913"/>
              <a:gd name="connsiteY24" fmla="*/ 89447 h 413392"/>
              <a:gd name="connsiteX25" fmla="*/ 136668 w 538913"/>
              <a:gd name="connsiteY25" fmla="*/ 109354 h 413392"/>
              <a:gd name="connsiteX26" fmla="*/ 136668 w 538913"/>
              <a:gd name="connsiteY26" fmla="*/ 129452 h 413392"/>
              <a:gd name="connsiteX27" fmla="*/ 131906 w 538913"/>
              <a:gd name="connsiteY27" fmla="*/ 140215 h 413392"/>
              <a:gd name="connsiteX28" fmla="*/ 100569 w 538913"/>
              <a:gd name="connsiteY28" fmla="*/ 168790 h 413392"/>
              <a:gd name="connsiteX29" fmla="*/ 99134 w 538913"/>
              <a:gd name="connsiteY29" fmla="*/ 198121 h 413392"/>
              <a:gd name="connsiteX30" fmla="*/ 99140 w 538913"/>
              <a:gd name="connsiteY30" fmla="*/ 198127 h 413392"/>
              <a:gd name="connsiteX31" fmla="*/ 107808 w 538913"/>
              <a:gd name="connsiteY31" fmla="*/ 207652 h 413392"/>
              <a:gd name="connsiteX32" fmla="*/ 132954 w 538913"/>
              <a:gd name="connsiteY32" fmla="*/ 212034 h 413392"/>
              <a:gd name="connsiteX33" fmla="*/ 172578 w 538913"/>
              <a:gd name="connsiteY33" fmla="*/ 190888 h 413392"/>
              <a:gd name="connsiteX34" fmla="*/ 174673 w 538913"/>
              <a:gd name="connsiteY34" fmla="*/ 190888 h 413392"/>
              <a:gd name="connsiteX35" fmla="*/ 190008 w 538913"/>
              <a:gd name="connsiteY35" fmla="*/ 206700 h 413392"/>
              <a:gd name="connsiteX36" fmla="*/ 190485 w 538913"/>
              <a:gd name="connsiteY36" fmla="*/ 207938 h 413392"/>
              <a:gd name="connsiteX37" fmla="*/ 190008 w 538913"/>
              <a:gd name="connsiteY37" fmla="*/ 209176 h 413392"/>
              <a:gd name="connsiteX38" fmla="*/ 136859 w 538913"/>
              <a:gd name="connsiteY38" fmla="*/ 262326 h 413392"/>
              <a:gd name="connsiteX39" fmla="*/ 136870 w 538913"/>
              <a:gd name="connsiteY39" fmla="*/ 291691 h 413392"/>
              <a:gd name="connsiteX40" fmla="*/ 140859 w 538913"/>
              <a:gd name="connsiteY40" fmla="*/ 294806 h 413392"/>
              <a:gd name="connsiteX41" fmla="*/ 182198 w 538913"/>
              <a:gd name="connsiteY41" fmla="*/ 319666 h 413392"/>
              <a:gd name="connsiteX42" fmla="*/ 183341 w 538913"/>
              <a:gd name="connsiteY42" fmla="*/ 321000 h 413392"/>
              <a:gd name="connsiteX43" fmla="*/ 184674 w 538913"/>
              <a:gd name="connsiteY43" fmla="*/ 327858 h 413392"/>
              <a:gd name="connsiteX44" fmla="*/ 184198 w 538913"/>
              <a:gd name="connsiteY44" fmla="*/ 329477 h 413392"/>
              <a:gd name="connsiteX45" fmla="*/ 182579 w 538913"/>
              <a:gd name="connsiteY45" fmla="*/ 329477 h 413392"/>
              <a:gd name="connsiteX46" fmla="*/ 126191 w 538913"/>
              <a:gd name="connsiteY46" fmla="*/ 316904 h 413392"/>
              <a:gd name="connsiteX47" fmla="*/ 101807 w 538913"/>
              <a:gd name="connsiteY47" fmla="*/ 330525 h 413392"/>
              <a:gd name="connsiteX48" fmla="*/ 99807 w 538913"/>
              <a:gd name="connsiteY48" fmla="*/ 331668 h 413392"/>
              <a:gd name="connsiteX49" fmla="*/ 57706 w 538913"/>
              <a:gd name="connsiteY49" fmla="*/ 322143 h 413392"/>
              <a:gd name="connsiteX50" fmla="*/ 54372 w 538913"/>
              <a:gd name="connsiteY50" fmla="*/ 317666 h 413392"/>
              <a:gd name="connsiteX51" fmla="*/ 95554 w 538913"/>
              <a:gd name="connsiteY51" fmla="*/ 57151 h 413392"/>
              <a:gd name="connsiteX52" fmla="*/ 249254 w 538913"/>
              <a:gd name="connsiteY52" fmla="*/ 26772 h 413392"/>
              <a:gd name="connsiteX53" fmla="*/ 249254 w 538913"/>
              <a:gd name="connsiteY53" fmla="*/ 26772 h 413392"/>
              <a:gd name="connsiteX54" fmla="*/ 266494 w 538913"/>
              <a:gd name="connsiteY54" fmla="*/ 31916 h 413392"/>
              <a:gd name="connsiteX55" fmla="*/ 80185 w 538913"/>
              <a:gd name="connsiteY55" fmla="*/ 346241 h 413392"/>
              <a:gd name="connsiteX56" fmla="*/ 95806 w 538913"/>
              <a:gd name="connsiteY56" fmla="*/ 349575 h 413392"/>
              <a:gd name="connsiteX57" fmla="*/ 100188 w 538913"/>
              <a:gd name="connsiteY57" fmla="*/ 349575 h 413392"/>
              <a:gd name="connsiteX58" fmla="*/ 119809 w 538913"/>
              <a:gd name="connsiteY58" fmla="*/ 335668 h 413392"/>
              <a:gd name="connsiteX59" fmla="*/ 121809 w 538913"/>
              <a:gd name="connsiteY59" fmla="*/ 334525 h 413392"/>
              <a:gd name="connsiteX60" fmla="*/ 178102 w 538913"/>
              <a:gd name="connsiteY60" fmla="*/ 347289 h 413392"/>
              <a:gd name="connsiteX61" fmla="*/ 203003 w 538913"/>
              <a:gd name="connsiteY61" fmla="*/ 331723 h 413392"/>
              <a:gd name="connsiteX62" fmla="*/ 203153 w 538913"/>
              <a:gd name="connsiteY62" fmla="*/ 323095 h 413392"/>
              <a:gd name="connsiteX63" fmla="*/ 201819 w 538913"/>
              <a:gd name="connsiteY63" fmla="*/ 316237 h 413392"/>
              <a:gd name="connsiteX64" fmla="*/ 192294 w 538913"/>
              <a:gd name="connsiteY64" fmla="*/ 302331 h 413392"/>
              <a:gd name="connsiteX65" fmla="*/ 150956 w 538913"/>
              <a:gd name="connsiteY65" fmla="*/ 277470 h 413392"/>
              <a:gd name="connsiteX66" fmla="*/ 150591 w 538913"/>
              <a:gd name="connsiteY66" fmla="*/ 275073 h 413392"/>
              <a:gd name="connsiteX67" fmla="*/ 150956 w 538913"/>
              <a:gd name="connsiteY67" fmla="*/ 274708 h 413392"/>
              <a:gd name="connsiteX68" fmla="*/ 204105 w 538913"/>
              <a:gd name="connsiteY68" fmla="*/ 221559 h 413392"/>
              <a:gd name="connsiteX69" fmla="*/ 204172 w 538913"/>
              <a:gd name="connsiteY69" fmla="*/ 192193 h 413392"/>
              <a:gd name="connsiteX70" fmla="*/ 204105 w 538913"/>
              <a:gd name="connsiteY70" fmla="*/ 192126 h 413392"/>
              <a:gd name="connsiteX71" fmla="*/ 188103 w 538913"/>
              <a:gd name="connsiteY71" fmla="*/ 178125 h 413392"/>
              <a:gd name="connsiteX72" fmla="*/ 163624 w 538913"/>
              <a:gd name="connsiteY72" fmla="*/ 174505 h 413392"/>
              <a:gd name="connsiteX73" fmla="*/ 124000 w 538913"/>
              <a:gd name="connsiteY73" fmla="*/ 195746 h 413392"/>
              <a:gd name="connsiteX74" fmla="*/ 121905 w 538913"/>
              <a:gd name="connsiteY74" fmla="*/ 195746 h 413392"/>
              <a:gd name="connsiteX75" fmla="*/ 113237 w 538913"/>
              <a:gd name="connsiteY75" fmla="*/ 186221 h 413392"/>
              <a:gd name="connsiteX76" fmla="*/ 113185 w 538913"/>
              <a:gd name="connsiteY76" fmla="*/ 183797 h 413392"/>
              <a:gd name="connsiteX77" fmla="*/ 113237 w 538913"/>
              <a:gd name="connsiteY77" fmla="*/ 183744 h 413392"/>
              <a:gd name="connsiteX78" fmla="*/ 144574 w 538913"/>
              <a:gd name="connsiteY78" fmla="*/ 155169 h 413392"/>
              <a:gd name="connsiteX79" fmla="*/ 155623 w 538913"/>
              <a:gd name="connsiteY79" fmla="*/ 130309 h 413392"/>
              <a:gd name="connsiteX80" fmla="*/ 155623 w 538913"/>
              <a:gd name="connsiteY80" fmla="*/ 109735 h 413392"/>
              <a:gd name="connsiteX81" fmla="*/ 158481 w 538913"/>
              <a:gd name="connsiteY81" fmla="*/ 101163 h 413392"/>
              <a:gd name="connsiteX82" fmla="*/ 165910 w 538913"/>
              <a:gd name="connsiteY82" fmla="*/ 91161 h 413392"/>
              <a:gd name="connsiteX83" fmla="*/ 168482 w 538913"/>
              <a:gd name="connsiteY83" fmla="*/ 89828 h 413392"/>
              <a:gd name="connsiteX84" fmla="*/ 171054 w 538913"/>
              <a:gd name="connsiteY84" fmla="*/ 91066 h 413392"/>
              <a:gd name="connsiteX85" fmla="*/ 176769 w 538913"/>
              <a:gd name="connsiteY85" fmla="*/ 98400 h 413392"/>
              <a:gd name="connsiteX86" fmla="*/ 203248 w 538913"/>
              <a:gd name="connsiteY86" fmla="*/ 111450 h 413392"/>
              <a:gd name="connsiteX87" fmla="*/ 230966 w 538913"/>
              <a:gd name="connsiteY87" fmla="*/ 111450 h 413392"/>
              <a:gd name="connsiteX88" fmla="*/ 264494 w 538913"/>
              <a:gd name="connsiteY88" fmla="*/ 77922 h 413392"/>
              <a:gd name="connsiteX89" fmla="*/ 264494 w 538913"/>
              <a:gd name="connsiteY89" fmla="*/ 56490 h 413392"/>
              <a:gd name="connsiteX90" fmla="*/ 266208 w 538913"/>
              <a:gd name="connsiteY90" fmla="*/ 53633 h 413392"/>
              <a:gd name="connsiteX91" fmla="*/ 289545 w 538913"/>
              <a:gd name="connsiteY91" fmla="*/ 41727 h 413392"/>
              <a:gd name="connsiteX92" fmla="*/ 345266 w 538913"/>
              <a:gd name="connsiteY92" fmla="*/ 86018 h 413392"/>
              <a:gd name="connsiteX93" fmla="*/ 345266 w 538913"/>
              <a:gd name="connsiteY93" fmla="*/ 212415 h 413392"/>
              <a:gd name="connsiteX94" fmla="*/ 337360 w 538913"/>
              <a:gd name="connsiteY94" fmla="*/ 208986 h 413392"/>
              <a:gd name="connsiteX95" fmla="*/ 324406 w 538913"/>
              <a:gd name="connsiteY95" fmla="*/ 203461 h 413392"/>
              <a:gd name="connsiteX96" fmla="*/ 324978 w 538913"/>
              <a:gd name="connsiteY96" fmla="*/ 195746 h 413392"/>
              <a:gd name="connsiteX97" fmla="*/ 316691 w 538913"/>
              <a:gd name="connsiteY97" fmla="*/ 175267 h 413392"/>
              <a:gd name="connsiteX98" fmla="*/ 300117 w 538913"/>
              <a:gd name="connsiteY98" fmla="*/ 164028 h 413392"/>
              <a:gd name="connsiteX99" fmla="*/ 278591 w 538913"/>
              <a:gd name="connsiteY99" fmla="*/ 163170 h 413392"/>
              <a:gd name="connsiteX100" fmla="*/ 233823 w 538913"/>
              <a:gd name="connsiteY100" fmla="*/ 188888 h 413392"/>
              <a:gd name="connsiteX101" fmla="*/ 224298 w 538913"/>
              <a:gd name="connsiteY101" fmla="*/ 211748 h 413392"/>
              <a:gd name="connsiteX102" fmla="*/ 232585 w 538913"/>
              <a:gd name="connsiteY102" fmla="*/ 243466 h 413392"/>
              <a:gd name="connsiteX103" fmla="*/ 243348 w 538913"/>
              <a:gd name="connsiteY103" fmla="*/ 256706 h 413392"/>
              <a:gd name="connsiteX104" fmla="*/ 247920 w 538913"/>
              <a:gd name="connsiteY104" fmla="*/ 261183 h 413392"/>
              <a:gd name="connsiteX105" fmla="*/ 212678 w 538913"/>
              <a:gd name="connsiteY105" fmla="*/ 320904 h 413392"/>
              <a:gd name="connsiteX106" fmla="*/ 209820 w 538913"/>
              <a:gd name="connsiteY106" fmla="*/ 331382 h 413392"/>
              <a:gd name="connsiteX107" fmla="*/ 209820 w 538913"/>
              <a:gd name="connsiteY107" fmla="*/ 372530 h 413392"/>
              <a:gd name="connsiteX108" fmla="*/ 223346 w 538913"/>
              <a:gd name="connsiteY108" fmla="*/ 391580 h 413392"/>
              <a:gd name="connsiteX109" fmla="*/ 228394 w 538913"/>
              <a:gd name="connsiteY109" fmla="*/ 392628 h 413392"/>
              <a:gd name="connsiteX110" fmla="*/ 80471 w 538913"/>
              <a:gd name="connsiteY110" fmla="*/ 346527 h 413392"/>
              <a:gd name="connsiteX111" fmla="*/ 345266 w 538913"/>
              <a:gd name="connsiteY111" fmla="*/ 257944 h 413392"/>
              <a:gd name="connsiteX112" fmla="*/ 318882 w 538913"/>
              <a:gd name="connsiteY112" fmla="*/ 298902 h 413392"/>
              <a:gd name="connsiteX113" fmla="*/ 314691 w 538913"/>
              <a:gd name="connsiteY113" fmla="*/ 303569 h 413392"/>
              <a:gd name="connsiteX114" fmla="*/ 313643 w 538913"/>
              <a:gd name="connsiteY114" fmla="*/ 303569 h 413392"/>
              <a:gd name="connsiteX115" fmla="*/ 280305 w 538913"/>
              <a:gd name="connsiteY115" fmla="*/ 299949 h 413392"/>
              <a:gd name="connsiteX116" fmla="*/ 260303 w 538913"/>
              <a:gd name="connsiteY116" fmla="*/ 311475 h 413392"/>
              <a:gd name="connsiteX117" fmla="*/ 231728 w 538913"/>
              <a:gd name="connsiteY117" fmla="*/ 372625 h 413392"/>
              <a:gd name="connsiteX118" fmla="*/ 229918 w 538913"/>
              <a:gd name="connsiteY118" fmla="*/ 373387 h 413392"/>
              <a:gd name="connsiteX119" fmla="*/ 229061 w 538913"/>
              <a:gd name="connsiteY119" fmla="*/ 372149 h 413392"/>
              <a:gd name="connsiteX120" fmla="*/ 229061 w 538913"/>
              <a:gd name="connsiteY120" fmla="*/ 330239 h 413392"/>
              <a:gd name="connsiteX121" fmla="*/ 264589 w 538913"/>
              <a:gd name="connsiteY121" fmla="*/ 269946 h 413392"/>
              <a:gd name="connsiteX122" fmla="*/ 257293 w 538913"/>
              <a:gd name="connsiteY122" fmla="*/ 242058 h 413392"/>
              <a:gd name="connsiteX123" fmla="*/ 256017 w 538913"/>
              <a:gd name="connsiteY123" fmla="*/ 241371 h 413392"/>
              <a:gd name="connsiteX124" fmla="*/ 251826 w 538913"/>
              <a:gd name="connsiteY124" fmla="*/ 239275 h 413392"/>
              <a:gd name="connsiteX125" fmla="*/ 251064 w 538913"/>
              <a:gd name="connsiteY125" fmla="*/ 238323 h 413392"/>
              <a:gd name="connsiteX126" fmla="*/ 242586 w 538913"/>
              <a:gd name="connsiteY126" fmla="*/ 206700 h 413392"/>
              <a:gd name="connsiteX127" fmla="*/ 243253 w 538913"/>
              <a:gd name="connsiteY127" fmla="*/ 205176 h 413392"/>
              <a:gd name="connsiteX128" fmla="*/ 288116 w 538913"/>
              <a:gd name="connsiteY128" fmla="*/ 179649 h 413392"/>
              <a:gd name="connsiteX129" fmla="*/ 288116 w 538913"/>
              <a:gd name="connsiteY129" fmla="*/ 179649 h 413392"/>
              <a:gd name="connsiteX130" fmla="*/ 288878 w 538913"/>
              <a:gd name="connsiteY130" fmla="*/ 179649 h 413392"/>
              <a:gd name="connsiteX131" fmla="*/ 305451 w 538913"/>
              <a:gd name="connsiteY131" fmla="*/ 190888 h 413392"/>
              <a:gd name="connsiteX132" fmla="*/ 306023 w 538913"/>
              <a:gd name="connsiteY132" fmla="*/ 192507 h 413392"/>
              <a:gd name="connsiteX133" fmla="*/ 305261 w 538913"/>
              <a:gd name="connsiteY133" fmla="*/ 194412 h 413392"/>
              <a:gd name="connsiteX134" fmla="*/ 316610 w 538913"/>
              <a:gd name="connsiteY134" fmla="*/ 220765 h 413392"/>
              <a:gd name="connsiteX135" fmla="*/ 316691 w 538913"/>
              <a:gd name="connsiteY135" fmla="*/ 220797 h 413392"/>
              <a:gd name="connsiteX136" fmla="*/ 345266 w 538913"/>
              <a:gd name="connsiteY136" fmla="*/ 233179 h 413392"/>
              <a:gd name="connsiteX137" fmla="*/ 236205 w 538913"/>
              <a:gd name="connsiteY137" fmla="*/ 391294 h 413392"/>
              <a:gd name="connsiteX138" fmla="*/ 247920 w 538913"/>
              <a:gd name="connsiteY138" fmla="*/ 380912 h 413392"/>
              <a:gd name="connsiteX139" fmla="*/ 276495 w 538913"/>
              <a:gd name="connsiteY139" fmla="*/ 319761 h 413392"/>
              <a:gd name="connsiteX140" fmla="*/ 277829 w 538913"/>
              <a:gd name="connsiteY140" fmla="*/ 318999 h 413392"/>
              <a:gd name="connsiteX141" fmla="*/ 311166 w 538913"/>
              <a:gd name="connsiteY141" fmla="*/ 322619 h 413392"/>
              <a:gd name="connsiteX142" fmla="*/ 315548 w 538913"/>
              <a:gd name="connsiteY142" fmla="*/ 322619 h 413392"/>
              <a:gd name="connsiteX143" fmla="*/ 321834 w 538913"/>
              <a:gd name="connsiteY143" fmla="*/ 351861 h 413392"/>
              <a:gd name="connsiteX144" fmla="*/ 236681 w 538913"/>
              <a:gd name="connsiteY144" fmla="*/ 391675 h 413392"/>
              <a:gd name="connsiteX145" fmla="*/ 397272 w 538913"/>
              <a:gd name="connsiteY145" fmla="*/ 381769 h 413392"/>
              <a:gd name="connsiteX146" fmla="*/ 335327 w 538913"/>
              <a:gd name="connsiteY146" fmla="*/ 318940 h 413392"/>
              <a:gd name="connsiteX147" fmla="*/ 360411 w 538913"/>
              <a:gd name="connsiteY147" fmla="*/ 269374 h 413392"/>
              <a:gd name="connsiteX148" fmla="*/ 364221 w 538913"/>
              <a:gd name="connsiteY148" fmla="*/ 261754 h 413392"/>
              <a:gd name="connsiteX149" fmla="*/ 364221 w 538913"/>
              <a:gd name="connsiteY149" fmla="*/ 51918 h 413392"/>
              <a:gd name="connsiteX150" fmla="*/ 397177 w 538913"/>
              <a:gd name="connsiteY150" fmla="*/ 19057 h 413392"/>
              <a:gd name="connsiteX151" fmla="*/ 430983 w 538913"/>
              <a:gd name="connsiteY151" fmla="*/ 51338 h 413392"/>
              <a:gd name="connsiteX152" fmla="*/ 430991 w 538913"/>
              <a:gd name="connsiteY152" fmla="*/ 51918 h 413392"/>
              <a:gd name="connsiteX153" fmla="*/ 430991 w 538913"/>
              <a:gd name="connsiteY153" fmla="*/ 262611 h 413392"/>
              <a:gd name="connsiteX154" fmla="*/ 434896 w 538913"/>
              <a:gd name="connsiteY154" fmla="*/ 270231 h 413392"/>
              <a:gd name="connsiteX155" fmla="*/ 448141 w 538913"/>
              <a:gd name="connsiteY155" fmla="*/ 357190 h 413392"/>
              <a:gd name="connsiteX156" fmla="*/ 398130 w 538913"/>
              <a:gd name="connsiteY156" fmla="*/ 382531 h 413392"/>
              <a:gd name="connsiteX157" fmla="*/ 424228 w 538913"/>
              <a:gd name="connsiteY157" fmla="*/ 282900 h 413392"/>
              <a:gd name="connsiteX158" fmla="*/ 406797 w 538913"/>
              <a:gd name="connsiteY158" fmla="*/ 275375 h 413392"/>
              <a:gd name="connsiteX159" fmla="*/ 406797 w 538913"/>
              <a:gd name="connsiteY159" fmla="*/ 145359 h 413392"/>
              <a:gd name="connsiteX160" fmla="*/ 397272 w 538913"/>
              <a:gd name="connsiteY160" fmla="*/ 135834 h 413392"/>
              <a:gd name="connsiteX161" fmla="*/ 387747 w 538913"/>
              <a:gd name="connsiteY161" fmla="*/ 145359 h 413392"/>
              <a:gd name="connsiteX162" fmla="*/ 387747 w 538913"/>
              <a:gd name="connsiteY162" fmla="*/ 276137 h 413392"/>
              <a:gd name="connsiteX163" fmla="*/ 370317 w 538913"/>
              <a:gd name="connsiteY163" fmla="*/ 283662 h 413392"/>
              <a:gd name="connsiteX164" fmla="*/ 360580 w 538913"/>
              <a:gd name="connsiteY164" fmla="*/ 347310 h 413392"/>
              <a:gd name="connsiteX165" fmla="*/ 424228 w 538913"/>
              <a:gd name="connsiteY165" fmla="*/ 357046 h 413392"/>
              <a:gd name="connsiteX166" fmla="*/ 433965 w 538913"/>
              <a:gd name="connsiteY166" fmla="*/ 293398 h 413392"/>
              <a:gd name="connsiteX167" fmla="*/ 424228 w 538913"/>
              <a:gd name="connsiteY167" fmla="*/ 283662 h 413392"/>
              <a:gd name="connsiteX168" fmla="*/ 397272 w 538913"/>
              <a:gd name="connsiteY168" fmla="*/ 346146 h 413392"/>
              <a:gd name="connsiteX169" fmla="*/ 371110 w 538913"/>
              <a:gd name="connsiteY169" fmla="*/ 319353 h 413392"/>
              <a:gd name="connsiteX170" fmla="*/ 381651 w 538913"/>
              <a:gd name="connsiteY170" fmla="*/ 298521 h 413392"/>
              <a:gd name="connsiteX171" fmla="*/ 418653 w 538913"/>
              <a:gd name="connsiteY171" fmla="*/ 304281 h 413392"/>
              <a:gd name="connsiteX172" fmla="*/ 423752 w 538913"/>
              <a:gd name="connsiteY172" fmla="*/ 319952 h 413392"/>
              <a:gd name="connsiteX173" fmla="*/ 397757 w 538913"/>
              <a:gd name="connsiteY173" fmla="*/ 346908 h 413392"/>
              <a:gd name="connsiteX174" fmla="*/ 397749 w 538913"/>
              <a:gd name="connsiteY174" fmla="*/ 346908 h 413392"/>
              <a:gd name="connsiteX175" fmla="*/ 459566 w 538913"/>
              <a:gd name="connsiteY175" fmla="*/ 35250 h 413392"/>
              <a:gd name="connsiteX176" fmla="*/ 469091 w 538913"/>
              <a:gd name="connsiteY176" fmla="*/ 25725 h 413392"/>
              <a:gd name="connsiteX177" fmla="*/ 529384 w 538913"/>
              <a:gd name="connsiteY177" fmla="*/ 25725 h 413392"/>
              <a:gd name="connsiteX178" fmla="*/ 538909 w 538913"/>
              <a:gd name="connsiteY178" fmla="*/ 35250 h 413392"/>
              <a:gd name="connsiteX179" fmla="*/ 529384 w 538913"/>
              <a:gd name="connsiteY179" fmla="*/ 44775 h 413392"/>
              <a:gd name="connsiteX180" fmla="*/ 469091 w 538913"/>
              <a:gd name="connsiteY180" fmla="*/ 44775 h 413392"/>
              <a:gd name="connsiteX181" fmla="*/ 459566 w 538913"/>
              <a:gd name="connsiteY181" fmla="*/ 35250 h 413392"/>
              <a:gd name="connsiteX182" fmla="*/ 459566 w 538913"/>
              <a:gd name="connsiteY182" fmla="*/ 85732 h 413392"/>
              <a:gd name="connsiteX183" fmla="*/ 469091 w 538913"/>
              <a:gd name="connsiteY183" fmla="*/ 76207 h 413392"/>
              <a:gd name="connsiteX184" fmla="*/ 502524 w 538913"/>
              <a:gd name="connsiteY184" fmla="*/ 76207 h 413392"/>
              <a:gd name="connsiteX185" fmla="*/ 512049 w 538913"/>
              <a:gd name="connsiteY185" fmla="*/ 85732 h 413392"/>
              <a:gd name="connsiteX186" fmla="*/ 502524 w 538913"/>
              <a:gd name="connsiteY186" fmla="*/ 95257 h 413392"/>
              <a:gd name="connsiteX187" fmla="*/ 469091 w 538913"/>
              <a:gd name="connsiteY187" fmla="*/ 95257 h 413392"/>
              <a:gd name="connsiteX188" fmla="*/ 459566 w 538913"/>
              <a:gd name="connsiteY188" fmla="*/ 86018 h 413392"/>
              <a:gd name="connsiteX189" fmla="*/ 538909 w 538913"/>
              <a:gd name="connsiteY189" fmla="*/ 137643 h 413392"/>
              <a:gd name="connsiteX190" fmla="*/ 529384 w 538913"/>
              <a:gd name="connsiteY190" fmla="*/ 147168 h 413392"/>
              <a:gd name="connsiteX191" fmla="*/ 469091 w 538913"/>
              <a:gd name="connsiteY191" fmla="*/ 147168 h 413392"/>
              <a:gd name="connsiteX192" fmla="*/ 459566 w 538913"/>
              <a:gd name="connsiteY192" fmla="*/ 137643 h 413392"/>
              <a:gd name="connsiteX193" fmla="*/ 469091 w 538913"/>
              <a:gd name="connsiteY193" fmla="*/ 128118 h 413392"/>
              <a:gd name="connsiteX194" fmla="*/ 529384 w 538913"/>
              <a:gd name="connsiteY194" fmla="*/ 128118 h 413392"/>
              <a:gd name="connsiteX195" fmla="*/ 538914 w 538913"/>
              <a:gd name="connsiteY195" fmla="*/ 137639 h 413392"/>
              <a:gd name="connsiteX196" fmla="*/ 538909 w 538913"/>
              <a:gd name="connsiteY196" fmla="*/ 137929 h 413392"/>
              <a:gd name="connsiteX197" fmla="*/ 538909 w 538913"/>
              <a:gd name="connsiteY197" fmla="*/ 238704 h 413392"/>
              <a:gd name="connsiteX198" fmla="*/ 529384 w 538913"/>
              <a:gd name="connsiteY198" fmla="*/ 248229 h 413392"/>
              <a:gd name="connsiteX199" fmla="*/ 469091 w 538913"/>
              <a:gd name="connsiteY199" fmla="*/ 248229 h 413392"/>
              <a:gd name="connsiteX200" fmla="*/ 459566 w 538913"/>
              <a:gd name="connsiteY200" fmla="*/ 238704 h 413392"/>
              <a:gd name="connsiteX201" fmla="*/ 469091 w 538913"/>
              <a:gd name="connsiteY201" fmla="*/ 229179 h 413392"/>
              <a:gd name="connsiteX202" fmla="*/ 529384 w 538913"/>
              <a:gd name="connsiteY202" fmla="*/ 229179 h 413392"/>
              <a:gd name="connsiteX203" fmla="*/ 538911 w 538913"/>
              <a:gd name="connsiteY203" fmla="*/ 238702 h 413392"/>
              <a:gd name="connsiteX204" fmla="*/ 538909 w 538913"/>
              <a:gd name="connsiteY204" fmla="*/ 238894 h 413392"/>
              <a:gd name="connsiteX205" fmla="*/ 459566 w 538913"/>
              <a:gd name="connsiteY205" fmla="*/ 188412 h 413392"/>
              <a:gd name="connsiteX206" fmla="*/ 469091 w 538913"/>
              <a:gd name="connsiteY206" fmla="*/ 178887 h 413392"/>
              <a:gd name="connsiteX207" fmla="*/ 502524 w 538913"/>
              <a:gd name="connsiteY207" fmla="*/ 178887 h 413392"/>
              <a:gd name="connsiteX208" fmla="*/ 512049 w 538913"/>
              <a:gd name="connsiteY208" fmla="*/ 188412 h 413392"/>
              <a:gd name="connsiteX209" fmla="*/ 502524 w 538913"/>
              <a:gd name="connsiteY209" fmla="*/ 197937 h 413392"/>
              <a:gd name="connsiteX210" fmla="*/ 469091 w 538913"/>
              <a:gd name="connsiteY210" fmla="*/ 197937 h 413392"/>
              <a:gd name="connsiteX211" fmla="*/ 459566 w 538913"/>
              <a:gd name="connsiteY211" fmla="*/ 188412 h 413392"/>
              <a:gd name="connsiteX212" fmla="*/ 388128 w 538913"/>
              <a:gd name="connsiteY212" fmla="*/ 103734 h 413392"/>
              <a:gd name="connsiteX213" fmla="*/ 388128 w 538913"/>
              <a:gd name="connsiteY213" fmla="*/ 86018 h 413392"/>
              <a:gd name="connsiteX214" fmla="*/ 397653 w 538913"/>
              <a:gd name="connsiteY214" fmla="*/ 76493 h 413392"/>
              <a:gd name="connsiteX215" fmla="*/ 407178 w 538913"/>
              <a:gd name="connsiteY215" fmla="*/ 86018 h 413392"/>
              <a:gd name="connsiteX216" fmla="*/ 407178 w 538913"/>
              <a:gd name="connsiteY216" fmla="*/ 103734 h 413392"/>
              <a:gd name="connsiteX217" fmla="*/ 397653 w 538913"/>
              <a:gd name="connsiteY217" fmla="*/ 113259 h 413392"/>
              <a:gd name="connsiteX218" fmla="*/ 388128 w 538913"/>
              <a:gd name="connsiteY218" fmla="*/ 103734 h 413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Lst>
            <a:rect l="l" t="t" r="r" b="b"/>
            <a:pathLst>
              <a:path w="538913" h="413392">
                <a:moveTo>
                  <a:pt x="450041" y="257944"/>
                </a:moveTo>
                <a:lnTo>
                  <a:pt x="450041" y="51918"/>
                </a:lnTo>
                <a:cubicBezTo>
                  <a:pt x="449937" y="23292"/>
                  <a:pt x="426756" y="112"/>
                  <a:pt x="398130" y="7"/>
                </a:cubicBezTo>
                <a:cubicBezTo>
                  <a:pt x="369411" y="-466"/>
                  <a:pt x="345746" y="22431"/>
                  <a:pt x="345273" y="51149"/>
                </a:cubicBezTo>
                <a:cubicBezTo>
                  <a:pt x="345269" y="51406"/>
                  <a:pt x="345266" y="51662"/>
                  <a:pt x="345266" y="51918"/>
                </a:cubicBezTo>
                <a:lnTo>
                  <a:pt x="345266" y="58586"/>
                </a:lnTo>
                <a:cubicBezTo>
                  <a:pt x="279869" y="-3622"/>
                  <a:pt x="181402" y="-15548"/>
                  <a:pt x="103045" y="29249"/>
                </a:cubicBezTo>
                <a:lnTo>
                  <a:pt x="103045" y="29249"/>
                </a:lnTo>
                <a:cubicBezTo>
                  <a:pt x="23396" y="76265"/>
                  <a:pt x="-16010" y="169940"/>
                  <a:pt x="6081" y="259754"/>
                </a:cubicBezTo>
                <a:cubicBezTo>
                  <a:pt x="34462" y="369345"/>
                  <a:pt x="146311" y="435178"/>
                  <a:pt x="255902" y="406796"/>
                </a:cubicBezTo>
                <a:cubicBezTo>
                  <a:pt x="283770" y="399579"/>
                  <a:pt x="309805" y="386573"/>
                  <a:pt x="332312" y="368625"/>
                </a:cubicBezTo>
                <a:cubicBezTo>
                  <a:pt x="359192" y="404555"/>
                  <a:pt x="410110" y="411891"/>
                  <a:pt x="446040" y="385011"/>
                </a:cubicBezTo>
                <a:cubicBezTo>
                  <a:pt x="466411" y="369771"/>
                  <a:pt x="478467" y="345869"/>
                  <a:pt x="478616" y="320428"/>
                </a:cubicBezTo>
                <a:cubicBezTo>
                  <a:pt x="478879" y="296382"/>
                  <a:pt x="468402" y="273473"/>
                  <a:pt x="450041" y="257944"/>
                </a:cubicBezTo>
                <a:close/>
                <a:moveTo>
                  <a:pt x="266494" y="31916"/>
                </a:moveTo>
                <a:lnTo>
                  <a:pt x="256969" y="36678"/>
                </a:lnTo>
                <a:cubicBezTo>
                  <a:pt x="249529" y="40479"/>
                  <a:pt x="244854" y="48136"/>
                  <a:pt x="244872" y="56490"/>
                </a:cubicBezTo>
                <a:lnTo>
                  <a:pt x="244872" y="77731"/>
                </a:lnTo>
                <a:cubicBezTo>
                  <a:pt x="244982" y="85583"/>
                  <a:pt x="238812" y="92091"/>
                  <a:pt x="230966" y="92400"/>
                </a:cubicBezTo>
                <a:lnTo>
                  <a:pt x="203248" y="92400"/>
                </a:lnTo>
                <a:cubicBezTo>
                  <a:pt x="198778" y="92379"/>
                  <a:pt x="194565" y="90307"/>
                  <a:pt x="191818" y="86780"/>
                </a:cubicBezTo>
                <a:lnTo>
                  <a:pt x="186103" y="79446"/>
                </a:lnTo>
                <a:cubicBezTo>
                  <a:pt x="178634" y="69661"/>
                  <a:pt x="164647" y="67784"/>
                  <a:pt x="154863" y="75253"/>
                </a:cubicBezTo>
                <a:cubicBezTo>
                  <a:pt x="153285" y="76458"/>
                  <a:pt x="151875" y="77868"/>
                  <a:pt x="150670" y="79446"/>
                </a:cubicBezTo>
                <a:lnTo>
                  <a:pt x="143241" y="89447"/>
                </a:lnTo>
                <a:cubicBezTo>
                  <a:pt x="138966" y="95203"/>
                  <a:pt x="136662" y="102184"/>
                  <a:pt x="136668" y="109354"/>
                </a:cubicBezTo>
                <a:lnTo>
                  <a:pt x="136668" y="129452"/>
                </a:lnTo>
                <a:cubicBezTo>
                  <a:pt x="136677" y="133552"/>
                  <a:pt x="134946" y="137464"/>
                  <a:pt x="131906" y="140215"/>
                </a:cubicBezTo>
                <a:lnTo>
                  <a:pt x="100569" y="168790"/>
                </a:lnTo>
                <a:cubicBezTo>
                  <a:pt x="92073" y="176493"/>
                  <a:pt x="91431" y="189625"/>
                  <a:pt x="99134" y="198121"/>
                </a:cubicBezTo>
                <a:cubicBezTo>
                  <a:pt x="99136" y="198123"/>
                  <a:pt x="99138" y="198125"/>
                  <a:pt x="99140" y="198127"/>
                </a:cubicBezTo>
                <a:lnTo>
                  <a:pt x="107808" y="207652"/>
                </a:lnTo>
                <a:cubicBezTo>
                  <a:pt x="114197" y="214700"/>
                  <a:pt x="124558" y="216506"/>
                  <a:pt x="132954" y="212034"/>
                </a:cubicBezTo>
                <a:lnTo>
                  <a:pt x="172578" y="190888"/>
                </a:lnTo>
                <a:cubicBezTo>
                  <a:pt x="173195" y="190412"/>
                  <a:pt x="174056" y="190412"/>
                  <a:pt x="174673" y="190888"/>
                </a:cubicBezTo>
                <a:lnTo>
                  <a:pt x="190008" y="206700"/>
                </a:lnTo>
                <a:cubicBezTo>
                  <a:pt x="190327" y="207032"/>
                  <a:pt x="190499" y="207478"/>
                  <a:pt x="190485" y="207938"/>
                </a:cubicBezTo>
                <a:cubicBezTo>
                  <a:pt x="190499" y="208398"/>
                  <a:pt x="190327" y="208844"/>
                  <a:pt x="190008" y="209176"/>
                </a:cubicBezTo>
                <a:lnTo>
                  <a:pt x="136859" y="262326"/>
                </a:lnTo>
                <a:cubicBezTo>
                  <a:pt x="128753" y="270438"/>
                  <a:pt x="128758" y="283585"/>
                  <a:pt x="136870" y="291691"/>
                </a:cubicBezTo>
                <a:cubicBezTo>
                  <a:pt x="138068" y="292888"/>
                  <a:pt x="139407" y="293934"/>
                  <a:pt x="140859" y="294806"/>
                </a:cubicBezTo>
                <a:lnTo>
                  <a:pt x="182198" y="319666"/>
                </a:lnTo>
                <a:cubicBezTo>
                  <a:pt x="182784" y="319884"/>
                  <a:pt x="183216" y="320388"/>
                  <a:pt x="183341" y="321000"/>
                </a:cubicBezTo>
                <a:lnTo>
                  <a:pt x="184674" y="327858"/>
                </a:lnTo>
                <a:cubicBezTo>
                  <a:pt x="184832" y="328444"/>
                  <a:pt x="184648" y="329069"/>
                  <a:pt x="184198" y="329477"/>
                </a:cubicBezTo>
                <a:cubicBezTo>
                  <a:pt x="183697" y="329766"/>
                  <a:pt x="183080" y="329766"/>
                  <a:pt x="182579" y="329477"/>
                </a:cubicBezTo>
                <a:lnTo>
                  <a:pt x="126191" y="316904"/>
                </a:lnTo>
                <a:cubicBezTo>
                  <a:pt x="115774" y="314530"/>
                  <a:pt x="105247" y="320410"/>
                  <a:pt x="101807" y="330525"/>
                </a:cubicBezTo>
                <a:cubicBezTo>
                  <a:pt x="101534" y="331364"/>
                  <a:pt x="100668" y="331858"/>
                  <a:pt x="99807" y="331668"/>
                </a:cubicBezTo>
                <a:lnTo>
                  <a:pt x="57706" y="322143"/>
                </a:lnTo>
                <a:lnTo>
                  <a:pt x="54372" y="317666"/>
                </a:lnTo>
                <a:cubicBezTo>
                  <a:pt x="-6195" y="234355"/>
                  <a:pt x="12243" y="117718"/>
                  <a:pt x="95554" y="57151"/>
                </a:cubicBezTo>
                <a:cubicBezTo>
                  <a:pt x="139844" y="24952"/>
                  <a:pt x="196045" y="13844"/>
                  <a:pt x="249254" y="26772"/>
                </a:cubicBezTo>
                <a:lnTo>
                  <a:pt x="249254" y="26772"/>
                </a:lnTo>
                <a:cubicBezTo>
                  <a:pt x="255159" y="28233"/>
                  <a:pt x="260906" y="29947"/>
                  <a:pt x="266494" y="31916"/>
                </a:cubicBezTo>
                <a:close/>
                <a:moveTo>
                  <a:pt x="80185" y="346241"/>
                </a:moveTo>
                <a:lnTo>
                  <a:pt x="95806" y="349575"/>
                </a:lnTo>
                <a:cubicBezTo>
                  <a:pt x="97263" y="349731"/>
                  <a:pt x="98731" y="349731"/>
                  <a:pt x="100188" y="349575"/>
                </a:cubicBezTo>
                <a:cubicBezTo>
                  <a:pt x="109011" y="349556"/>
                  <a:pt x="116868" y="343987"/>
                  <a:pt x="119809" y="335668"/>
                </a:cubicBezTo>
                <a:cubicBezTo>
                  <a:pt x="120083" y="334829"/>
                  <a:pt x="120948" y="334335"/>
                  <a:pt x="121809" y="334525"/>
                </a:cubicBezTo>
                <a:lnTo>
                  <a:pt x="178102" y="347289"/>
                </a:lnTo>
                <a:cubicBezTo>
                  <a:pt x="189277" y="349866"/>
                  <a:pt x="200425" y="342897"/>
                  <a:pt x="203003" y="331723"/>
                </a:cubicBezTo>
                <a:cubicBezTo>
                  <a:pt x="203656" y="328889"/>
                  <a:pt x="203708" y="325950"/>
                  <a:pt x="203153" y="323095"/>
                </a:cubicBezTo>
                <a:lnTo>
                  <a:pt x="201819" y="316237"/>
                </a:lnTo>
                <a:cubicBezTo>
                  <a:pt x="200742" y="310468"/>
                  <a:pt x="197284" y="305420"/>
                  <a:pt x="192294" y="302331"/>
                </a:cubicBezTo>
                <a:lnTo>
                  <a:pt x="150956" y="277470"/>
                </a:lnTo>
                <a:cubicBezTo>
                  <a:pt x="150193" y="276909"/>
                  <a:pt x="150030" y="275836"/>
                  <a:pt x="150591" y="275073"/>
                </a:cubicBezTo>
                <a:cubicBezTo>
                  <a:pt x="150693" y="274934"/>
                  <a:pt x="150816" y="274811"/>
                  <a:pt x="150956" y="274708"/>
                </a:cubicBezTo>
                <a:lnTo>
                  <a:pt x="204105" y="221559"/>
                </a:lnTo>
                <a:cubicBezTo>
                  <a:pt x="212233" y="213468"/>
                  <a:pt x="212263" y="200321"/>
                  <a:pt x="204172" y="192193"/>
                </a:cubicBezTo>
                <a:cubicBezTo>
                  <a:pt x="204150" y="192171"/>
                  <a:pt x="204128" y="192149"/>
                  <a:pt x="204105" y="192126"/>
                </a:cubicBezTo>
                <a:lnTo>
                  <a:pt x="188103" y="178125"/>
                </a:lnTo>
                <a:cubicBezTo>
                  <a:pt x="181647" y="171627"/>
                  <a:pt x="171685" y="170154"/>
                  <a:pt x="163624" y="174505"/>
                </a:cubicBezTo>
                <a:lnTo>
                  <a:pt x="124000" y="195746"/>
                </a:lnTo>
                <a:cubicBezTo>
                  <a:pt x="123383" y="196223"/>
                  <a:pt x="122522" y="196223"/>
                  <a:pt x="121905" y="195746"/>
                </a:cubicBezTo>
                <a:lnTo>
                  <a:pt x="113237" y="186221"/>
                </a:lnTo>
                <a:cubicBezTo>
                  <a:pt x="112553" y="185566"/>
                  <a:pt x="112530" y="184481"/>
                  <a:pt x="113185" y="183797"/>
                </a:cubicBezTo>
                <a:cubicBezTo>
                  <a:pt x="113202" y="183779"/>
                  <a:pt x="113219" y="183762"/>
                  <a:pt x="113237" y="183744"/>
                </a:cubicBezTo>
                <a:lnTo>
                  <a:pt x="144574" y="155169"/>
                </a:lnTo>
                <a:cubicBezTo>
                  <a:pt x="151595" y="148809"/>
                  <a:pt x="155607" y="139782"/>
                  <a:pt x="155623" y="130309"/>
                </a:cubicBezTo>
                <a:lnTo>
                  <a:pt x="155623" y="109735"/>
                </a:lnTo>
                <a:cubicBezTo>
                  <a:pt x="155630" y="106645"/>
                  <a:pt x="156632" y="103639"/>
                  <a:pt x="158481" y="101163"/>
                </a:cubicBezTo>
                <a:lnTo>
                  <a:pt x="165910" y="91161"/>
                </a:lnTo>
                <a:cubicBezTo>
                  <a:pt x="166499" y="90325"/>
                  <a:pt x="167459" y="89827"/>
                  <a:pt x="168482" y="89828"/>
                </a:cubicBezTo>
                <a:cubicBezTo>
                  <a:pt x="168482" y="89828"/>
                  <a:pt x="170196" y="89828"/>
                  <a:pt x="171054" y="91066"/>
                </a:cubicBezTo>
                <a:lnTo>
                  <a:pt x="176769" y="98400"/>
                </a:lnTo>
                <a:cubicBezTo>
                  <a:pt x="183121" y="106588"/>
                  <a:pt x="192885" y="111400"/>
                  <a:pt x="203248" y="111450"/>
                </a:cubicBezTo>
                <a:lnTo>
                  <a:pt x="230966" y="111450"/>
                </a:lnTo>
                <a:cubicBezTo>
                  <a:pt x="249483" y="111450"/>
                  <a:pt x="264494" y="96439"/>
                  <a:pt x="264494" y="77922"/>
                </a:cubicBezTo>
                <a:lnTo>
                  <a:pt x="264494" y="56490"/>
                </a:lnTo>
                <a:cubicBezTo>
                  <a:pt x="264494" y="55294"/>
                  <a:pt x="265153" y="54196"/>
                  <a:pt x="266208" y="53633"/>
                </a:cubicBezTo>
                <a:lnTo>
                  <a:pt x="289545" y="41727"/>
                </a:lnTo>
                <a:cubicBezTo>
                  <a:pt x="310790" y="52776"/>
                  <a:pt x="329708" y="67814"/>
                  <a:pt x="345266" y="86018"/>
                </a:cubicBezTo>
                <a:lnTo>
                  <a:pt x="345266" y="212415"/>
                </a:lnTo>
                <a:cubicBezTo>
                  <a:pt x="342740" y="211035"/>
                  <a:pt x="340094" y="209887"/>
                  <a:pt x="337360" y="208986"/>
                </a:cubicBezTo>
                <a:lnTo>
                  <a:pt x="324406" y="203461"/>
                </a:lnTo>
                <a:cubicBezTo>
                  <a:pt x="321644" y="202318"/>
                  <a:pt x="324406" y="198032"/>
                  <a:pt x="324978" y="195746"/>
                </a:cubicBezTo>
                <a:cubicBezTo>
                  <a:pt x="326377" y="187895"/>
                  <a:pt x="323157" y="179936"/>
                  <a:pt x="316691" y="175267"/>
                </a:cubicBezTo>
                <a:lnTo>
                  <a:pt x="300117" y="164028"/>
                </a:lnTo>
                <a:cubicBezTo>
                  <a:pt x="293706" y="159618"/>
                  <a:pt x="285332" y="159285"/>
                  <a:pt x="278591" y="163170"/>
                </a:cubicBezTo>
                <a:lnTo>
                  <a:pt x="233823" y="188888"/>
                </a:lnTo>
                <a:cubicBezTo>
                  <a:pt x="225879" y="193508"/>
                  <a:pt x="221984" y="202854"/>
                  <a:pt x="224298" y="211748"/>
                </a:cubicBezTo>
                <a:lnTo>
                  <a:pt x="232585" y="243466"/>
                </a:lnTo>
                <a:cubicBezTo>
                  <a:pt x="234016" y="249265"/>
                  <a:pt x="237964" y="254121"/>
                  <a:pt x="243348" y="256706"/>
                </a:cubicBezTo>
                <a:cubicBezTo>
                  <a:pt x="245158" y="257563"/>
                  <a:pt x="249444" y="258611"/>
                  <a:pt x="247920" y="261183"/>
                </a:cubicBezTo>
                <a:cubicBezTo>
                  <a:pt x="238395" y="277185"/>
                  <a:pt x="212964" y="319761"/>
                  <a:pt x="212678" y="320904"/>
                </a:cubicBezTo>
                <a:cubicBezTo>
                  <a:pt x="210791" y="324072"/>
                  <a:pt x="209803" y="327695"/>
                  <a:pt x="209820" y="331382"/>
                </a:cubicBezTo>
                <a:lnTo>
                  <a:pt x="209820" y="372530"/>
                </a:lnTo>
                <a:cubicBezTo>
                  <a:pt x="209767" y="381127"/>
                  <a:pt x="215212" y="388796"/>
                  <a:pt x="223346" y="391580"/>
                </a:cubicBezTo>
                <a:cubicBezTo>
                  <a:pt x="224969" y="392174"/>
                  <a:pt x="226669" y="392527"/>
                  <a:pt x="228394" y="392628"/>
                </a:cubicBezTo>
                <a:cubicBezTo>
                  <a:pt x="174697" y="399872"/>
                  <a:pt x="120545" y="382995"/>
                  <a:pt x="80471" y="346527"/>
                </a:cubicBezTo>
                <a:close/>
                <a:moveTo>
                  <a:pt x="345266" y="257944"/>
                </a:moveTo>
                <a:cubicBezTo>
                  <a:pt x="332588" y="268664"/>
                  <a:pt x="323401" y="282926"/>
                  <a:pt x="318882" y="298902"/>
                </a:cubicBezTo>
                <a:lnTo>
                  <a:pt x="314691" y="303569"/>
                </a:lnTo>
                <a:cubicBezTo>
                  <a:pt x="314348" y="303667"/>
                  <a:pt x="313985" y="303667"/>
                  <a:pt x="313643" y="303569"/>
                </a:cubicBezTo>
                <a:lnTo>
                  <a:pt x="280305" y="299949"/>
                </a:lnTo>
                <a:cubicBezTo>
                  <a:pt x="271908" y="299336"/>
                  <a:pt x="263984" y="303902"/>
                  <a:pt x="260303" y="311475"/>
                </a:cubicBezTo>
                <a:lnTo>
                  <a:pt x="231728" y="372625"/>
                </a:lnTo>
                <a:cubicBezTo>
                  <a:pt x="231728" y="373197"/>
                  <a:pt x="230871" y="373482"/>
                  <a:pt x="229918" y="373387"/>
                </a:cubicBezTo>
                <a:cubicBezTo>
                  <a:pt x="229385" y="373216"/>
                  <a:pt x="229034" y="372708"/>
                  <a:pt x="229061" y="372149"/>
                </a:cubicBezTo>
                <a:lnTo>
                  <a:pt x="229061" y="330239"/>
                </a:lnTo>
                <a:lnTo>
                  <a:pt x="264589" y="269946"/>
                </a:lnTo>
                <a:cubicBezTo>
                  <a:pt x="270275" y="260230"/>
                  <a:pt x="267009" y="247744"/>
                  <a:pt x="257293" y="242058"/>
                </a:cubicBezTo>
                <a:cubicBezTo>
                  <a:pt x="256876" y="241814"/>
                  <a:pt x="256450" y="241585"/>
                  <a:pt x="256017" y="241371"/>
                </a:cubicBezTo>
                <a:lnTo>
                  <a:pt x="251826" y="239275"/>
                </a:lnTo>
                <a:lnTo>
                  <a:pt x="251064" y="238323"/>
                </a:lnTo>
                <a:lnTo>
                  <a:pt x="242586" y="206700"/>
                </a:lnTo>
                <a:cubicBezTo>
                  <a:pt x="242426" y="206098"/>
                  <a:pt x="242703" y="205466"/>
                  <a:pt x="243253" y="205176"/>
                </a:cubicBezTo>
                <a:lnTo>
                  <a:pt x="288116" y="179649"/>
                </a:lnTo>
                <a:lnTo>
                  <a:pt x="288116" y="179649"/>
                </a:lnTo>
                <a:lnTo>
                  <a:pt x="288878" y="179649"/>
                </a:lnTo>
                <a:lnTo>
                  <a:pt x="305451" y="190888"/>
                </a:lnTo>
                <a:cubicBezTo>
                  <a:pt x="305981" y="191241"/>
                  <a:pt x="306214" y="191901"/>
                  <a:pt x="306023" y="192507"/>
                </a:cubicBezTo>
                <a:lnTo>
                  <a:pt x="305261" y="194412"/>
                </a:lnTo>
                <a:cubicBezTo>
                  <a:pt x="301118" y="204823"/>
                  <a:pt x="306199" y="216621"/>
                  <a:pt x="316610" y="220765"/>
                </a:cubicBezTo>
                <a:cubicBezTo>
                  <a:pt x="316637" y="220775"/>
                  <a:pt x="316664" y="220786"/>
                  <a:pt x="316691" y="220797"/>
                </a:cubicBezTo>
                <a:lnTo>
                  <a:pt x="345266" y="233179"/>
                </a:lnTo>
                <a:close/>
                <a:moveTo>
                  <a:pt x="236205" y="391294"/>
                </a:moveTo>
                <a:cubicBezTo>
                  <a:pt x="241325" y="389512"/>
                  <a:pt x="245536" y="385781"/>
                  <a:pt x="247920" y="380912"/>
                </a:cubicBezTo>
                <a:lnTo>
                  <a:pt x="276495" y="319761"/>
                </a:lnTo>
                <a:cubicBezTo>
                  <a:pt x="276754" y="319270"/>
                  <a:pt x="277274" y="318973"/>
                  <a:pt x="277829" y="318999"/>
                </a:cubicBezTo>
                <a:lnTo>
                  <a:pt x="311166" y="322619"/>
                </a:lnTo>
                <a:cubicBezTo>
                  <a:pt x="312623" y="322775"/>
                  <a:pt x="314092" y="322775"/>
                  <a:pt x="315548" y="322619"/>
                </a:cubicBezTo>
                <a:cubicBezTo>
                  <a:pt x="315850" y="332667"/>
                  <a:pt x="317981" y="342576"/>
                  <a:pt x="321834" y="351861"/>
                </a:cubicBezTo>
                <a:cubicBezTo>
                  <a:pt x="297320" y="372192"/>
                  <a:pt x="268002" y="385900"/>
                  <a:pt x="236681" y="391675"/>
                </a:cubicBezTo>
                <a:close/>
                <a:moveTo>
                  <a:pt x="397272" y="381769"/>
                </a:moveTo>
                <a:cubicBezTo>
                  <a:pt x="362817" y="381525"/>
                  <a:pt x="335083" y="353395"/>
                  <a:pt x="335327" y="318940"/>
                </a:cubicBezTo>
                <a:cubicBezTo>
                  <a:pt x="335466" y="299402"/>
                  <a:pt x="344749" y="281057"/>
                  <a:pt x="360411" y="269374"/>
                </a:cubicBezTo>
                <a:cubicBezTo>
                  <a:pt x="362809" y="267575"/>
                  <a:pt x="364221" y="264752"/>
                  <a:pt x="364221" y="261754"/>
                </a:cubicBezTo>
                <a:lnTo>
                  <a:pt x="364221" y="51918"/>
                </a:lnTo>
                <a:cubicBezTo>
                  <a:pt x="364273" y="33754"/>
                  <a:pt x="379013" y="19057"/>
                  <a:pt x="397177" y="19057"/>
                </a:cubicBezTo>
                <a:cubicBezTo>
                  <a:pt x="415426" y="18636"/>
                  <a:pt x="430562" y="33089"/>
                  <a:pt x="430983" y="51338"/>
                </a:cubicBezTo>
                <a:cubicBezTo>
                  <a:pt x="430987" y="51531"/>
                  <a:pt x="430990" y="51725"/>
                  <a:pt x="430991" y="51918"/>
                </a:cubicBezTo>
                <a:lnTo>
                  <a:pt x="430991" y="262611"/>
                </a:lnTo>
                <a:cubicBezTo>
                  <a:pt x="431013" y="265626"/>
                  <a:pt x="432462" y="268453"/>
                  <a:pt x="434896" y="270231"/>
                </a:cubicBezTo>
                <a:cubicBezTo>
                  <a:pt x="462567" y="290587"/>
                  <a:pt x="468496" y="329520"/>
                  <a:pt x="448141" y="357190"/>
                </a:cubicBezTo>
                <a:cubicBezTo>
                  <a:pt x="436438" y="373097"/>
                  <a:pt x="417878" y="382502"/>
                  <a:pt x="398130" y="382531"/>
                </a:cubicBezTo>
                <a:close/>
                <a:moveTo>
                  <a:pt x="424228" y="282900"/>
                </a:moveTo>
                <a:cubicBezTo>
                  <a:pt x="419024" y="279172"/>
                  <a:pt x="413080" y="276605"/>
                  <a:pt x="406797" y="275375"/>
                </a:cubicBezTo>
                <a:lnTo>
                  <a:pt x="406797" y="145359"/>
                </a:lnTo>
                <a:cubicBezTo>
                  <a:pt x="406797" y="140098"/>
                  <a:pt x="402533" y="135834"/>
                  <a:pt x="397272" y="135834"/>
                </a:cubicBezTo>
                <a:cubicBezTo>
                  <a:pt x="392012" y="135834"/>
                  <a:pt x="387747" y="140098"/>
                  <a:pt x="387747" y="145359"/>
                </a:cubicBezTo>
                <a:lnTo>
                  <a:pt x="387747" y="276137"/>
                </a:lnTo>
                <a:cubicBezTo>
                  <a:pt x="381463" y="277359"/>
                  <a:pt x="375516" y="279926"/>
                  <a:pt x="370317" y="283662"/>
                </a:cubicBezTo>
                <a:cubicBezTo>
                  <a:pt x="350052" y="298549"/>
                  <a:pt x="345693" y="327045"/>
                  <a:pt x="360580" y="347310"/>
                </a:cubicBezTo>
                <a:cubicBezTo>
                  <a:pt x="375467" y="367574"/>
                  <a:pt x="403964" y="371934"/>
                  <a:pt x="424228" y="357046"/>
                </a:cubicBezTo>
                <a:cubicBezTo>
                  <a:pt x="444493" y="342159"/>
                  <a:pt x="448852" y="313663"/>
                  <a:pt x="433965" y="293398"/>
                </a:cubicBezTo>
                <a:cubicBezTo>
                  <a:pt x="431232" y="289678"/>
                  <a:pt x="427949" y="286395"/>
                  <a:pt x="424228" y="283662"/>
                </a:cubicBezTo>
                <a:close/>
                <a:moveTo>
                  <a:pt x="397272" y="346146"/>
                </a:moveTo>
                <a:cubicBezTo>
                  <a:pt x="382649" y="345972"/>
                  <a:pt x="370936" y="333976"/>
                  <a:pt x="371110" y="319353"/>
                </a:cubicBezTo>
                <a:cubicBezTo>
                  <a:pt x="371207" y="311151"/>
                  <a:pt x="375101" y="303457"/>
                  <a:pt x="381651" y="298521"/>
                </a:cubicBezTo>
                <a:cubicBezTo>
                  <a:pt x="393460" y="289893"/>
                  <a:pt x="410026" y="292472"/>
                  <a:pt x="418653" y="304281"/>
                </a:cubicBezTo>
                <a:cubicBezTo>
                  <a:pt x="421977" y="308829"/>
                  <a:pt x="423763" y="314319"/>
                  <a:pt x="423752" y="319952"/>
                </a:cubicBezTo>
                <a:cubicBezTo>
                  <a:pt x="424017" y="334574"/>
                  <a:pt x="412379" y="346642"/>
                  <a:pt x="397757" y="346908"/>
                </a:cubicBezTo>
                <a:cubicBezTo>
                  <a:pt x="397754" y="346908"/>
                  <a:pt x="397752" y="346908"/>
                  <a:pt x="397749" y="346908"/>
                </a:cubicBezTo>
                <a:close/>
                <a:moveTo>
                  <a:pt x="459566" y="35250"/>
                </a:moveTo>
                <a:cubicBezTo>
                  <a:pt x="459566" y="29989"/>
                  <a:pt x="463830" y="25725"/>
                  <a:pt x="469091" y="25725"/>
                </a:cubicBezTo>
                <a:lnTo>
                  <a:pt x="529384" y="25725"/>
                </a:lnTo>
                <a:cubicBezTo>
                  <a:pt x="534645" y="25725"/>
                  <a:pt x="538909" y="29989"/>
                  <a:pt x="538909" y="35250"/>
                </a:cubicBezTo>
                <a:cubicBezTo>
                  <a:pt x="538909" y="40510"/>
                  <a:pt x="534645" y="44775"/>
                  <a:pt x="529384" y="44775"/>
                </a:cubicBezTo>
                <a:lnTo>
                  <a:pt x="469091" y="44775"/>
                </a:lnTo>
                <a:cubicBezTo>
                  <a:pt x="463830" y="44775"/>
                  <a:pt x="459566" y="40510"/>
                  <a:pt x="459566" y="35250"/>
                </a:cubicBezTo>
                <a:close/>
                <a:moveTo>
                  <a:pt x="459566" y="85732"/>
                </a:moveTo>
                <a:cubicBezTo>
                  <a:pt x="459566" y="80472"/>
                  <a:pt x="463830" y="76207"/>
                  <a:pt x="469091" y="76207"/>
                </a:cubicBezTo>
                <a:lnTo>
                  <a:pt x="502524" y="76207"/>
                </a:lnTo>
                <a:cubicBezTo>
                  <a:pt x="507784" y="76207"/>
                  <a:pt x="512049" y="80472"/>
                  <a:pt x="512049" y="85732"/>
                </a:cubicBezTo>
                <a:cubicBezTo>
                  <a:pt x="512049" y="90993"/>
                  <a:pt x="507784" y="95257"/>
                  <a:pt x="502524" y="95257"/>
                </a:cubicBezTo>
                <a:lnTo>
                  <a:pt x="469091" y="95257"/>
                </a:lnTo>
                <a:cubicBezTo>
                  <a:pt x="463940" y="95260"/>
                  <a:pt x="459721" y="91167"/>
                  <a:pt x="459566" y="86018"/>
                </a:cubicBezTo>
                <a:close/>
                <a:moveTo>
                  <a:pt x="538909" y="137643"/>
                </a:moveTo>
                <a:cubicBezTo>
                  <a:pt x="538909" y="142904"/>
                  <a:pt x="534645" y="147168"/>
                  <a:pt x="529384" y="147168"/>
                </a:cubicBezTo>
                <a:lnTo>
                  <a:pt x="469091" y="147168"/>
                </a:lnTo>
                <a:cubicBezTo>
                  <a:pt x="463830" y="147168"/>
                  <a:pt x="459566" y="142904"/>
                  <a:pt x="459566" y="137643"/>
                </a:cubicBezTo>
                <a:cubicBezTo>
                  <a:pt x="459566" y="132383"/>
                  <a:pt x="463830" y="128118"/>
                  <a:pt x="469091" y="128118"/>
                </a:cubicBezTo>
                <a:lnTo>
                  <a:pt x="529384" y="128118"/>
                </a:lnTo>
                <a:cubicBezTo>
                  <a:pt x="534645" y="128116"/>
                  <a:pt x="538911" y="132379"/>
                  <a:pt x="538914" y="137639"/>
                </a:cubicBezTo>
                <a:cubicBezTo>
                  <a:pt x="538914" y="137736"/>
                  <a:pt x="538912" y="137833"/>
                  <a:pt x="538909" y="137929"/>
                </a:cubicBezTo>
                <a:close/>
                <a:moveTo>
                  <a:pt x="538909" y="238704"/>
                </a:moveTo>
                <a:cubicBezTo>
                  <a:pt x="538909" y="243964"/>
                  <a:pt x="534645" y="248229"/>
                  <a:pt x="529384" y="248229"/>
                </a:cubicBezTo>
                <a:lnTo>
                  <a:pt x="469091" y="248229"/>
                </a:lnTo>
                <a:cubicBezTo>
                  <a:pt x="463830" y="248229"/>
                  <a:pt x="459566" y="243964"/>
                  <a:pt x="459566" y="238704"/>
                </a:cubicBezTo>
                <a:cubicBezTo>
                  <a:pt x="459566" y="233443"/>
                  <a:pt x="463830" y="229179"/>
                  <a:pt x="469091" y="229179"/>
                </a:cubicBezTo>
                <a:lnTo>
                  <a:pt x="529384" y="229179"/>
                </a:lnTo>
                <a:cubicBezTo>
                  <a:pt x="534645" y="229178"/>
                  <a:pt x="538910" y="233441"/>
                  <a:pt x="538911" y="238702"/>
                </a:cubicBezTo>
                <a:cubicBezTo>
                  <a:pt x="538911" y="238766"/>
                  <a:pt x="538911" y="238830"/>
                  <a:pt x="538909" y="238894"/>
                </a:cubicBezTo>
                <a:close/>
                <a:moveTo>
                  <a:pt x="459566" y="188412"/>
                </a:moveTo>
                <a:cubicBezTo>
                  <a:pt x="459566" y="183151"/>
                  <a:pt x="463830" y="178887"/>
                  <a:pt x="469091" y="178887"/>
                </a:cubicBezTo>
                <a:lnTo>
                  <a:pt x="502524" y="178887"/>
                </a:lnTo>
                <a:cubicBezTo>
                  <a:pt x="507784" y="178887"/>
                  <a:pt x="512049" y="183151"/>
                  <a:pt x="512049" y="188412"/>
                </a:cubicBezTo>
                <a:cubicBezTo>
                  <a:pt x="512049" y="193672"/>
                  <a:pt x="507784" y="197937"/>
                  <a:pt x="502524" y="197937"/>
                </a:cubicBezTo>
                <a:lnTo>
                  <a:pt x="469091" y="197937"/>
                </a:lnTo>
                <a:cubicBezTo>
                  <a:pt x="463830" y="197937"/>
                  <a:pt x="459566" y="193672"/>
                  <a:pt x="459566" y="188412"/>
                </a:cubicBezTo>
                <a:close/>
                <a:moveTo>
                  <a:pt x="388128" y="103734"/>
                </a:moveTo>
                <a:lnTo>
                  <a:pt x="388128" y="86018"/>
                </a:lnTo>
                <a:cubicBezTo>
                  <a:pt x="388128" y="80757"/>
                  <a:pt x="392393" y="76493"/>
                  <a:pt x="397653" y="76493"/>
                </a:cubicBezTo>
                <a:cubicBezTo>
                  <a:pt x="402914" y="76493"/>
                  <a:pt x="407178" y="80757"/>
                  <a:pt x="407178" y="86018"/>
                </a:cubicBezTo>
                <a:lnTo>
                  <a:pt x="407178" y="103734"/>
                </a:lnTo>
                <a:cubicBezTo>
                  <a:pt x="407178" y="108995"/>
                  <a:pt x="402914" y="113259"/>
                  <a:pt x="397653" y="113259"/>
                </a:cubicBezTo>
                <a:cubicBezTo>
                  <a:pt x="392393" y="113259"/>
                  <a:pt x="388128" y="108995"/>
                  <a:pt x="388128" y="103734"/>
                </a:cubicBezTo>
                <a:close/>
              </a:path>
            </a:pathLst>
          </a:custGeom>
          <a:solidFill>
            <a:schemeClr val="accent2"/>
          </a:solidFill>
          <a:ln w="9525" cap="flat">
            <a:noFill/>
            <a:prstDash val="solid"/>
            <a:miter/>
          </a:ln>
        </p:spPr>
        <p:txBody>
          <a:bodyPr rtlCol="0" anchor="ctr"/>
          <a:lstStyle/>
          <a:p>
            <a:endParaRPr lang="en-IN"/>
          </a:p>
        </p:txBody>
      </p:sp>
      <p:cxnSp>
        <p:nvCxnSpPr>
          <p:cNvPr id="22" name="Straight Connector 21">
            <a:extLst>
              <a:ext uri="{FF2B5EF4-FFF2-40B4-BE49-F238E27FC236}">
                <a16:creationId xmlns:a16="http://schemas.microsoft.com/office/drawing/2014/main" id="{B64A2719-59BF-4EBC-B157-807562F21FF7}"/>
              </a:ext>
            </a:extLst>
          </p:cNvPr>
          <p:cNvCxnSpPr>
            <a:cxnSpLocks/>
          </p:cNvCxnSpPr>
          <p:nvPr/>
        </p:nvCxnSpPr>
        <p:spPr>
          <a:xfrm>
            <a:off x="8353466" y="1951080"/>
            <a:ext cx="3230118" cy="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0F7A4639-5936-4BA9-9255-77DC827CCFEB}"/>
              </a:ext>
            </a:extLst>
          </p:cNvPr>
          <p:cNvCxnSpPr>
            <a:cxnSpLocks/>
          </p:cNvCxnSpPr>
          <p:nvPr/>
        </p:nvCxnSpPr>
        <p:spPr>
          <a:xfrm>
            <a:off x="8353466" y="3595178"/>
            <a:ext cx="3230118" cy="0"/>
          </a:xfrm>
          <a:prstGeom prst="line">
            <a:avLst/>
          </a:prstGeom>
          <a:ln w="952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8013AD46-CC63-4384-B784-745E75D96DC4}"/>
              </a:ext>
            </a:extLst>
          </p:cNvPr>
          <p:cNvCxnSpPr>
            <a:cxnSpLocks/>
          </p:cNvCxnSpPr>
          <p:nvPr/>
        </p:nvCxnSpPr>
        <p:spPr>
          <a:xfrm>
            <a:off x="8353466" y="4727330"/>
            <a:ext cx="3230118" cy="0"/>
          </a:xfrm>
          <a:prstGeom prst="line">
            <a:avLst/>
          </a:prstGeom>
          <a:ln w="952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59" name="Group 58">
            <a:extLst>
              <a:ext uri="{FF2B5EF4-FFF2-40B4-BE49-F238E27FC236}">
                <a16:creationId xmlns:a16="http://schemas.microsoft.com/office/drawing/2014/main" id="{A64D11F5-0504-44BA-928C-7029404090EE}"/>
              </a:ext>
            </a:extLst>
          </p:cNvPr>
          <p:cNvGrpSpPr/>
          <p:nvPr/>
        </p:nvGrpSpPr>
        <p:grpSpPr>
          <a:xfrm>
            <a:off x="8427748" y="3928061"/>
            <a:ext cx="500226" cy="466386"/>
            <a:chOff x="5660845" y="2902825"/>
            <a:chExt cx="855512" cy="797636"/>
          </a:xfrm>
          <a:solidFill>
            <a:schemeClr val="accent2"/>
          </a:solidFill>
        </p:grpSpPr>
        <p:sp>
          <p:nvSpPr>
            <p:cNvPr id="26" name="Graphic 23">
              <a:extLst>
                <a:ext uri="{FF2B5EF4-FFF2-40B4-BE49-F238E27FC236}">
                  <a16:creationId xmlns:a16="http://schemas.microsoft.com/office/drawing/2014/main" id="{661BA8DB-AED6-47F7-86A9-1926C2330DAA}"/>
                </a:ext>
              </a:extLst>
            </p:cNvPr>
            <p:cNvSpPr/>
            <p:nvPr/>
          </p:nvSpPr>
          <p:spPr>
            <a:xfrm>
              <a:off x="5741850" y="2941932"/>
              <a:ext cx="178419" cy="264330"/>
            </a:xfrm>
            <a:custGeom>
              <a:avLst/>
              <a:gdLst>
                <a:gd name="connsiteX0" fmla="*/ 102023 w 178419"/>
                <a:gd name="connsiteY0" fmla="*/ 195031 h 264330"/>
                <a:gd name="connsiteX1" fmla="*/ 154125 w 178419"/>
                <a:gd name="connsiteY1" fmla="*/ 253705 h 264330"/>
                <a:gd name="connsiteX2" fmla="*/ 162221 w 178419"/>
                <a:gd name="connsiteY2" fmla="*/ 261610 h 264330"/>
                <a:gd name="connsiteX3" fmla="*/ 175699 w 178419"/>
                <a:gd name="connsiteY3" fmla="*/ 261467 h 264330"/>
                <a:gd name="connsiteX4" fmla="*/ 175556 w 178419"/>
                <a:gd name="connsiteY4" fmla="*/ 247990 h 264330"/>
                <a:gd name="connsiteX5" fmla="*/ 167460 w 178419"/>
                <a:gd name="connsiteY5" fmla="*/ 240084 h 264330"/>
                <a:gd name="connsiteX6" fmla="*/ 121359 w 178419"/>
                <a:gd name="connsiteY6" fmla="*/ 188268 h 264330"/>
                <a:gd name="connsiteX7" fmla="*/ 125836 w 178419"/>
                <a:gd name="connsiteY7" fmla="*/ 70158 h 264330"/>
                <a:gd name="connsiteX8" fmla="*/ 26871 w 178419"/>
                <a:gd name="connsiteY8" fmla="*/ 244 h 264330"/>
                <a:gd name="connsiteX9" fmla="*/ 16108 w 178419"/>
                <a:gd name="connsiteY9" fmla="*/ 5483 h 264330"/>
                <a:gd name="connsiteX10" fmla="*/ 10297 w 178419"/>
                <a:gd name="connsiteY10" fmla="*/ 126546 h 264330"/>
                <a:gd name="connsiteX11" fmla="*/ 102023 w 178419"/>
                <a:gd name="connsiteY11" fmla="*/ 195031 h 264330"/>
                <a:gd name="connsiteX12" fmla="*/ 30300 w 178419"/>
                <a:gd name="connsiteY12" fmla="*/ 21580 h 264330"/>
                <a:gd name="connsiteX13" fmla="*/ 108691 w 178419"/>
                <a:gd name="connsiteY13" fmla="*/ 78730 h 264330"/>
                <a:gd name="connsiteX14" fmla="*/ 108691 w 178419"/>
                <a:gd name="connsiteY14" fmla="*/ 78730 h 264330"/>
                <a:gd name="connsiteX15" fmla="*/ 107738 w 178419"/>
                <a:gd name="connsiteY15" fmla="*/ 170266 h 264330"/>
                <a:gd name="connsiteX16" fmla="*/ 61256 w 178419"/>
                <a:gd name="connsiteY16" fmla="*/ 90065 h 264330"/>
                <a:gd name="connsiteX17" fmla="*/ 56494 w 178419"/>
                <a:gd name="connsiteY17" fmla="*/ 79778 h 264330"/>
                <a:gd name="connsiteX18" fmla="*/ 43560 w 178419"/>
                <a:gd name="connsiteY18" fmla="*/ 76014 h 264330"/>
                <a:gd name="connsiteX19" fmla="*/ 39253 w 178419"/>
                <a:gd name="connsiteY19" fmla="*/ 87779 h 264330"/>
                <a:gd name="connsiteX20" fmla="*/ 44016 w 178419"/>
                <a:gd name="connsiteY20" fmla="*/ 98066 h 264330"/>
                <a:gd name="connsiteX21" fmla="*/ 82116 w 178419"/>
                <a:gd name="connsiteY21" fmla="*/ 166932 h 264330"/>
                <a:gd name="connsiteX22" fmla="*/ 26966 w 178419"/>
                <a:gd name="connsiteY22" fmla="*/ 118449 h 264330"/>
                <a:gd name="connsiteX23" fmla="*/ 30300 w 178419"/>
                <a:gd name="connsiteY23" fmla="*/ 21580 h 264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8419" h="264330">
                  <a:moveTo>
                    <a:pt x="102023" y="195031"/>
                  </a:moveTo>
                  <a:cubicBezTo>
                    <a:pt x="117926" y="215841"/>
                    <a:pt x="135341" y="235452"/>
                    <a:pt x="154125" y="253705"/>
                  </a:cubicBezTo>
                  <a:lnTo>
                    <a:pt x="162221" y="261610"/>
                  </a:lnTo>
                  <a:cubicBezTo>
                    <a:pt x="165983" y="265293"/>
                    <a:pt x="172017" y="265229"/>
                    <a:pt x="175699" y="261467"/>
                  </a:cubicBezTo>
                  <a:cubicBezTo>
                    <a:pt x="179381" y="257706"/>
                    <a:pt x="179318" y="251672"/>
                    <a:pt x="175556" y="247990"/>
                  </a:cubicBezTo>
                  <a:lnTo>
                    <a:pt x="167460" y="240084"/>
                  </a:lnTo>
                  <a:cubicBezTo>
                    <a:pt x="150947" y="223866"/>
                    <a:pt x="135545" y="206555"/>
                    <a:pt x="121359" y="188268"/>
                  </a:cubicBezTo>
                  <a:cubicBezTo>
                    <a:pt x="127074" y="174933"/>
                    <a:pt x="148886" y="117307"/>
                    <a:pt x="125836" y="70158"/>
                  </a:cubicBezTo>
                  <a:cubicBezTo>
                    <a:pt x="100213" y="17580"/>
                    <a:pt x="29824" y="1006"/>
                    <a:pt x="26871" y="244"/>
                  </a:cubicBezTo>
                  <a:cubicBezTo>
                    <a:pt x="22497" y="-764"/>
                    <a:pt x="18013" y="1419"/>
                    <a:pt x="16108" y="5483"/>
                  </a:cubicBezTo>
                  <a:cubicBezTo>
                    <a:pt x="14774" y="8245"/>
                    <a:pt x="-15325" y="73968"/>
                    <a:pt x="10297" y="126546"/>
                  </a:cubicBezTo>
                  <a:cubicBezTo>
                    <a:pt x="31348" y="170551"/>
                    <a:pt x="83164" y="189411"/>
                    <a:pt x="102023" y="195031"/>
                  </a:cubicBezTo>
                  <a:close/>
                  <a:moveTo>
                    <a:pt x="30300" y="21580"/>
                  </a:moveTo>
                  <a:cubicBezTo>
                    <a:pt x="48112" y="27200"/>
                    <a:pt x="91641" y="44059"/>
                    <a:pt x="108691" y="78730"/>
                  </a:cubicBezTo>
                  <a:lnTo>
                    <a:pt x="108691" y="78730"/>
                  </a:lnTo>
                  <a:cubicBezTo>
                    <a:pt x="124216" y="110448"/>
                    <a:pt x="114596" y="150073"/>
                    <a:pt x="107738" y="170266"/>
                  </a:cubicBezTo>
                  <a:cubicBezTo>
                    <a:pt x="89857" y="144989"/>
                    <a:pt x="74300" y="118146"/>
                    <a:pt x="61256" y="90065"/>
                  </a:cubicBezTo>
                  <a:lnTo>
                    <a:pt x="56494" y="79778"/>
                  </a:lnTo>
                  <a:cubicBezTo>
                    <a:pt x="53962" y="75167"/>
                    <a:pt x="48171" y="73482"/>
                    <a:pt x="43560" y="76014"/>
                  </a:cubicBezTo>
                  <a:cubicBezTo>
                    <a:pt x="39384" y="78307"/>
                    <a:pt x="37545" y="83332"/>
                    <a:pt x="39253" y="87779"/>
                  </a:cubicBezTo>
                  <a:lnTo>
                    <a:pt x="44016" y="98066"/>
                  </a:lnTo>
                  <a:cubicBezTo>
                    <a:pt x="55003" y="121928"/>
                    <a:pt x="67737" y="144946"/>
                    <a:pt x="82116" y="166932"/>
                  </a:cubicBezTo>
                  <a:cubicBezTo>
                    <a:pt x="58843" y="157370"/>
                    <a:pt x="39432" y="140305"/>
                    <a:pt x="26966" y="118449"/>
                  </a:cubicBezTo>
                  <a:cubicBezTo>
                    <a:pt x="10107" y="83683"/>
                    <a:pt x="23632" y="39011"/>
                    <a:pt x="30300" y="21580"/>
                  </a:cubicBezTo>
                  <a:close/>
                </a:path>
              </a:pathLst>
            </a:custGeom>
            <a:grpFill/>
            <a:ln w="6350" cap="flat">
              <a:solidFill>
                <a:schemeClr val="accent2"/>
              </a:solidFill>
              <a:prstDash val="solid"/>
              <a:miter/>
            </a:ln>
          </p:spPr>
          <p:txBody>
            <a:bodyPr rtlCol="0" anchor="ctr"/>
            <a:lstStyle/>
            <a:p>
              <a:endParaRPr lang="en-IN"/>
            </a:p>
          </p:txBody>
        </p:sp>
        <p:sp>
          <p:nvSpPr>
            <p:cNvPr id="27" name="Graphic 23">
              <a:extLst>
                <a:ext uri="{FF2B5EF4-FFF2-40B4-BE49-F238E27FC236}">
                  <a16:creationId xmlns:a16="http://schemas.microsoft.com/office/drawing/2014/main" id="{661BA8DB-AED6-47F7-86A9-1926C2330DAA}"/>
                </a:ext>
              </a:extLst>
            </p:cNvPr>
            <p:cNvSpPr/>
            <p:nvPr/>
          </p:nvSpPr>
          <p:spPr>
            <a:xfrm>
              <a:off x="5735567" y="3156860"/>
              <a:ext cx="73161" cy="73161"/>
            </a:xfrm>
            <a:custGeom>
              <a:avLst/>
              <a:gdLst>
                <a:gd name="connsiteX0" fmla="*/ 36583 w 73161"/>
                <a:gd name="connsiteY0" fmla="*/ 73162 h 73161"/>
                <a:gd name="connsiteX1" fmla="*/ 73162 w 73161"/>
                <a:gd name="connsiteY1" fmla="*/ 36589 h 73161"/>
                <a:gd name="connsiteX2" fmla="*/ 70968 w 73161"/>
                <a:gd name="connsiteY2" fmla="*/ 24108 h 73161"/>
                <a:gd name="connsiteX3" fmla="*/ 70968 w 73161"/>
                <a:gd name="connsiteY3" fmla="*/ 24108 h 73161"/>
                <a:gd name="connsiteX4" fmla="*/ 24108 w 73161"/>
                <a:gd name="connsiteY4" fmla="*/ 2204 h 73161"/>
                <a:gd name="connsiteX5" fmla="*/ 2204 w 73161"/>
                <a:gd name="connsiteY5" fmla="*/ 49064 h 73161"/>
                <a:gd name="connsiteX6" fmla="*/ 36583 w 73161"/>
                <a:gd name="connsiteY6" fmla="*/ 73162 h 73161"/>
                <a:gd name="connsiteX7" fmla="*/ 30582 w 73161"/>
                <a:gd name="connsiteY7" fmla="*/ 19727 h 73161"/>
                <a:gd name="connsiteX8" fmla="*/ 53040 w 73161"/>
                <a:gd name="connsiteY8" fmla="*/ 30212 h 73161"/>
                <a:gd name="connsiteX9" fmla="*/ 42555 w 73161"/>
                <a:gd name="connsiteY9" fmla="*/ 52670 h 73161"/>
                <a:gd name="connsiteX10" fmla="*/ 20104 w 73161"/>
                <a:gd name="connsiteY10" fmla="*/ 42206 h 73161"/>
                <a:gd name="connsiteX11" fmla="*/ 30382 w 73161"/>
                <a:gd name="connsiteY11" fmla="*/ 19800 h 73161"/>
                <a:gd name="connsiteX12" fmla="*/ 30582 w 73161"/>
                <a:gd name="connsiteY12" fmla="*/ 19727 h 7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161" h="73161">
                  <a:moveTo>
                    <a:pt x="36583" y="73162"/>
                  </a:moveTo>
                  <a:cubicBezTo>
                    <a:pt x="56783" y="73164"/>
                    <a:pt x="73160" y="56790"/>
                    <a:pt x="73162" y="36589"/>
                  </a:cubicBezTo>
                  <a:cubicBezTo>
                    <a:pt x="73162" y="32333"/>
                    <a:pt x="72420" y="28109"/>
                    <a:pt x="70968" y="24108"/>
                  </a:cubicBezTo>
                  <a:lnTo>
                    <a:pt x="70968" y="24108"/>
                  </a:lnTo>
                  <a:cubicBezTo>
                    <a:pt x="64077" y="5120"/>
                    <a:pt x="43097" y="-4687"/>
                    <a:pt x="24108" y="2204"/>
                  </a:cubicBezTo>
                  <a:cubicBezTo>
                    <a:pt x="5120" y="9095"/>
                    <a:pt x="-4687" y="30075"/>
                    <a:pt x="2204" y="49064"/>
                  </a:cubicBezTo>
                  <a:cubicBezTo>
                    <a:pt x="7454" y="63528"/>
                    <a:pt x="21195" y="73161"/>
                    <a:pt x="36583" y="73162"/>
                  </a:cubicBezTo>
                  <a:close/>
                  <a:moveTo>
                    <a:pt x="30582" y="19727"/>
                  </a:moveTo>
                  <a:cubicBezTo>
                    <a:pt x="39679" y="16420"/>
                    <a:pt x="49734" y="21115"/>
                    <a:pt x="53040" y="30212"/>
                  </a:cubicBezTo>
                  <a:cubicBezTo>
                    <a:pt x="56347" y="39309"/>
                    <a:pt x="51653" y="49364"/>
                    <a:pt x="42555" y="52670"/>
                  </a:cubicBezTo>
                  <a:cubicBezTo>
                    <a:pt x="33466" y="55974"/>
                    <a:pt x="23419" y="51291"/>
                    <a:pt x="20104" y="42206"/>
                  </a:cubicBezTo>
                  <a:cubicBezTo>
                    <a:pt x="16755" y="33180"/>
                    <a:pt x="21356" y="23149"/>
                    <a:pt x="30382" y="19800"/>
                  </a:cubicBezTo>
                  <a:cubicBezTo>
                    <a:pt x="30448" y="19775"/>
                    <a:pt x="30515" y="19751"/>
                    <a:pt x="30582" y="19727"/>
                  </a:cubicBezTo>
                  <a:close/>
                </a:path>
              </a:pathLst>
            </a:custGeom>
            <a:grpFill/>
            <a:ln w="6350" cap="flat">
              <a:solidFill>
                <a:schemeClr val="accent2"/>
              </a:solidFill>
              <a:prstDash val="solid"/>
              <a:miter/>
            </a:ln>
          </p:spPr>
          <p:txBody>
            <a:bodyPr rtlCol="0" anchor="ctr"/>
            <a:lstStyle/>
            <a:p>
              <a:endParaRPr lang="en-IN"/>
            </a:p>
          </p:txBody>
        </p:sp>
        <p:sp>
          <p:nvSpPr>
            <p:cNvPr id="28" name="Graphic 23">
              <a:extLst>
                <a:ext uri="{FF2B5EF4-FFF2-40B4-BE49-F238E27FC236}">
                  <a16:creationId xmlns:a16="http://schemas.microsoft.com/office/drawing/2014/main" id="{661BA8DB-AED6-47F7-86A9-1926C2330DAA}"/>
                </a:ext>
              </a:extLst>
            </p:cNvPr>
            <p:cNvSpPr/>
            <p:nvPr/>
          </p:nvSpPr>
          <p:spPr>
            <a:xfrm>
              <a:off x="5891498" y="2924745"/>
              <a:ext cx="73152" cy="73152"/>
            </a:xfrm>
            <a:custGeom>
              <a:avLst/>
              <a:gdLst>
                <a:gd name="connsiteX0" fmla="*/ 36576 w 73152"/>
                <a:gd name="connsiteY0" fmla="*/ 73152 h 73152"/>
                <a:gd name="connsiteX1" fmla="*/ 73152 w 73152"/>
                <a:gd name="connsiteY1" fmla="*/ 36576 h 73152"/>
                <a:gd name="connsiteX2" fmla="*/ 36576 w 73152"/>
                <a:gd name="connsiteY2" fmla="*/ 0 h 73152"/>
                <a:gd name="connsiteX3" fmla="*/ 0 w 73152"/>
                <a:gd name="connsiteY3" fmla="*/ 36576 h 73152"/>
                <a:gd name="connsiteX4" fmla="*/ 36576 w 73152"/>
                <a:gd name="connsiteY4" fmla="*/ 73152 h 73152"/>
                <a:gd name="connsiteX5" fmla="*/ 36576 w 73152"/>
                <a:gd name="connsiteY5" fmla="*/ 19050 h 73152"/>
                <a:gd name="connsiteX6" fmla="*/ 54102 w 73152"/>
                <a:gd name="connsiteY6" fmla="*/ 36576 h 73152"/>
                <a:gd name="connsiteX7" fmla="*/ 36576 w 73152"/>
                <a:gd name="connsiteY7" fmla="*/ 54102 h 73152"/>
                <a:gd name="connsiteX8" fmla="*/ 19050 w 73152"/>
                <a:gd name="connsiteY8" fmla="*/ 36576 h 73152"/>
                <a:gd name="connsiteX9" fmla="*/ 36576 w 73152"/>
                <a:gd name="connsiteY9" fmla="*/ 19050 h 73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3152" h="73152">
                  <a:moveTo>
                    <a:pt x="36576" y="73152"/>
                  </a:moveTo>
                  <a:cubicBezTo>
                    <a:pt x="56776" y="73152"/>
                    <a:pt x="73152" y="56776"/>
                    <a:pt x="73152" y="36576"/>
                  </a:cubicBezTo>
                  <a:cubicBezTo>
                    <a:pt x="73152" y="16376"/>
                    <a:pt x="56776" y="0"/>
                    <a:pt x="36576" y="0"/>
                  </a:cubicBezTo>
                  <a:cubicBezTo>
                    <a:pt x="16376" y="0"/>
                    <a:pt x="0" y="16376"/>
                    <a:pt x="0" y="36576"/>
                  </a:cubicBezTo>
                  <a:cubicBezTo>
                    <a:pt x="52" y="56755"/>
                    <a:pt x="16397" y="73100"/>
                    <a:pt x="36576" y="73152"/>
                  </a:cubicBezTo>
                  <a:close/>
                  <a:moveTo>
                    <a:pt x="36576" y="19050"/>
                  </a:moveTo>
                  <a:cubicBezTo>
                    <a:pt x="46255" y="19050"/>
                    <a:pt x="54102" y="26897"/>
                    <a:pt x="54102" y="36576"/>
                  </a:cubicBezTo>
                  <a:cubicBezTo>
                    <a:pt x="54102" y="46255"/>
                    <a:pt x="46255" y="54102"/>
                    <a:pt x="36576" y="54102"/>
                  </a:cubicBezTo>
                  <a:cubicBezTo>
                    <a:pt x="26897" y="54102"/>
                    <a:pt x="19050" y="46255"/>
                    <a:pt x="19050" y="36576"/>
                  </a:cubicBezTo>
                  <a:cubicBezTo>
                    <a:pt x="19050" y="26897"/>
                    <a:pt x="26897" y="19050"/>
                    <a:pt x="36576" y="19050"/>
                  </a:cubicBezTo>
                  <a:close/>
                </a:path>
              </a:pathLst>
            </a:custGeom>
            <a:grpFill/>
            <a:ln w="6350" cap="flat">
              <a:solidFill>
                <a:schemeClr val="accent2"/>
              </a:solidFill>
              <a:prstDash val="solid"/>
              <a:miter/>
            </a:ln>
          </p:spPr>
          <p:txBody>
            <a:bodyPr rtlCol="0" anchor="ctr"/>
            <a:lstStyle/>
            <a:p>
              <a:endParaRPr lang="en-IN"/>
            </a:p>
          </p:txBody>
        </p:sp>
        <p:sp>
          <p:nvSpPr>
            <p:cNvPr id="29" name="Graphic 23">
              <a:extLst>
                <a:ext uri="{FF2B5EF4-FFF2-40B4-BE49-F238E27FC236}">
                  <a16:creationId xmlns:a16="http://schemas.microsoft.com/office/drawing/2014/main" id="{661BA8DB-AED6-47F7-86A9-1926C2330DAA}"/>
                </a:ext>
              </a:extLst>
            </p:cNvPr>
            <p:cNvSpPr/>
            <p:nvPr/>
          </p:nvSpPr>
          <p:spPr>
            <a:xfrm>
              <a:off x="6334125" y="2937128"/>
              <a:ext cx="73151" cy="73151"/>
            </a:xfrm>
            <a:custGeom>
              <a:avLst/>
              <a:gdLst>
                <a:gd name="connsiteX0" fmla="*/ 36671 w 73151"/>
                <a:gd name="connsiteY0" fmla="*/ 73152 h 73151"/>
                <a:gd name="connsiteX1" fmla="*/ 73152 w 73151"/>
                <a:gd name="connsiteY1" fmla="*/ 36481 h 73151"/>
                <a:gd name="connsiteX2" fmla="*/ 36481 w 73151"/>
                <a:gd name="connsiteY2" fmla="*/ 0 h 73151"/>
                <a:gd name="connsiteX3" fmla="*/ 0 w 73151"/>
                <a:gd name="connsiteY3" fmla="*/ 36576 h 73151"/>
                <a:gd name="connsiteX4" fmla="*/ 36671 w 73151"/>
                <a:gd name="connsiteY4" fmla="*/ 73152 h 73151"/>
                <a:gd name="connsiteX5" fmla="*/ 36671 w 73151"/>
                <a:gd name="connsiteY5" fmla="*/ 19050 h 73151"/>
                <a:gd name="connsiteX6" fmla="*/ 54102 w 73151"/>
                <a:gd name="connsiteY6" fmla="*/ 36671 h 73151"/>
                <a:gd name="connsiteX7" fmla="*/ 36481 w 73151"/>
                <a:gd name="connsiteY7" fmla="*/ 54101 h 73151"/>
                <a:gd name="connsiteX8" fmla="*/ 19050 w 73151"/>
                <a:gd name="connsiteY8" fmla="*/ 36576 h 73151"/>
                <a:gd name="connsiteX9" fmla="*/ 36576 w 73151"/>
                <a:gd name="connsiteY9" fmla="*/ 19050 h 73151"/>
                <a:gd name="connsiteX10" fmla="*/ 36671 w 73151"/>
                <a:gd name="connsiteY10" fmla="*/ 19050 h 73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3151" h="73151">
                  <a:moveTo>
                    <a:pt x="36671" y="73152"/>
                  </a:moveTo>
                  <a:cubicBezTo>
                    <a:pt x="56872" y="73099"/>
                    <a:pt x="73204" y="56681"/>
                    <a:pt x="73152" y="36481"/>
                  </a:cubicBezTo>
                  <a:cubicBezTo>
                    <a:pt x="73099" y="16280"/>
                    <a:pt x="56681" y="-52"/>
                    <a:pt x="36481" y="0"/>
                  </a:cubicBezTo>
                  <a:cubicBezTo>
                    <a:pt x="16318" y="53"/>
                    <a:pt x="0" y="16413"/>
                    <a:pt x="0" y="36576"/>
                  </a:cubicBezTo>
                  <a:cubicBezTo>
                    <a:pt x="53" y="56792"/>
                    <a:pt x="16455" y="73152"/>
                    <a:pt x="36671" y="73152"/>
                  </a:cubicBezTo>
                  <a:close/>
                  <a:moveTo>
                    <a:pt x="36671" y="19050"/>
                  </a:moveTo>
                  <a:cubicBezTo>
                    <a:pt x="46350" y="19102"/>
                    <a:pt x="54154" y="26992"/>
                    <a:pt x="54102" y="36671"/>
                  </a:cubicBezTo>
                  <a:cubicBezTo>
                    <a:pt x="54049" y="46350"/>
                    <a:pt x="46160" y="54154"/>
                    <a:pt x="36481" y="54101"/>
                  </a:cubicBezTo>
                  <a:cubicBezTo>
                    <a:pt x="26839" y="54049"/>
                    <a:pt x="19050" y="46218"/>
                    <a:pt x="19050" y="36576"/>
                  </a:cubicBezTo>
                  <a:cubicBezTo>
                    <a:pt x="19050" y="26897"/>
                    <a:pt x="26896" y="19050"/>
                    <a:pt x="36576" y="19050"/>
                  </a:cubicBezTo>
                  <a:cubicBezTo>
                    <a:pt x="36608" y="19050"/>
                    <a:pt x="36639" y="19050"/>
                    <a:pt x="36671" y="19050"/>
                  </a:cubicBezTo>
                  <a:close/>
                </a:path>
              </a:pathLst>
            </a:custGeom>
            <a:grpFill/>
            <a:ln w="6350" cap="flat">
              <a:solidFill>
                <a:schemeClr val="accent2"/>
              </a:solidFill>
              <a:prstDash val="solid"/>
              <a:miter/>
            </a:ln>
          </p:spPr>
          <p:txBody>
            <a:bodyPr rtlCol="0" anchor="ctr"/>
            <a:lstStyle/>
            <a:p>
              <a:endParaRPr lang="en-IN"/>
            </a:p>
          </p:txBody>
        </p:sp>
        <p:sp>
          <p:nvSpPr>
            <p:cNvPr id="37" name="Graphic 23">
              <a:extLst>
                <a:ext uri="{FF2B5EF4-FFF2-40B4-BE49-F238E27FC236}">
                  <a16:creationId xmlns:a16="http://schemas.microsoft.com/office/drawing/2014/main" id="{661BA8DB-AED6-47F7-86A9-1926C2330DAA}"/>
                </a:ext>
              </a:extLst>
            </p:cNvPr>
            <p:cNvSpPr/>
            <p:nvPr/>
          </p:nvSpPr>
          <p:spPr>
            <a:xfrm>
              <a:off x="5660845" y="3030547"/>
              <a:ext cx="855512" cy="669914"/>
            </a:xfrm>
            <a:custGeom>
              <a:avLst/>
              <a:gdLst>
                <a:gd name="connsiteX0" fmla="*/ 833490 w 855512"/>
                <a:gd name="connsiteY0" fmla="*/ 6117 h 669914"/>
                <a:gd name="connsiteX1" fmla="*/ 823965 w 855512"/>
                <a:gd name="connsiteY1" fmla="*/ 21 h 669914"/>
                <a:gd name="connsiteX2" fmla="*/ 615844 w 855512"/>
                <a:gd name="connsiteY2" fmla="*/ 101653 h 669914"/>
                <a:gd name="connsiteX3" fmla="*/ 583744 w 855512"/>
                <a:gd name="connsiteY3" fmla="*/ 285676 h 669914"/>
                <a:gd name="connsiteX4" fmla="*/ 514974 w 855512"/>
                <a:gd name="connsiteY4" fmla="*/ 326157 h 669914"/>
                <a:gd name="connsiteX5" fmla="*/ 511674 w 855512"/>
                <a:gd name="connsiteY5" fmla="*/ 339217 h 669914"/>
                <a:gd name="connsiteX6" fmla="*/ 518593 w 855512"/>
                <a:gd name="connsiteY6" fmla="*/ 343778 h 669914"/>
                <a:gd name="connsiteX7" fmla="*/ 602890 w 855512"/>
                <a:gd name="connsiteY7" fmla="*/ 355018 h 669914"/>
                <a:gd name="connsiteX8" fmla="*/ 609176 w 855512"/>
                <a:gd name="connsiteY8" fmla="*/ 365114 h 669914"/>
                <a:gd name="connsiteX9" fmla="*/ 432678 w 855512"/>
                <a:gd name="connsiteY9" fmla="*/ 365114 h 669914"/>
                <a:gd name="connsiteX10" fmla="*/ 435631 w 855512"/>
                <a:gd name="connsiteY10" fmla="*/ 343493 h 669914"/>
                <a:gd name="connsiteX11" fmla="*/ 492781 w 855512"/>
                <a:gd name="connsiteY11" fmla="*/ 322823 h 669914"/>
                <a:gd name="connsiteX12" fmla="*/ 493257 w 855512"/>
                <a:gd name="connsiteY12" fmla="*/ 322823 h 669914"/>
                <a:gd name="connsiteX13" fmla="*/ 495543 w 855512"/>
                <a:gd name="connsiteY13" fmla="*/ 321490 h 669914"/>
                <a:gd name="connsiteX14" fmla="*/ 496305 w 855512"/>
                <a:gd name="connsiteY14" fmla="*/ 320823 h 669914"/>
                <a:gd name="connsiteX15" fmla="*/ 497734 w 855512"/>
                <a:gd name="connsiteY15" fmla="*/ 318823 h 669914"/>
                <a:gd name="connsiteX16" fmla="*/ 497734 w 855512"/>
                <a:gd name="connsiteY16" fmla="*/ 318061 h 669914"/>
                <a:gd name="connsiteX17" fmla="*/ 497734 w 855512"/>
                <a:gd name="connsiteY17" fmla="*/ 318061 h 669914"/>
                <a:gd name="connsiteX18" fmla="*/ 518212 w 855512"/>
                <a:gd name="connsiteY18" fmla="*/ 266912 h 669914"/>
                <a:gd name="connsiteX19" fmla="*/ 512878 w 855512"/>
                <a:gd name="connsiteY19" fmla="*/ 254529 h 669914"/>
                <a:gd name="connsiteX20" fmla="*/ 500496 w 855512"/>
                <a:gd name="connsiteY20" fmla="*/ 259863 h 669914"/>
                <a:gd name="connsiteX21" fmla="*/ 481446 w 855512"/>
                <a:gd name="connsiteY21" fmla="*/ 307488 h 669914"/>
                <a:gd name="connsiteX22" fmla="*/ 433821 w 855512"/>
                <a:gd name="connsiteY22" fmla="*/ 324538 h 669914"/>
                <a:gd name="connsiteX23" fmla="*/ 422010 w 855512"/>
                <a:gd name="connsiteY23" fmla="*/ 283961 h 669914"/>
                <a:gd name="connsiteX24" fmla="*/ 453061 w 855512"/>
                <a:gd name="connsiteY24" fmla="*/ 231764 h 669914"/>
                <a:gd name="connsiteX25" fmla="*/ 453061 w 855512"/>
                <a:gd name="connsiteY25" fmla="*/ 231764 h 669914"/>
                <a:gd name="connsiteX26" fmla="*/ 453728 w 855512"/>
                <a:gd name="connsiteY26" fmla="*/ 229764 h 669914"/>
                <a:gd name="connsiteX27" fmla="*/ 453728 w 855512"/>
                <a:gd name="connsiteY27" fmla="*/ 226621 h 669914"/>
                <a:gd name="connsiteX28" fmla="*/ 453728 w 855512"/>
                <a:gd name="connsiteY28" fmla="*/ 224525 h 669914"/>
                <a:gd name="connsiteX29" fmla="*/ 453728 w 855512"/>
                <a:gd name="connsiteY29" fmla="*/ 224525 h 669914"/>
                <a:gd name="connsiteX30" fmla="*/ 436774 w 855512"/>
                <a:gd name="connsiteY30" fmla="*/ 172138 h 669914"/>
                <a:gd name="connsiteX31" fmla="*/ 425000 w 855512"/>
                <a:gd name="connsiteY31" fmla="*/ 165592 h 669914"/>
                <a:gd name="connsiteX32" fmla="*/ 418455 w 855512"/>
                <a:gd name="connsiteY32" fmla="*/ 177366 h 669914"/>
                <a:gd name="connsiteX33" fmla="*/ 418676 w 855512"/>
                <a:gd name="connsiteY33" fmla="*/ 178043 h 669914"/>
                <a:gd name="connsiteX34" fmla="*/ 434392 w 855512"/>
                <a:gd name="connsiteY34" fmla="*/ 226430 h 669914"/>
                <a:gd name="connsiteX35" fmla="*/ 411913 w 855512"/>
                <a:gd name="connsiteY35" fmla="*/ 264530 h 669914"/>
                <a:gd name="connsiteX36" fmla="*/ 368479 w 855512"/>
                <a:gd name="connsiteY36" fmla="*/ 230907 h 669914"/>
                <a:gd name="connsiteX37" fmla="*/ 402388 w 855512"/>
                <a:gd name="connsiteY37" fmla="*/ 188330 h 669914"/>
                <a:gd name="connsiteX38" fmla="*/ 402388 w 855512"/>
                <a:gd name="connsiteY38" fmla="*/ 187759 h 669914"/>
                <a:gd name="connsiteX39" fmla="*/ 403912 w 855512"/>
                <a:gd name="connsiteY39" fmla="*/ 180710 h 669914"/>
                <a:gd name="connsiteX40" fmla="*/ 403912 w 855512"/>
                <a:gd name="connsiteY40" fmla="*/ 180139 h 669914"/>
                <a:gd name="connsiteX41" fmla="*/ 394387 w 855512"/>
                <a:gd name="connsiteY41" fmla="*/ 141372 h 669914"/>
                <a:gd name="connsiteX42" fmla="*/ 355867 w 855512"/>
                <a:gd name="connsiteY42" fmla="*/ 57228 h 669914"/>
                <a:gd name="connsiteX43" fmla="*/ 303233 w 855512"/>
                <a:gd name="connsiteY43" fmla="*/ 60314 h 669914"/>
                <a:gd name="connsiteX44" fmla="*/ 299042 w 855512"/>
                <a:gd name="connsiteY44" fmla="*/ 73078 h 669914"/>
                <a:gd name="connsiteX45" fmla="*/ 318949 w 855512"/>
                <a:gd name="connsiteY45" fmla="*/ 112321 h 669914"/>
                <a:gd name="connsiteX46" fmla="*/ 276087 w 855512"/>
                <a:gd name="connsiteY46" fmla="*/ 120322 h 669914"/>
                <a:gd name="connsiteX47" fmla="*/ 268459 w 855512"/>
                <a:gd name="connsiteY47" fmla="*/ 131424 h 669914"/>
                <a:gd name="connsiteX48" fmla="*/ 268467 w 855512"/>
                <a:gd name="connsiteY48" fmla="*/ 131466 h 669914"/>
                <a:gd name="connsiteX49" fmla="*/ 333808 w 855512"/>
                <a:gd name="connsiteY49" fmla="*/ 184901 h 669914"/>
                <a:gd name="connsiteX50" fmla="*/ 345238 w 855512"/>
                <a:gd name="connsiteY50" fmla="*/ 183854 h 669914"/>
                <a:gd name="connsiteX51" fmla="*/ 380862 w 855512"/>
                <a:gd name="connsiteY51" fmla="*/ 164137 h 669914"/>
                <a:gd name="connsiteX52" fmla="*/ 384672 w 855512"/>
                <a:gd name="connsiteY52" fmla="*/ 179948 h 669914"/>
                <a:gd name="connsiteX53" fmla="*/ 348953 w 855512"/>
                <a:gd name="connsiteY53" fmla="*/ 224811 h 669914"/>
                <a:gd name="connsiteX54" fmla="*/ 277611 w 855512"/>
                <a:gd name="connsiteY54" fmla="*/ 235670 h 669914"/>
                <a:gd name="connsiteX55" fmla="*/ 275515 w 855512"/>
                <a:gd name="connsiteY55" fmla="*/ 236813 h 669914"/>
                <a:gd name="connsiteX56" fmla="*/ 270086 w 855512"/>
                <a:gd name="connsiteY56" fmla="*/ 206999 h 669914"/>
                <a:gd name="connsiteX57" fmla="*/ 258847 w 855512"/>
                <a:gd name="connsiteY57" fmla="*/ 199189 h 669914"/>
                <a:gd name="connsiteX58" fmla="*/ 251036 w 855512"/>
                <a:gd name="connsiteY58" fmla="*/ 210428 h 669914"/>
                <a:gd name="connsiteX59" fmla="*/ 257608 w 855512"/>
                <a:gd name="connsiteY59" fmla="*/ 246528 h 669914"/>
                <a:gd name="connsiteX60" fmla="*/ 215127 w 855512"/>
                <a:gd name="connsiteY60" fmla="*/ 269864 h 669914"/>
                <a:gd name="connsiteX61" fmla="*/ 188266 w 855512"/>
                <a:gd name="connsiteY61" fmla="*/ 245099 h 669914"/>
                <a:gd name="connsiteX62" fmla="*/ 174803 w 855512"/>
                <a:gd name="connsiteY62" fmla="*/ 244653 h 669914"/>
                <a:gd name="connsiteX63" fmla="*/ 174357 w 855512"/>
                <a:gd name="connsiteY63" fmla="*/ 258116 h 669914"/>
                <a:gd name="connsiteX64" fmla="*/ 175312 w 855512"/>
                <a:gd name="connsiteY64" fmla="*/ 259006 h 669914"/>
                <a:gd name="connsiteX65" fmla="*/ 197506 w 855512"/>
                <a:gd name="connsiteY65" fmla="*/ 279389 h 669914"/>
                <a:gd name="connsiteX66" fmla="*/ 195410 w 855512"/>
                <a:gd name="connsiteY66" fmla="*/ 280532 h 669914"/>
                <a:gd name="connsiteX67" fmla="*/ 147785 w 855512"/>
                <a:gd name="connsiteY67" fmla="*/ 335301 h 669914"/>
                <a:gd name="connsiteX68" fmla="*/ 89683 w 855512"/>
                <a:gd name="connsiteY68" fmla="*/ 341302 h 669914"/>
                <a:gd name="connsiteX69" fmla="*/ 78538 w 855512"/>
                <a:gd name="connsiteY69" fmla="*/ 329681 h 669914"/>
                <a:gd name="connsiteX70" fmla="*/ 114162 w 855512"/>
                <a:gd name="connsiteY70" fmla="*/ 310631 h 669914"/>
                <a:gd name="connsiteX71" fmla="*/ 111304 w 855512"/>
                <a:gd name="connsiteY71" fmla="*/ 217667 h 669914"/>
                <a:gd name="connsiteX72" fmla="*/ 104446 w 855512"/>
                <a:gd name="connsiteY72" fmla="*/ 215096 h 669914"/>
                <a:gd name="connsiteX73" fmla="*/ 97779 w 855512"/>
                <a:gd name="connsiteY73" fmla="*/ 218144 h 669914"/>
                <a:gd name="connsiteX74" fmla="*/ 68061 w 855512"/>
                <a:gd name="connsiteY74" fmla="*/ 249862 h 669914"/>
                <a:gd name="connsiteX75" fmla="*/ 45772 w 855512"/>
                <a:gd name="connsiteY75" fmla="*/ 211762 h 669914"/>
                <a:gd name="connsiteX76" fmla="*/ 32750 w 855512"/>
                <a:gd name="connsiteY76" fmla="*/ 208317 h 669914"/>
                <a:gd name="connsiteX77" fmla="*/ 32723 w 855512"/>
                <a:gd name="connsiteY77" fmla="*/ 208333 h 669914"/>
                <a:gd name="connsiteX78" fmla="*/ 52 w 855512"/>
                <a:gd name="connsiteY78" fmla="*/ 267102 h 669914"/>
                <a:gd name="connsiteX79" fmla="*/ 20722 w 855512"/>
                <a:gd name="connsiteY79" fmla="*/ 313013 h 669914"/>
                <a:gd name="connsiteX80" fmla="*/ 51583 w 855512"/>
                <a:gd name="connsiteY80" fmla="*/ 329300 h 669914"/>
                <a:gd name="connsiteX81" fmla="*/ 79015 w 855512"/>
                <a:gd name="connsiteY81" fmla="*/ 357875 h 669914"/>
                <a:gd name="connsiteX82" fmla="*/ 79015 w 855512"/>
                <a:gd name="connsiteY82" fmla="*/ 357875 h 669914"/>
                <a:gd name="connsiteX83" fmla="*/ 81205 w 855512"/>
                <a:gd name="connsiteY83" fmla="*/ 359399 h 669914"/>
                <a:gd name="connsiteX84" fmla="*/ 81967 w 855512"/>
                <a:gd name="connsiteY84" fmla="*/ 359876 h 669914"/>
                <a:gd name="connsiteX85" fmla="*/ 85492 w 855512"/>
                <a:gd name="connsiteY85" fmla="*/ 360542 h 669914"/>
                <a:gd name="connsiteX86" fmla="*/ 86444 w 855512"/>
                <a:gd name="connsiteY86" fmla="*/ 360542 h 669914"/>
                <a:gd name="connsiteX87" fmla="*/ 142356 w 855512"/>
                <a:gd name="connsiteY87" fmla="*/ 355589 h 669914"/>
                <a:gd name="connsiteX88" fmla="*/ 141118 w 855512"/>
                <a:gd name="connsiteY88" fmla="*/ 365114 h 669914"/>
                <a:gd name="connsiteX89" fmla="*/ 111304 w 855512"/>
                <a:gd name="connsiteY89" fmla="*/ 365114 h 669914"/>
                <a:gd name="connsiteX90" fmla="*/ 101779 w 855512"/>
                <a:gd name="connsiteY90" fmla="*/ 374639 h 669914"/>
                <a:gd name="connsiteX91" fmla="*/ 435154 w 855512"/>
                <a:gd name="connsiteY91" fmla="*/ 669914 h 669914"/>
                <a:gd name="connsiteX92" fmla="*/ 768529 w 855512"/>
                <a:gd name="connsiteY92" fmla="*/ 374639 h 669914"/>
                <a:gd name="connsiteX93" fmla="*/ 759004 w 855512"/>
                <a:gd name="connsiteY93" fmla="*/ 365114 h 669914"/>
                <a:gd name="connsiteX94" fmla="*/ 671279 w 855512"/>
                <a:gd name="connsiteY94" fmla="*/ 365114 h 669914"/>
                <a:gd name="connsiteX95" fmla="*/ 673279 w 855512"/>
                <a:gd name="connsiteY95" fmla="*/ 342731 h 669914"/>
                <a:gd name="connsiteX96" fmla="*/ 826822 w 855512"/>
                <a:gd name="connsiteY96" fmla="*/ 237956 h 669914"/>
                <a:gd name="connsiteX97" fmla="*/ 833490 w 855512"/>
                <a:gd name="connsiteY97" fmla="*/ 6117 h 669914"/>
                <a:gd name="connsiteX98" fmla="*/ 19102 w 855512"/>
                <a:gd name="connsiteY98" fmla="*/ 266721 h 669914"/>
                <a:gd name="connsiteX99" fmla="*/ 31675 w 855512"/>
                <a:gd name="connsiteY99" fmla="*/ 233193 h 669914"/>
                <a:gd name="connsiteX100" fmla="*/ 34533 w 855512"/>
                <a:gd name="connsiteY100" fmla="*/ 230431 h 669914"/>
                <a:gd name="connsiteX101" fmla="*/ 58060 w 855512"/>
                <a:gd name="connsiteY101" fmla="*/ 270436 h 669914"/>
                <a:gd name="connsiteX102" fmla="*/ 65203 w 855512"/>
                <a:gd name="connsiteY102" fmla="*/ 275103 h 669914"/>
                <a:gd name="connsiteX103" fmla="*/ 73204 w 855512"/>
                <a:gd name="connsiteY103" fmla="*/ 272150 h 669914"/>
                <a:gd name="connsiteX104" fmla="*/ 104446 w 855512"/>
                <a:gd name="connsiteY104" fmla="*/ 238813 h 669914"/>
                <a:gd name="connsiteX105" fmla="*/ 100160 w 855512"/>
                <a:gd name="connsiteY105" fmla="*/ 297392 h 669914"/>
                <a:gd name="connsiteX106" fmla="*/ 33485 w 855512"/>
                <a:gd name="connsiteY106" fmla="*/ 299297 h 669914"/>
                <a:gd name="connsiteX107" fmla="*/ 19102 w 855512"/>
                <a:gd name="connsiteY107" fmla="*/ 266721 h 669914"/>
                <a:gd name="connsiteX108" fmla="*/ 835204 w 855512"/>
                <a:gd name="connsiteY108" fmla="*/ 154802 h 669914"/>
                <a:gd name="connsiteX109" fmla="*/ 818345 w 855512"/>
                <a:gd name="connsiteY109" fmla="*/ 147944 h 669914"/>
                <a:gd name="connsiteX110" fmla="*/ 701854 w 855512"/>
                <a:gd name="connsiteY110" fmla="*/ 73459 h 669914"/>
                <a:gd name="connsiteX111" fmla="*/ 688234 w 855512"/>
                <a:gd name="connsiteY111" fmla="*/ 60314 h 669914"/>
                <a:gd name="connsiteX112" fmla="*/ 818059 w 855512"/>
                <a:gd name="connsiteY112" fmla="*/ 19643 h 669914"/>
                <a:gd name="connsiteX113" fmla="*/ 835204 w 855512"/>
                <a:gd name="connsiteY113" fmla="*/ 154802 h 669914"/>
                <a:gd name="connsiteX114" fmla="*/ 341714 w 855512"/>
                <a:gd name="connsiteY114" fmla="*/ 165089 h 669914"/>
                <a:gd name="connsiteX115" fmla="*/ 306662 w 855512"/>
                <a:gd name="connsiteY115" fmla="*/ 156898 h 669914"/>
                <a:gd name="connsiteX116" fmla="*/ 290089 w 855512"/>
                <a:gd name="connsiteY116" fmla="*/ 137086 h 669914"/>
                <a:gd name="connsiteX117" fmla="*/ 334951 w 855512"/>
                <a:gd name="connsiteY117" fmla="*/ 128704 h 669914"/>
                <a:gd name="connsiteX118" fmla="*/ 342608 w 855512"/>
                <a:gd name="connsiteY118" fmla="*/ 117621 h 669914"/>
                <a:gd name="connsiteX119" fmla="*/ 341714 w 855512"/>
                <a:gd name="connsiteY119" fmla="*/ 114988 h 669914"/>
                <a:gd name="connsiteX120" fmla="*/ 320854 w 855512"/>
                <a:gd name="connsiteY120" fmla="*/ 73840 h 669914"/>
                <a:gd name="connsiteX121" fmla="*/ 324664 w 855512"/>
                <a:gd name="connsiteY121" fmla="*/ 72887 h 669914"/>
                <a:gd name="connsiteX122" fmla="*/ 377154 w 855512"/>
                <a:gd name="connsiteY122" fmla="*/ 113568 h 669914"/>
                <a:gd name="connsiteX123" fmla="*/ 341714 w 855512"/>
                <a:gd name="connsiteY123" fmla="*/ 165089 h 669914"/>
                <a:gd name="connsiteX124" fmla="*/ 204554 w 855512"/>
                <a:gd name="connsiteY124" fmla="*/ 297487 h 669914"/>
                <a:gd name="connsiteX125" fmla="*/ 286755 w 855512"/>
                <a:gd name="connsiteY125" fmla="*/ 252529 h 669914"/>
                <a:gd name="connsiteX126" fmla="*/ 404198 w 855512"/>
                <a:gd name="connsiteY126" fmla="*/ 286914 h 669914"/>
                <a:gd name="connsiteX127" fmla="*/ 412866 w 855512"/>
                <a:gd name="connsiteY127" fmla="*/ 365114 h 669914"/>
                <a:gd name="connsiteX128" fmla="*/ 160168 w 855512"/>
                <a:gd name="connsiteY128" fmla="*/ 365114 h 669914"/>
                <a:gd name="connsiteX129" fmla="*/ 204554 w 855512"/>
                <a:gd name="connsiteY129" fmla="*/ 297487 h 669914"/>
                <a:gd name="connsiteX130" fmla="*/ 435154 w 855512"/>
                <a:gd name="connsiteY130" fmla="*/ 650864 h 669914"/>
                <a:gd name="connsiteX131" fmla="*/ 435154 w 855512"/>
                <a:gd name="connsiteY131" fmla="*/ 650864 h 669914"/>
                <a:gd name="connsiteX132" fmla="*/ 128259 w 855512"/>
                <a:gd name="connsiteY132" fmla="*/ 441314 h 669914"/>
                <a:gd name="connsiteX133" fmla="*/ 742050 w 855512"/>
                <a:gd name="connsiteY133" fmla="*/ 441314 h 669914"/>
                <a:gd name="connsiteX134" fmla="*/ 435154 w 855512"/>
                <a:gd name="connsiteY134" fmla="*/ 650864 h 669914"/>
                <a:gd name="connsiteX135" fmla="*/ 745669 w 855512"/>
                <a:gd name="connsiteY135" fmla="*/ 422264 h 669914"/>
                <a:gd name="connsiteX136" fmla="*/ 124639 w 855512"/>
                <a:gd name="connsiteY136" fmla="*/ 422264 h 669914"/>
                <a:gd name="connsiteX137" fmla="*/ 120829 w 855512"/>
                <a:gd name="connsiteY137" fmla="*/ 384164 h 669914"/>
                <a:gd name="connsiteX138" fmla="*/ 749479 w 855512"/>
                <a:gd name="connsiteY138" fmla="*/ 384164 h 669914"/>
                <a:gd name="connsiteX139" fmla="*/ 745669 w 855512"/>
                <a:gd name="connsiteY139" fmla="*/ 422264 h 669914"/>
                <a:gd name="connsiteX140" fmla="*/ 811011 w 855512"/>
                <a:gd name="connsiteY140" fmla="*/ 227288 h 669914"/>
                <a:gd name="connsiteX141" fmla="*/ 661468 w 855512"/>
                <a:gd name="connsiteY141" fmla="*/ 327014 h 669914"/>
                <a:gd name="connsiteX142" fmla="*/ 660421 w 855512"/>
                <a:gd name="connsiteY142" fmla="*/ 327681 h 669914"/>
                <a:gd name="connsiteX143" fmla="*/ 658516 w 855512"/>
                <a:gd name="connsiteY143" fmla="*/ 328824 h 669914"/>
                <a:gd name="connsiteX144" fmla="*/ 656325 w 855512"/>
                <a:gd name="connsiteY144" fmla="*/ 331682 h 669914"/>
                <a:gd name="connsiteX145" fmla="*/ 655753 w 855512"/>
                <a:gd name="connsiteY145" fmla="*/ 333587 h 669914"/>
                <a:gd name="connsiteX146" fmla="*/ 655753 w 855512"/>
                <a:gd name="connsiteY146" fmla="*/ 335015 h 669914"/>
                <a:gd name="connsiteX147" fmla="*/ 652134 w 855512"/>
                <a:gd name="connsiteY147" fmla="*/ 365114 h 669914"/>
                <a:gd name="connsiteX148" fmla="*/ 631655 w 855512"/>
                <a:gd name="connsiteY148" fmla="*/ 365114 h 669914"/>
                <a:gd name="connsiteX149" fmla="*/ 616606 w 855512"/>
                <a:gd name="connsiteY149" fmla="*/ 341111 h 669914"/>
                <a:gd name="connsiteX150" fmla="*/ 609748 w 855512"/>
                <a:gd name="connsiteY150" fmla="*/ 336730 h 669914"/>
                <a:gd name="connsiteX151" fmla="*/ 548407 w 855512"/>
                <a:gd name="connsiteY151" fmla="*/ 328538 h 669914"/>
                <a:gd name="connsiteX152" fmla="*/ 598508 w 855512"/>
                <a:gd name="connsiteY152" fmla="*/ 299011 h 669914"/>
                <a:gd name="connsiteX153" fmla="*/ 603175 w 855512"/>
                <a:gd name="connsiteY153" fmla="*/ 289962 h 669914"/>
                <a:gd name="connsiteX154" fmla="*/ 631750 w 855512"/>
                <a:gd name="connsiteY154" fmla="*/ 111940 h 669914"/>
                <a:gd name="connsiteX155" fmla="*/ 671755 w 855512"/>
                <a:gd name="connsiteY155" fmla="*/ 70887 h 669914"/>
                <a:gd name="connsiteX156" fmla="*/ 688900 w 855512"/>
                <a:gd name="connsiteY156" fmla="*/ 87175 h 669914"/>
                <a:gd name="connsiteX157" fmla="*/ 810725 w 855512"/>
                <a:gd name="connsiteY157" fmla="*/ 165661 h 669914"/>
                <a:gd name="connsiteX158" fmla="*/ 831680 w 855512"/>
                <a:gd name="connsiteY158" fmla="*/ 174138 h 669914"/>
                <a:gd name="connsiteX159" fmla="*/ 811106 w 855512"/>
                <a:gd name="connsiteY159" fmla="*/ 227288 h 669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Lst>
              <a:rect l="l" t="t" r="r" b="b"/>
              <a:pathLst>
                <a:path w="855512" h="669914">
                  <a:moveTo>
                    <a:pt x="833490" y="6117"/>
                  </a:moveTo>
                  <a:cubicBezTo>
                    <a:pt x="831995" y="2216"/>
                    <a:pt x="828133" y="-256"/>
                    <a:pt x="823965" y="21"/>
                  </a:cubicBezTo>
                  <a:cubicBezTo>
                    <a:pt x="817869" y="21"/>
                    <a:pt x="674708" y="10213"/>
                    <a:pt x="615844" y="101653"/>
                  </a:cubicBezTo>
                  <a:cubicBezTo>
                    <a:pt x="581935" y="154326"/>
                    <a:pt x="579363" y="229669"/>
                    <a:pt x="583744" y="285676"/>
                  </a:cubicBezTo>
                  <a:lnTo>
                    <a:pt x="514974" y="326157"/>
                  </a:lnTo>
                  <a:cubicBezTo>
                    <a:pt x="510456" y="328852"/>
                    <a:pt x="508979" y="334699"/>
                    <a:pt x="511674" y="339217"/>
                  </a:cubicBezTo>
                  <a:cubicBezTo>
                    <a:pt x="513163" y="341714"/>
                    <a:pt x="515712" y="343394"/>
                    <a:pt x="518593" y="343778"/>
                  </a:cubicBezTo>
                  <a:lnTo>
                    <a:pt x="602890" y="355018"/>
                  </a:lnTo>
                  <a:lnTo>
                    <a:pt x="609176" y="365114"/>
                  </a:lnTo>
                  <a:lnTo>
                    <a:pt x="432678" y="365114"/>
                  </a:lnTo>
                  <a:cubicBezTo>
                    <a:pt x="434301" y="358009"/>
                    <a:pt x="435289" y="350773"/>
                    <a:pt x="435631" y="343493"/>
                  </a:cubicBezTo>
                  <a:lnTo>
                    <a:pt x="492781" y="322823"/>
                  </a:lnTo>
                  <a:lnTo>
                    <a:pt x="493257" y="322823"/>
                  </a:lnTo>
                  <a:cubicBezTo>
                    <a:pt x="494077" y="322487"/>
                    <a:pt x="494847" y="322039"/>
                    <a:pt x="495543" y="321490"/>
                  </a:cubicBezTo>
                  <a:lnTo>
                    <a:pt x="496305" y="320823"/>
                  </a:lnTo>
                  <a:cubicBezTo>
                    <a:pt x="496865" y="320221"/>
                    <a:pt x="497346" y="319548"/>
                    <a:pt x="497734" y="318823"/>
                  </a:cubicBezTo>
                  <a:lnTo>
                    <a:pt x="497734" y="318061"/>
                  </a:lnTo>
                  <a:lnTo>
                    <a:pt x="497734" y="318061"/>
                  </a:lnTo>
                  <a:lnTo>
                    <a:pt x="518212" y="266912"/>
                  </a:lnTo>
                  <a:cubicBezTo>
                    <a:pt x="520159" y="262019"/>
                    <a:pt x="517771" y="256475"/>
                    <a:pt x="512878" y="254529"/>
                  </a:cubicBezTo>
                  <a:cubicBezTo>
                    <a:pt x="507986" y="252583"/>
                    <a:pt x="502442" y="254971"/>
                    <a:pt x="500496" y="259863"/>
                  </a:cubicBezTo>
                  <a:lnTo>
                    <a:pt x="481446" y="307488"/>
                  </a:lnTo>
                  <a:lnTo>
                    <a:pt x="433821" y="324538"/>
                  </a:lnTo>
                  <a:cubicBezTo>
                    <a:pt x="432261" y="310431"/>
                    <a:pt x="428264" y="296702"/>
                    <a:pt x="422010" y="283961"/>
                  </a:cubicBezTo>
                  <a:lnTo>
                    <a:pt x="453061" y="231764"/>
                  </a:lnTo>
                  <a:lnTo>
                    <a:pt x="453061" y="231764"/>
                  </a:lnTo>
                  <a:cubicBezTo>
                    <a:pt x="453357" y="231124"/>
                    <a:pt x="453581" y="230453"/>
                    <a:pt x="453728" y="229764"/>
                  </a:cubicBezTo>
                  <a:cubicBezTo>
                    <a:pt x="454092" y="228748"/>
                    <a:pt x="454092" y="227637"/>
                    <a:pt x="453728" y="226621"/>
                  </a:cubicBezTo>
                  <a:cubicBezTo>
                    <a:pt x="453805" y="225924"/>
                    <a:pt x="453805" y="225222"/>
                    <a:pt x="453728" y="224525"/>
                  </a:cubicBezTo>
                  <a:cubicBezTo>
                    <a:pt x="453728" y="224525"/>
                    <a:pt x="453728" y="224525"/>
                    <a:pt x="453728" y="224525"/>
                  </a:cubicBezTo>
                  <a:lnTo>
                    <a:pt x="436774" y="172138"/>
                  </a:lnTo>
                  <a:cubicBezTo>
                    <a:pt x="435330" y="167079"/>
                    <a:pt x="430059" y="164149"/>
                    <a:pt x="425000" y="165592"/>
                  </a:cubicBezTo>
                  <a:cubicBezTo>
                    <a:pt x="419942" y="167036"/>
                    <a:pt x="417011" y="172307"/>
                    <a:pt x="418455" y="177366"/>
                  </a:cubicBezTo>
                  <a:cubicBezTo>
                    <a:pt x="418520" y="177594"/>
                    <a:pt x="418594" y="177820"/>
                    <a:pt x="418676" y="178043"/>
                  </a:cubicBezTo>
                  <a:lnTo>
                    <a:pt x="434392" y="226430"/>
                  </a:lnTo>
                  <a:lnTo>
                    <a:pt x="411913" y="264530"/>
                  </a:lnTo>
                  <a:cubicBezTo>
                    <a:pt x="400683" y="249659"/>
                    <a:pt x="385690" y="238053"/>
                    <a:pt x="368479" y="230907"/>
                  </a:cubicBezTo>
                  <a:lnTo>
                    <a:pt x="402388" y="188330"/>
                  </a:lnTo>
                  <a:lnTo>
                    <a:pt x="402388" y="187759"/>
                  </a:lnTo>
                  <a:cubicBezTo>
                    <a:pt x="403707" y="185661"/>
                    <a:pt x="404246" y="183166"/>
                    <a:pt x="403912" y="180710"/>
                  </a:cubicBezTo>
                  <a:cubicBezTo>
                    <a:pt x="403912" y="180710"/>
                    <a:pt x="403912" y="180710"/>
                    <a:pt x="403912" y="180139"/>
                  </a:cubicBezTo>
                  <a:lnTo>
                    <a:pt x="394387" y="141372"/>
                  </a:lnTo>
                  <a:cubicBezTo>
                    <a:pt x="406986" y="107499"/>
                    <a:pt x="389740" y="69827"/>
                    <a:pt x="355867" y="57228"/>
                  </a:cubicBezTo>
                  <a:cubicBezTo>
                    <a:pt x="338666" y="50831"/>
                    <a:pt x="319569" y="51950"/>
                    <a:pt x="303233" y="60314"/>
                  </a:cubicBezTo>
                  <a:cubicBezTo>
                    <a:pt x="298563" y="62691"/>
                    <a:pt x="296690" y="68395"/>
                    <a:pt x="299042" y="73078"/>
                  </a:cubicBezTo>
                  <a:lnTo>
                    <a:pt x="318949" y="112321"/>
                  </a:lnTo>
                  <a:lnTo>
                    <a:pt x="276087" y="120322"/>
                  </a:lnTo>
                  <a:cubicBezTo>
                    <a:pt x="270915" y="121281"/>
                    <a:pt x="267500" y="126252"/>
                    <a:pt x="268459" y="131424"/>
                  </a:cubicBezTo>
                  <a:cubicBezTo>
                    <a:pt x="268462" y="131438"/>
                    <a:pt x="268464" y="131452"/>
                    <a:pt x="268467" y="131466"/>
                  </a:cubicBezTo>
                  <a:cubicBezTo>
                    <a:pt x="275158" y="162313"/>
                    <a:pt x="302247" y="184466"/>
                    <a:pt x="333808" y="184901"/>
                  </a:cubicBezTo>
                  <a:cubicBezTo>
                    <a:pt x="337642" y="184905"/>
                    <a:pt x="341469" y="184554"/>
                    <a:pt x="345238" y="183854"/>
                  </a:cubicBezTo>
                  <a:cubicBezTo>
                    <a:pt x="358926" y="181288"/>
                    <a:pt x="371420" y="174373"/>
                    <a:pt x="380862" y="164137"/>
                  </a:cubicBezTo>
                  <a:lnTo>
                    <a:pt x="384672" y="179948"/>
                  </a:lnTo>
                  <a:lnTo>
                    <a:pt x="348953" y="224811"/>
                  </a:lnTo>
                  <a:cubicBezTo>
                    <a:pt x="324637" y="219868"/>
                    <a:pt x="299356" y="223716"/>
                    <a:pt x="277611" y="235670"/>
                  </a:cubicBezTo>
                  <a:lnTo>
                    <a:pt x="275515" y="236813"/>
                  </a:lnTo>
                  <a:lnTo>
                    <a:pt x="270086" y="206999"/>
                  </a:lnTo>
                  <a:cubicBezTo>
                    <a:pt x="269139" y="201739"/>
                    <a:pt x="264107" y="198242"/>
                    <a:pt x="258847" y="199189"/>
                  </a:cubicBezTo>
                  <a:cubicBezTo>
                    <a:pt x="253586" y="200136"/>
                    <a:pt x="250089" y="205168"/>
                    <a:pt x="251036" y="210428"/>
                  </a:cubicBezTo>
                  <a:lnTo>
                    <a:pt x="257608" y="246528"/>
                  </a:lnTo>
                  <a:lnTo>
                    <a:pt x="215127" y="269864"/>
                  </a:lnTo>
                  <a:lnTo>
                    <a:pt x="188266" y="245099"/>
                  </a:lnTo>
                  <a:cubicBezTo>
                    <a:pt x="184672" y="241258"/>
                    <a:pt x="178644" y="241058"/>
                    <a:pt x="174803" y="244653"/>
                  </a:cubicBezTo>
                  <a:cubicBezTo>
                    <a:pt x="170962" y="248247"/>
                    <a:pt x="170762" y="254275"/>
                    <a:pt x="174357" y="258116"/>
                  </a:cubicBezTo>
                  <a:cubicBezTo>
                    <a:pt x="174655" y="258434"/>
                    <a:pt x="174974" y="258731"/>
                    <a:pt x="175312" y="259006"/>
                  </a:cubicBezTo>
                  <a:lnTo>
                    <a:pt x="197506" y="279389"/>
                  </a:lnTo>
                  <a:lnTo>
                    <a:pt x="195410" y="280532"/>
                  </a:lnTo>
                  <a:cubicBezTo>
                    <a:pt x="173517" y="292531"/>
                    <a:pt x="156628" y="311954"/>
                    <a:pt x="147785" y="335301"/>
                  </a:cubicBezTo>
                  <a:lnTo>
                    <a:pt x="89683" y="341302"/>
                  </a:lnTo>
                  <a:lnTo>
                    <a:pt x="78538" y="329681"/>
                  </a:lnTo>
                  <a:cubicBezTo>
                    <a:pt x="92129" y="327260"/>
                    <a:pt x="104602" y="320590"/>
                    <a:pt x="114162" y="310631"/>
                  </a:cubicBezTo>
                  <a:cubicBezTo>
                    <a:pt x="138149" y="283838"/>
                    <a:pt x="136892" y="242937"/>
                    <a:pt x="111304" y="217667"/>
                  </a:cubicBezTo>
                  <a:cubicBezTo>
                    <a:pt x="109453" y="215930"/>
                    <a:pt x="106984" y="215004"/>
                    <a:pt x="104446" y="215096"/>
                  </a:cubicBezTo>
                  <a:cubicBezTo>
                    <a:pt x="101906" y="215181"/>
                    <a:pt x="99506" y="216279"/>
                    <a:pt x="97779" y="218144"/>
                  </a:cubicBezTo>
                  <a:lnTo>
                    <a:pt x="68061" y="249862"/>
                  </a:lnTo>
                  <a:lnTo>
                    <a:pt x="45772" y="211762"/>
                  </a:lnTo>
                  <a:cubicBezTo>
                    <a:pt x="43127" y="207215"/>
                    <a:pt x="37297" y="205672"/>
                    <a:pt x="32750" y="208317"/>
                  </a:cubicBezTo>
                  <a:cubicBezTo>
                    <a:pt x="32741" y="208322"/>
                    <a:pt x="32732" y="208328"/>
                    <a:pt x="32723" y="208333"/>
                  </a:cubicBezTo>
                  <a:cubicBezTo>
                    <a:pt x="11689" y="220261"/>
                    <a:pt x="-919" y="242941"/>
                    <a:pt x="52" y="267102"/>
                  </a:cubicBezTo>
                  <a:cubicBezTo>
                    <a:pt x="522" y="284555"/>
                    <a:pt x="7967" y="301091"/>
                    <a:pt x="20722" y="313013"/>
                  </a:cubicBezTo>
                  <a:cubicBezTo>
                    <a:pt x="29361" y="321112"/>
                    <a:pt x="40021" y="326738"/>
                    <a:pt x="51583" y="329300"/>
                  </a:cubicBezTo>
                  <a:lnTo>
                    <a:pt x="79015" y="357875"/>
                  </a:lnTo>
                  <a:lnTo>
                    <a:pt x="79015" y="357875"/>
                  </a:lnTo>
                  <a:cubicBezTo>
                    <a:pt x="79670" y="358484"/>
                    <a:pt x="80407" y="358997"/>
                    <a:pt x="81205" y="359399"/>
                  </a:cubicBezTo>
                  <a:lnTo>
                    <a:pt x="81967" y="359876"/>
                  </a:lnTo>
                  <a:cubicBezTo>
                    <a:pt x="83089" y="360319"/>
                    <a:pt x="84285" y="360545"/>
                    <a:pt x="85492" y="360542"/>
                  </a:cubicBezTo>
                  <a:lnTo>
                    <a:pt x="86444" y="360542"/>
                  </a:lnTo>
                  <a:lnTo>
                    <a:pt x="142356" y="355589"/>
                  </a:lnTo>
                  <a:cubicBezTo>
                    <a:pt x="141784" y="358828"/>
                    <a:pt x="141403" y="362066"/>
                    <a:pt x="141118" y="365114"/>
                  </a:cubicBezTo>
                  <a:lnTo>
                    <a:pt x="111304" y="365114"/>
                  </a:lnTo>
                  <a:cubicBezTo>
                    <a:pt x="106044" y="365114"/>
                    <a:pt x="101779" y="369379"/>
                    <a:pt x="101779" y="374639"/>
                  </a:cubicBezTo>
                  <a:cubicBezTo>
                    <a:pt x="101779" y="548471"/>
                    <a:pt x="238844" y="669914"/>
                    <a:pt x="435154" y="669914"/>
                  </a:cubicBezTo>
                  <a:cubicBezTo>
                    <a:pt x="631465" y="669914"/>
                    <a:pt x="768529" y="548471"/>
                    <a:pt x="768529" y="374639"/>
                  </a:cubicBezTo>
                  <a:cubicBezTo>
                    <a:pt x="768529" y="369379"/>
                    <a:pt x="764265" y="365114"/>
                    <a:pt x="759004" y="365114"/>
                  </a:cubicBezTo>
                  <a:lnTo>
                    <a:pt x="671279" y="365114"/>
                  </a:lnTo>
                  <a:lnTo>
                    <a:pt x="673279" y="342731"/>
                  </a:lnTo>
                  <a:cubicBezTo>
                    <a:pt x="725857" y="323681"/>
                    <a:pt x="793009" y="290057"/>
                    <a:pt x="826822" y="237956"/>
                  </a:cubicBezTo>
                  <a:cubicBezTo>
                    <a:pt x="885973" y="146039"/>
                    <a:pt x="835681" y="11737"/>
                    <a:pt x="833490" y="6117"/>
                  </a:cubicBezTo>
                  <a:close/>
                  <a:moveTo>
                    <a:pt x="19102" y="266721"/>
                  </a:moveTo>
                  <a:cubicBezTo>
                    <a:pt x="18648" y="254314"/>
                    <a:pt x="23175" y="242241"/>
                    <a:pt x="31675" y="233193"/>
                  </a:cubicBezTo>
                  <a:lnTo>
                    <a:pt x="34533" y="230431"/>
                  </a:lnTo>
                  <a:lnTo>
                    <a:pt x="58060" y="270436"/>
                  </a:lnTo>
                  <a:cubicBezTo>
                    <a:pt x="59572" y="273031"/>
                    <a:pt x="62219" y="274761"/>
                    <a:pt x="65203" y="275103"/>
                  </a:cubicBezTo>
                  <a:cubicBezTo>
                    <a:pt x="68187" y="275434"/>
                    <a:pt x="71152" y="274340"/>
                    <a:pt x="73204" y="272150"/>
                  </a:cubicBezTo>
                  <a:lnTo>
                    <a:pt x="104446" y="238813"/>
                  </a:lnTo>
                  <a:cubicBezTo>
                    <a:pt x="116190" y="257123"/>
                    <a:pt x="114444" y="280986"/>
                    <a:pt x="100160" y="297392"/>
                  </a:cubicBezTo>
                  <a:cubicBezTo>
                    <a:pt x="82165" y="316083"/>
                    <a:pt x="52518" y="316930"/>
                    <a:pt x="33485" y="299297"/>
                  </a:cubicBezTo>
                  <a:cubicBezTo>
                    <a:pt x="24539" y="290790"/>
                    <a:pt x="19361" y="279063"/>
                    <a:pt x="19102" y="266721"/>
                  </a:cubicBezTo>
                  <a:close/>
                  <a:moveTo>
                    <a:pt x="835204" y="154802"/>
                  </a:moveTo>
                  <a:lnTo>
                    <a:pt x="818345" y="147944"/>
                  </a:lnTo>
                  <a:cubicBezTo>
                    <a:pt x="775143" y="130727"/>
                    <a:pt x="735610" y="105449"/>
                    <a:pt x="701854" y="73459"/>
                  </a:cubicBezTo>
                  <a:lnTo>
                    <a:pt x="688234" y="60314"/>
                  </a:lnTo>
                  <a:cubicBezTo>
                    <a:pt x="728426" y="38381"/>
                    <a:pt x="772537" y="24562"/>
                    <a:pt x="818059" y="19643"/>
                  </a:cubicBezTo>
                  <a:cubicBezTo>
                    <a:pt x="832618" y="63127"/>
                    <a:pt x="838444" y="109060"/>
                    <a:pt x="835204" y="154802"/>
                  </a:cubicBezTo>
                  <a:close/>
                  <a:moveTo>
                    <a:pt x="341714" y="165089"/>
                  </a:moveTo>
                  <a:cubicBezTo>
                    <a:pt x="329403" y="167211"/>
                    <a:pt x="316758" y="164255"/>
                    <a:pt x="306662" y="156898"/>
                  </a:cubicBezTo>
                  <a:cubicBezTo>
                    <a:pt x="299454" y="151907"/>
                    <a:pt x="293728" y="145062"/>
                    <a:pt x="290089" y="137086"/>
                  </a:cubicBezTo>
                  <a:lnTo>
                    <a:pt x="334951" y="128704"/>
                  </a:lnTo>
                  <a:cubicBezTo>
                    <a:pt x="340126" y="127758"/>
                    <a:pt x="343554" y="122796"/>
                    <a:pt x="342608" y="117621"/>
                  </a:cubicBezTo>
                  <a:cubicBezTo>
                    <a:pt x="342441" y="116704"/>
                    <a:pt x="342139" y="115817"/>
                    <a:pt x="341714" y="114988"/>
                  </a:cubicBezTo>
                  <a:lnTo>
                    <a:pt x="320854" y="73840"/>
                  </a:lnTo>
                  <a:lnTo>
                    <a:pt x="324664" y="72887"/>
                  </a:lnTo>
                  <a:cubicBezTo>
                    <a:pt x="350393" y="69626"/>
                    <a:pt x="373893" y="87840"/>
                    <a:pt x="377154" y="113568"/>
                  </a:cubicBezTo>
                  <a:cubicBezTo>
                    <a:pt x="380156" y="137254"/>
                    <a:pt x="364907" y="159423"/>
                    <a:pt x="341714" y="165089"/>
                  </a:cubicBezTo>
                  <a:close/>
                  <a:moveTo>
                    <a:pt x="204554" y="297487"/>
                  </a:moveTo>
                  <a:lnTo>
                    <a:pt x="286755" y="252529"/>
                  </a:lnTo>
                  <a:cubicBezTo>
                    <a:pt x="328684" y="229623"/>
                    <a:pt x="381243" y="245012"/>
                    <a:pt x="404198" y="286914"/>
                  </a:cubicBezTo>
                  <a:cubicBezTo>
                    <a:pt x="417215" y="310840"/>
                    <a:pt x="420327" y="338918"/>
                    <a:pt x="412866" y="365114"/>
                  </a:cubicBezTo>
                  <a:lnTo>
                    <a:pt x="160168" y="365114"/>
                  </a:lnTo>
                  <a:cubicBezTo>
                    <a:pt x="162827" y="336604"/>
                    <a:pt x="179455" y="311269"/>
                    <a:pt x="204554" y="297487"/>
                  </a:cubicBezTo>
                  <a:close/>
                  <a:moveTo>
                    <a:pt x="435154" y="650864"/>
                  </a:moveTo>
                  <a:lnTo>
                    <a:pt x="435154" y="650864"/>
                  </a:lnTo>
                  <a:cubicBezTo>
                    <a:pt x="273706" y="650864"/>
                    <a:pt x="157786" y="569045"/>
                    <a:pt x="128259" y="441314"/>
                  </a:cubicBezTo>
                  <a:lnTo>
                    <a:pt x="742050" y="441314"/>
                  </a:lnTo>
                  <a:cubicBezTo>
                    <a:pt x="712522" y="569045"/>
                    <a:pt x="596603" y="650864"/>
                    <a:pt x="435154" y="650864"/>
                  </a:cubicBezTo>
                  <a:close/>
                  <a:moveTo>
                    <a:pt x="745669" y="422264"/>
                  </a:moveTo>
                  <a:lnTo>
                    <a:pt x="124639" y="422264"/>
                  </a:lnTo>
                  <a:cubicBezTo>
                    <a:pt x="122555" y="409659"/>
                    <a:pt x="121282" y="396933"/>
                    <a:pt x="120829" y="384164"/>
                  </a:cubicBezTo>
                  <a:lnTo>
                    <a:pt x="749479" y="384164"/>
                  </a:lnTo>
                  <a:cubicBezTo>
                    <a:pt x="749027" y="396933"/>
                    <a:pt x="747754" y="409659"/>
                    <a:pt x="745669" y="422264"/>
                  </a:cubicBezTo>
                  <a:close/>
                  <a:moveTo>
                    <a:pt x="811011" y="227288"/>
                  </a:moveTo>
                  <a:cubicBezTo>
                    <a:pt x="779007" y="277199"/>
                    <a:pt x="712046" y="309012"/>
                    <a:pt x="661468" y="327014"/>
                  </a:cubicBezTo>
                  <a:cubicBezTo>
                    <a:pt x="661104" y="327212"/>
                    <a:pt x="660754" y="327435"/>
                    <a:pt x="660421" y="327681"/>
                  </a:cubicBezTo>
                  <a:cubicBezTo>
                    <a:pt x="659743" y="327986"/>
                    <a:pt x="659104" y="328370"/>
                    <a:pt x="658516" y="328824"/>
                  </a:cubicBezTo>
                  <a:cubicBezTo>
                    <a:pt x="657733" y="329735"/>
                    <a:pt x="657002" y="330689"/>
                    <a:pt x="656325" y="331682"/>
                  </a:cubicBezTo>
                  <a:cubicBezTo>
                    <a:pt x="656068" y="332295"/>
                    <a:pt x="655877" y="332933"/>
                    <a:pt x="655753" y="333587"/>
                  </a:cubicBezTo>
                  <a:cubicBezTo>
                    <a:pt x="655718" y="334062"/>
                    <a:pt x="655718" y="334540"/>
                    <a:pt x="655753" y="335015"/>
                  </a:cubicBezTo>
                  <a:lnTo>
                    <a:pt x="652134" y="365114"/>
                  </a:lnTo>
                  <a:lnTo>
                    <a:pt x="631655" y="365114"/>
                  </a:lnTo>
                  <a:lnTo>
                    <a:pt x="616606" y="341111"/>
                  </a:lnTo>
                  <a:cubicBezTo>
                    <a:pt x="615090" y="338699"/>
                    <a:pt x="612574" y="337091"/>
                    <a:pt x="609748" y="336730"/>
                  </a:cubicBezTo>
                  <a:lnTo>
                    <a:pt x="548407" y="328538"/>
                  </a:lnTo>
                  <a:lnTo>
                    <a:pt x="598508" y="299011"/>
                  </a:lnTo>
                  <a:cubicBezTo>
                    <a:pt x="601681" y="297149"/>
                    <a:pt x="603498" y="293627"/>
                    <a:pt x="603175" y="289962"/>
                  </a:cubicBezTo>
                  <a:cubicBezTo>
                    <a:pt x="598508" y="236336"/>
                    <a:pt x="599651" y="161946"/>
                    <a:pt x="631750" y="111940"/>
                  </a:cubicBezTo>
                  <a:cubicBezTo>
                    <a:pt x="642404" y="95877"/>
                    <a:pt x="655973" y="81953"/>
                    <a:pt x="671755" y="70887"/>
                  </a:cubicBezTo>
                  <a:lnTo>
                    <a:pt x="688900" y="87175"/>
                  </a:lnTo>
                  <a:cubicBezTo>
                    <a:pt x="724184" y="120800"/>
                    <a:pt x="765522" y="147432"/>
                    <a:pt x="810725" y="165661"/>
                  </a:cubicBezTo>
                  <a:lnTo>
                    <a:pt x="831680" y="174138"/>
                  </a:lnTo>
                  <a:cubicBezTo>
                    <a:pt x="828180" y="192978"/>
                    <a:pt x="821203" y="211001"/>
                    <a:pt x="811106" y="227288"/>
                  </a:cubicBezTo>
                  <a:close/>
                </a:path>
              </a:pathLst>
            </a:custGeom>
            <a:grpFill/>
            <a:ln w="6350" cap="flat">
              <a:solidFill>
                <a:schemeClr val="accent2"/>
              </a:solidFill>
              <a:prstDash val="solid"/>
              <a:miter/>
            </a:ln>
          </p:spPr>
          <p:txBody>
            <a:bodyPr rtlCol="0" anchor="ctr"/>
            <a:lstStyle/>
            <a:p>
              <a:endParaRPr lang="en-IN"/>
            </a:p>
          </p:txBody>
        </p:sp>
        <p:sp>
          <p:nvSpPr>
            <p:cNvPr id="38" name="Graphic 23">
              <a:extLst>
                <a:ext uri="{FF2B5EF4-FFF2-40B4-BE49-F238E27FC236}">
                  <a16:creationId xmlns:a16="http://schemas.microsoft.com/office/drawing/2014/main" id="{661BA8DB-AED6-47F7-86A9-1926C2330DAA}"/>
                </a:ext>
              </a:extLst>
            </p:cNvPr>
            <p:cNvSpPr/>
            <p:nvPr/>
          </p:nvSpPr>
          <p:spPr>
            <a:xfrm>
              <a:off x="6289053" y="3145552"/>
              <a:ext cx="50413" cy="130665"/>
            </a:xfrm>
            <a:custGeom>
              <a:avLst/>
              <a:gdLst>
                <a:gd name="connsiteX0" fmla="*/ 46024 w 50413"/>
                <a:gd name="connsiteY0" fmla="*/ 1507 h 130665"/>
                <a:gd name="connsiteX1" fmla="*/ 32880 w 50413"/>
                <a:gd name="connsiteY1" fmla="*/ 4364 h 130665"/>
                <a:gd name="connsiteX2" fmla="*/ 18 w 50413"/>
                <a:gd name="connsiteY2" fmla="*/ 120569 h 130665"/>
                <a:gd name="connsiteX3" fmla="*/ 8938 w 50413"/>
                <a:gd name="connsiteY3" fmla="*/ 130664 h 130665"/>
                <a:gd name="connsiteX4" fmla="*/ 8972 w 50413"/>
                <a:gd name="connsiteY4" fmla="*/ 130666 h 130665"/>
                <a:gd name="connsiteX5" fmla="*/ 9543 w 50413"/>
                <a:gd name="connsiteY5" fmla="*/ 130666 h 130665"/>
                <a:gd name="connsiteX6" fmla="*/ 19068 w 50413"/>
                <a:gd name="connsiteY6" fmla="*/ 121712 h 130665"/>
                <a:gd name="connsiteX7" fmla="*/ 48977 w 50413"/>
                <a:gd name="connsiteY7" fmla="*/ 14556 h 130665"/>
                <a:gd name="connsiteX8" fmla="*/ 46024 w 50413"/>
                <a:gd name="connsiteY8" fmla="*/ 1507 h 130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413" h="130665">
                  <a:moveTo>
                    <a:pt x="46024" y="1507"/>
                  </a:moveTo>
                  <a:cubicBezTo>
                    <a:pt x="41604" y="-1326"/>
                    <a:pt x="35725" y="-48"/>
                    <a:pt x="32880" y="4364"/>
                  </a:cubicBezTo>
                  <a:cubicBezTo>
                    <a:pt x="13830" y="33511"/>
                    <a:pt x="3066" y="72658"/>
                    <a:pt x="18" y="120569"/>
                  </a:cubicBezTo>
                  <a:cubicBezTo>
                    <a:pt x="-306" y="125820"/>
                    <a:pt x="3687" y="130339"/>
                    <a:pt x="8938" y="130664"/>
                  </a:cubicBezTo>
                  <a:cubicBezTo>
                    <a:pt x="8949" y="130664"/>
                    <a:pt x="8961" y="130665"/>
                    <a:pt x="8972" y="130666"/>
                  </a:cubicBezTo>
                  <a:lnTo>
                    <a:pt x="9543" y="130666"/>
                  </a:lnTo>
                  <a:cubicBezTo>
                    <a:pt x="14589" y="130675"/>
                    <a:pt x="18766" y="126748"/>
                    <a:pt x="19068" y="121712"/>
                  </a:cubicBezTo>
                  <a:cubicBezTo>
                    <a:pt x="21926" y="77040"/>
                    <a:pt x="31927" y="41035"/>
                    <a:pt x="48977" y="14556"/>
                  </a:cubicBezTo>
                  <a:cubicBezTo>
                    <a:pt x="51728" y="10131"/>
                    <a:pt x="50412" y="4317"/>
                    <a:pt x="46024" y="1507"/>
                  </a:cubicBezTo>
                  <a:close/>
                </a:path>
              </a:pathLst>
            </a:custGeom>
            <a:grpFill/>
            <a:ln w="6350" cap="flat">
              <a:solidFill>
                <a:schemeClr val="accent2"/>
              </a:solidFill>
              <a:prstDash val="solid"/>
              <a:miter/>
            </a:ln>
          </p:spPr>
          <p:txBody>
            <a:bodyPr rtlCol="0" anchor="ctr"/>
            <a:lstStyle/>
            <a:p>
              <a:endParaRPr lang="en-IN"/>
            </a:p>
          </p:txBody>
        </p:sp>
        <p:sp>
          <p:nvSpPr>
            <p:cNvPr id="39" name="Graphic 23">
              <a:extLst>
                <a:ext uri="{FF2B5EF4-FFF2-40B4-BE49-F238E27FC236}">
                  <a16:creationId xmlns:a16="http://schemas.microsoft.com/office/drawing/2014/main" id="{661BA8DB-AED6-47F7-86A9-1926C2330DAA}"/>
                </a:ext>
              </a:extLst>
            </p:cNvPr>
            <p:cNvSpPr/>
            <p:nvPr/>
          </p:nvSpPr>
          <p:spPr>
            <a:xfrm rot="-3433200">
              <a:off x="6397768" y="3086997"/>
              <a:ext cx="28575" cy="28575"/>
            </a:xfrm>
            <a:custGeom>
              <a:avLst/>
              <a:gdLst>
                <a:gd name="connsiteX0" fmla="*/ 28575 w 28575"/>
                <a:gd name="connsiteY0" fmla="*/ 14288 h 28575"/>
                <a:gd name="connsiteX1" fmla="*/ 14288 w 28575"/>
                <a:gd name="connsiteY1" fmla="*/ 28575 h 28575"/>
                <a:gd name="connsiteX2" fmla="*/ 0 w 28575"/>
                <a:gd name="connsiteY2" fmla="*/ 14288 h 28575"/>
                <a:gd name="connsiteX3" fmla="*/ 14288 w 28575"/>
                <a:gd name="connsiteY3" fmla="*/ 0 h 28575"/>
                <a:gd name="connsiteX4" fmla="*/ 28575 w 28575"/>
                <a:gd name="connsiteY4" fmla="*/ 14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8575" y="14288"/>
                  </a:moveTo>
                  <a:cubicBezTo>
                    <a:pt x="28575" y="22178"/>
                    <a:pt x="22178" y="28575"/>
                    <a:pt x="14288" y="28575"/>
                  </a:cubicBezTo>
                  <a:cubicBezTo>
                    <a:pt x="6397" y="28575"/>
                    <a:pt x="0" y="22178"/>
                    <a:pt x="0" y="14288"/>
                  </a:cubicBezTo>
                  <a:cubicBezTo>
                    <a:pt x="0" y="6397"/>
                    <a:pt x="6397" y="0"/>
                    <a:pt x="14288" y="0"/>
                  </a:cubicBezTo>
                  <a:cubicBezTo>
                    <a:pt x="22178" y="0"/>
                    <a:pt x="28575" y="6397"/>
                    <a:pt x="28575" y="14288"/>
                  </a:cubicBezTo>
                  <a:close/>
                </a:path>
              </a:pathLst>
            </a:custGeom>
            <a:grpFill/>
            <a:ln w="6350" cap="flat">
              <a:solidFill>
                <a:schemeClr val="accent2"/>
              </a:solidFill>
              <a:prstDash val="solid"/>
              <a:miter/>
            </a:ln>
          </p:spPr>
          <p:txBody>
            <a:bodyPr rtlCol="0" anchor="ctr"/>
            <a:lstStyle/>
            <a:p>
              <a:endParaRPr lang="en-IN"/>
            </a:p>
          </p:txBody>
        </p:sp>
        <p:sp>
          <p:nvSpPr>
            <p:cNvPr id="40" name="Graphic 23">
              <a:extLst>
                <a:ext uri="{FF2B5EF4-FFF2-40B4-BE49-F238E27FC236}">
                  <a16:creationId xmlns:a16="http://schemas.microsoft.com/office/drawing/2014/main" id="{661BA8DB-AED6-47F7-86A9-1926C2330DAA}"/>
                </a:ext>
              </a:extLst>
            </p:cNvPr>
            <p:cNvSpPr/>
            <p:nvPr/>
          </p:nvSpPr>
          <p:spPr>
            <a:xfrm>
              <a:off x="5845267" y="3487639"/>
              <a:ext cx="28302" cy="34016"/>
            </a:xfrm>
            <a:custGeom>
              <a:avLst/>
              <a:gdLst>
                <a:gd name="connsiteX0" fmla="*/ 17846 w 28302"/>
                <a:gd name="connsiteY0" fmla="*/ 4797 h 34016"/>
                <a:gd name="connsiteX1" fmla="*/ 4797 w 28302"/>
                <a:gd name="connsiteY1" fmla="*/ 1273 h 34016"/>
                <a:gd name="connsiteX2" fmla="*/ 1273 w 28302"/>
                <a:gd name="connsiteY2" fmla="*/ 14322 h 34016"/>
                <a:gd name="connsiteX3" fmla="*/ 10798 w 28302"/>
                <a:gd name="connsiteY3" fmla="*/ 29752 h 34016"/>
                <a:gd name="connsiteX4" fmla="*/ 24037 w 28302"/>
                <a:gd name="connsiteY4" fmla="*/ 32419 h 34016"/>
                <a:gd name="connsiteX5" fmla="*/ 26704 w 28302"/>
                <a:gd name="connsiteY5" fmla="*/ 19180 h 34016"/>
                <a:gd name="connsiteX6" fmla="*/ 17846 w 28302"/>
                <a:gd name="connsiteY6" fmla="*/ 4797 h 34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302" h="34016">
                  <a:moveTo>
                    <a:pt x="17846" y="4797"/>
                  </a:moveTo>
                  <a:cubicBezTo>
                    <a:pt x="15216" y="220"/>
                    <a:pt x="9374" y="-1358"/>
                    <a:pt x="4797" y="1273"/>
                  </a:cubicBezTo>
                  <a:cubicBezTo>
                    <a:pt x="220" y="3903"/>
                    <a:pt x="-1358" y="9745"/>
                    <a:pt x="1273" y="14322"/>
                  </a:cubicBezTo>
                  <a:cubicBezTo>
                    <a:pt x="4257" y="19592"/>
                    <a:pt x="7432" y="24736"/>
                    <a:pt x="10798" y="29752"/>
                  </a:cubicBezTo>
                  <a:cubicBezTo>
                    <a:pt x="13717" y="34145"/>
                    <a:pt x="19645" y="35339"/>
                    <a:pt x="24037" y="32419"/>
                  </a:cubicBezTo>
                  <a:cubicBezTo>
                    <a:pt x="28430" y="29500"/>
                    <a:pt x="29624" y="23572"/>
                    <a:pt x="26704" y="19180"/>
                  </a:cubicBezTo>
                  <a:cubicBezTo>
                    <a:pt x="23656" y="14481"/>
                    <a:pt x="20704" y="9686"/>
                    <a:pt x="17846" y="4797"/>
                  </a:cubicBezTo>
                  <a:close/>
                </a:path>
              </a:pathLst>
            </a:custGeom>
            <a:grpFill/>
            <a:ln w="6350" cap="flat">
              <a:solidFill>
                <a:schemeClr val="accent2"/>
              </a:solidFill>
              <a:prstDash val="solid"/>
              <a:miter/>
            </a:ln>
          </p:spPr>
          <p:txBody>
            <a:bodyPr rtlCol="0" anchor="ctr"/>
            <a:lstStyle/>
            <a:p>
              <a:endParaRPr lang="en-IN"/>
            </a:p>
          </p:txBody>
        </p:sp>
        <p:sp>
          <p:nvSpPr>
            <p:cNvPr id="53" name="Graphic 23">
              <a:extLst>
                <a:ext uri="{FF2B5EF4-FFF2-40B4-BE49-F238E27FC236}">
                  <a16:creationId xmlns:a16="http://schemas.microsoft.com/office/drawing/2014/main" id="{661BA8DB-AED6-47F7-86A9-1926C2330DAA}"/>
                </a:ext>
              </a:extLst>
            </p:cNvPr>
            <p:cNvSpPr/>
            <p:nvPr/>
          </p:nvSpPr>
          <p:spPr>
            <a:xfrm>
              <a:off x="5876585" y="3531053"/>
              <a:ext cx="103264" cy="83143"/>
            </a:xfrm>
            <a:custGeom>
              <a:avLst/>
              <a:gdLst>
                <a:gd name="connsiteX0" fmla="*/ 97876 w 103264"/>
                <a:gd name="connsiteY0" fmla="*/ 64633 h 83143"/>
                <a:gd name="connsiteX1" fmla="*/ 79492 w 103264"/>
                <a:gd name="connsiteY1" fmla="*/ 54537 h 83143"/>
                <a:gd name="connsiteX2" fmla="*/ 58633 w 103264"/>
                <a:gd name="connsiteY2" fmla="*/ 40821 h 83143"/>
                <a:gd name="connsiteX3" fmla="*/ 26343 w 103264"/>
                <a:gd name="connsiteY3" fmla="*/ 13294 h 83143"/>
                <a:gd name="connsiteX4" fmla="*/ 22723 w 103264"/>
                <a:gd name="connsiteY4" fmla="*/ 9769 h 83143"/>
                <a:gd name="connsiteX5" fmla="*/ 16818 w 103264"/>
                <a:gd name="connsiteY5" fmla="*/ 3388 h 83143"/>
                <a:gd name="connsiteX6" fmla="*/ 3388 w 103264"/>
                <a:gd name="connsiteY6" fmla="*/ 2245 h 83143"/>
                <a:gd name="connsiteX7" fmla="*/ 2245 w 103264"/>
                <a:gd name="connsiteY7" fmla="*/ 15675 h 83143"/>
                <a:gd name="connsiteX8" fmla="*/ 9484 w 103264"/>
                <a:gd name="connsiteY8" fmla="*/ 23485 h 83143"/>
                <a:gd name="connsiteX9" fmla="*/ 12817 w 103264"/>
                <a:gd name="connsiteY9" fmla="*/ 26819 h 83143"/>
                <a:gd name="connsiteX10" fmla="*/ 47488 w 103264"/>
                <a:gd name="connsiteY10" fmla="*/ 56347 h 83143"/>
                <a:gd name="connsiteX11" fmla="*/ 69777 w 103264"/>
                <a:gd name="connsiteY11" fmla="*/ 71015 h 83143"/>
                <a:gd name="connsiteX12" fmla="*/ 88827 w 103264"/>
                <a:gd name="connsiteY12" fmla="*/ 81778 h 83143"/>
                <a:gd name="connsiteX13" fmla="*/ 101899 w 103264"/>
                <a:gd name="connsiteY13" fmla="*/ 78528 h 83143"/>
                <a:gd name="connsiteX14" fmla="*/ 98649 w 103264"/>
                <a:gd name="connsiteY14" fmla="*/ 65456 h 83143"/>
                <a:gd name="connsiteX15" fmla="*/ 97399 w 103264"/>
                <a:gd name="connsiteY15" fmla="*/ 64824 h 83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3264" h="83143">
                  <a:moveTo>
                    <a:pt x="97876" y="64633"/>
                  </a:moveTo>
                  <a:cubicBezTo>
                    <a:pt x="91589" y="61490"/>
                    <a:pt x="85493" y="58061"/>
                    <a:pt x="79492" y="54537"/>
                  </a:cubicBezTo>
                  <a:cubicBezTo>
                    <a:pt x="73492" y="51013"/>
                    <a:pt x="65205" y="45583"/>
                    <a:pt x="58633" y="40821"/>
                  </a:cubicBezTo>
                  <a:cubicBezTo>
                    <a:pt x="47152" y="32521"/>
                    <a:pt x="36355" y="23316"/>
                    <a:pt x="26343" y="13294"/>
                  </a:cubicBezTo>
                  <a:lnTo>
                    <a:pt x="22723" y="9769"/>
                  </a:lnTo>
                  <a:cubicBezTo>
                    <a:pt x="20618" y="7773"/>
                    <a:pt x="18645" y="5641"/>
                    <a:pt x="16818" y="3388"/>
                  </a:cubicBezTo>
                  <a:cubicBezTo>
                    <a:pt x="13425" y="-637"/>
                    <a:pt x="7412" y="-1148"/>
                    <a:pt x="3388" y="2245"/>
                  </a:cubicBezTo>
                  <a:cubicBezTo>
                    <a:pt x="-637" y="5638"/>
                    <a:pt x="-1148" y="11651"/>
                    <a:pt x="2245" y="15675"/>
                  </a:cubicBezTo>
                  <a:cubicBezTo>
                    <a:pt x="4486" y="18432"/>
                    <a:pt x="6904" y="21041"/>
                    <a:pt x="9484" y="23485"/>
                  </a:cubicBezTo>
                  <a:lnTo>
                    <a:pt x="12817" y="26819"/>
                  </a:lnTo>
                  <a:cubicBezTo>
                    <a:pt x="23568" y="37571"/>
                    <a:pt x="35162" y="47445"/>
                    <a:pt x="47488" y="56347"/>
                  </a:cubicBezTo>
                  <a:cubicBezTo>
                    <a:pt x="54537" y="61490"/>
                    <a:pt x="62062" y="66443"/>
                    <a:pt x="69777" y="71015"/>
                  </a:cubicBezTo>
                  <a:cubicBezTo>
                    <a:pt x="77492" y="75587"/>
                    <a:pt x="82636" y="78445"/>
                    <a:pt x="88827" y="81778"/>
                  </a:cubicBezTo>
                  <a:cubicBezTo>
                    <a:pt x="93334" y="84491"/>
                    <a:pt x="99187" y="83035"/>
                    <a:pt x="101899" y="78528"/>
                  </a:cubicBezTo>
                  <a:cubicBezTo>
                    <a:pt x="104611" y="74020"/>
                    <a:pt x="103156" y="68168"/>
                    <a:pt x="98649" y="65456"/>
                  </a:cubicBezTo>
                  <a:cubicBezTo>
                    <a:pt x="98248" y="65215"/>
                    <a:pt x="97831" y="65003"/>
                    <a:pt x="97399" y="64824"/>
                  </a:cubicBezTo>
                  <a:close/>
                </a:path>
              </a:pathLst>
            </a:custGeom>
            <a:grpFill/>
            <a:ln w="6350" cap="flat">
              <a:solidFill>
                <a:schemeClr val="accent2"/>
              </a:solidFill>
              <a:prstDash val="solid"/>
              <a:miter/>
            </a:ln>
          </p:spPr>
          <p:txBody>
            <a:bodyPr rtlCol="0" anchor="ctr"/>
            <a:lstStyle/>
            <a:p>
              <a:endParaRPr lang="en-IN"/>
            </a:p>
          </p:txBody>
        </p:sp>
        <p:sp>
          <p:nvSpPr>
            <p:cNvPr id="54" name="Graphic 23">
              <a:extLst>
                <a:ext uri="{FF2B5EF4-FFF2-40B4-BE49-F238E27FC236}">
                  <a16:creationId xmlns:a16="http://schemas.microsoft.com/office/drawing/2014/main" id="{661BA8DB-AED6-47F7-86A9-1926C2330DAA}"/>
                </a:ext>
              </a:extLst>
            </p:cNvPr>
            <p:cNvSpPr/>
            <p:nvPr/>
          </p:nvSpPr>
          <p:spPr>
            <a:xfrm>
              <a:off x="5934458" y="3298861"/>
              <a:ext cx="119411" cy="61748"/>
            </a:xfrm>
            <a:custGeom>
              <a:avLst/>
              <a:gdLst>
                <a:gd name="connsiteX0" fmla="*/ 117727 w 119411"/>
                <a:gd name="connsiteY0" fmla="*/ 49176 h 61748"/>
                <a:gd name="connsiteX1" fmla="*/ 117727 w 119411"/>
                <a:gd name="connsiteY1" fmla="*/ 49176 h 61748"/>
                <a:gd name="connsiteX2" fmla="*/ 117727 w 119411"/>
                <a:gd name="connsiteY2" fmla="*/ 47842 h 61748"/>
                <a:gd name="connsiteX3" fmla="*/ 64291 w 119411"/>
                <a:gd name="connsiteY3" fmla="*/ 3360 h 61748"/>
                <a:gd name="connsiteX4" fmla="*/ 4760 w 119411"/>
                <a:gd name="connsiteY4" fmla="*/ 9456 h 61748"/>
                <a:gd name="connsiteX5" fmla="*/ 1141 w 119411"/>
                <a:gd name="connsiteY5" fmla="*/ 22220 h 61748"/>
                <a:gd name="connsiteX6" fmla="*/ 14011 w 119411"/>
                <a:gd name="connsiteY6" fmla="*/ 26197 h 61748"/>
                <a:gd name="connsiteX7" fmla="*/ 14476 w 119411"/>
                <a:gd name="connsiteY7" fmla="*/ 25935 h 61748"/>
                <a:gd name="connsiteX8" fmla="*/ 60291 w 119411"/>
                <a:gd name="connsiteY8" fmla="*/ 21172 h 61748"/>
                <a:gd name="connsiteX9" fmla="*/ 104392 w 119411"/>
                <a:gd name="connsiteY9" fmla="*/ 56796 h 61748"/>
                <a:gd name="connsiteX10" fmla="*/ 104392 w 119411"/>
                <a:gd name="connsiteY10" fmla="*/ 56796 h 61748"/>
                <a:gd name="connsiteX11" fmla="*/ 111250 w 119411"/>
                <a:gd name="connsiteY11" fmla="*/ 61749 h 61748"/>
                <a:gd name="connsiteX12" fmla="*/ 115060 w 119411"/>
                <a:gd name="connsiteY12" fmla="*/ 60606 h 61748"/>
                <a:gd name="connsiteX13" fmla="*/ 118491 w 119411"/>
                <a:gd name="connsiteY13" fmla="*/ 49682 h 61748"/>
                <a:gd name="connsiteX14" fmla="*/ 118203 w 119411"/>
                <a:gd name="connsiteY14" fmla="*/ 49176 h 61748"/>
                <a:gd name="connsiteX15" fmla="*/ 117727 w 119411"/>
                <a:gd name="connsiteY15" fmla="*/ 49176 h 61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9411" h="61748">
                  <a:moveTo>
                    <a:pt x="117727" y="49176"/>
                  </a:moveTo>
                  <a:lnTo>
                    <a:pt x="117727" y="49176"/>
                  </a:lnTo>
                  <a:cubicBezTo>
                    <a:pt x="117727" y="49176"/>
                    <a:pt x="117727" y="47937"/>
                    <a:pt x="117727" y="47842"/>
                  </a:cubicBezTo>
                  <a:cubicBezTo>
                    <a:pt x="106339" y="26662"/>
                    <a:pt x="87186" y="10718"/>
                    <a:pt x="64291" y="3360"/>
                  </a:cubicBezTo>
                  <a:cubicBezTo>
                    <a:pt x="44436" y="-2700"/>
                    <a:pt x="22976" y="-502"/>
                    <a:pt x="4760" y="9456"/>
                  </a:cubicBezTo>
                  <a:cubicBezTo>
                    <a:pt x="302" y="12033"/>
                    <a:pt x="-1301" y="17686"/>
                    <a:pt x="1141" y="22220"/>
                  </a:cubicBezTo>
                  <a:cubicBezTo>
                    <a:pt x="3596" y="26872"/>
                    <a:pt x="9358" y="28653"/>
                    <a:pt x="14011" y="26197"/>
                  </a:cubicBezTo>
                  <a:cubicBezTo>
                    <a:pt x="14168" y="26114"/>
                    <a:pt x="14323" y="26026"/>
                    <a:pt x="14476" y="25935"/>
                  </a:cubicBezTo>
                  <a:cubicBezTo>
                    <a:pt x="28496" y="18285"/>
                    <a:pt x="44997" y="16569"/>
                    <a:pt x="60291" y="21172"/>
                  </a:cubicBezTo>
                  <a:cubicBezTo>
                    <a:pt x="79026" y="26933"/>
                    <a:pt x="94820" y="39691"/>
                    <a:pt x="104392" y="56796"/>
                  </a:cubicBezTo>
                  <a:lnTo>
                    <a:pt x="104392" y="56796"/>
                  </a:lnTo>
                  <a:cubicBezTo>
                    <a:pt x="104392" y="59939"/>
                    <a:pt x="107916" y="61749"/>
                    <a:pt x="111250" y="61749"/>
                  </a:cubicBezTo>
                  <a:cubicBezTo>
                    <a:pt x="112605" y="61752"/>
                    <a:pt x="113930" y="61355"/>
                    <a:pt x="115060" y="60606"/>
                  </a:cubicBezTo>
                  <a:cubicBezTo>
                    <a:pt x="119024" y="58537"/>
                    <a:pt x="120560" y="53646"/>
                    <a:pt x="118491" y="49682"/>
                  </a:cubicBezTo>
                  <a:cubicBezTo>
                    <a:pt x="118401" y="49510"/>
                    <a:pt x="118305" y="49341"/>
                    <a:pt x="118203" y="49176"/>
                  </a:cubicBezTo>
                  <a:cubicBezTo>
                    <a:pt x="118203" y="49176"/>
                    <a:pt x="117917" y="49176"/>
                    <a:pt x="117727" y="49176"/>
                  </a:cubicBezTo>
                  <a:close/>
                </a:path>
              </a:pathLst>
            </a:custGeom>
            <a:grpFill/>
            <a:ln w="6350" cap="flat">
              <a:solidFill>
                <a:schemeClr val="accent2"/>
              </a:solidFill>
              <a:prstDash val="solid"/>
              <a:miter/>
            </a:ln>
          </p:spPr>
          <p:txBody>
            <a:bodyPr rtlCol="0" anchor="ctr"/>
            <a:lstStyle/>
            <a:p>
              <a:endParaRPr lang="en-IN"/>
            </a:p>
          </p:txBody>
        </p:sp>
        <p:sp>
          <p:nvSpPr>
            <p:cNvPr id="55" name="Graphic 23">
              <a:extLst>
                <a:ext uri="{FF2B5EF4-FFF2-40B4-BE49-F238E27FC236}">
                  <a16:creationId xmlns:a16="http://schemas.microsoft.com/office/drawing/2014/main" id="{661BA8DB-AED6-47F7-86A9-1926C2330DAA}"/>
                </a:ext>
              </a:extLst>
            </p:cNvPr>
            <p:cNvSpPr/>
            <p:nvPr/>
          </p:nvSpPr>
          <p:spPr>
            <a:xfrm>
              <a:off x="6090474" y="3003789"/>
              <a:ext cx="20960" cy="20355"/>
            </a:xfrm>
            <a:custGeom>
              <a:avLst/>
              <a:gdLst>
                <a:gd name="connsiteX0" fmla="*/ 19147 w 20960"/>
                <a:gd name="connsiteY0" fmla="*/ 15540 h 20355"/>
                <a:gd name="connsiteX1" fmla="*/ 17026 w 20960"/>
                <a:gd name="connsiteY1" fmla="*/ 2237 h 20355"/>
                <a:gd name="connsiteX2" fmla="*/ 15527 w 20960"/>
                <a:gd name="connsiteY2" fmla="*/ 1347 h 20355"/>
                <a:gd name="connsiteX3" fmla="*/ 1716 w 20960"/>
                <a:gd name="connsiteY3" fmla="*/ 4967 h 20355"/>
                <a:gd name="connsiteX4" fmla="*/ 4073 w 20960"/>
                <a:gd name="connsiteY4" fmla="*/ 18229 h 20355"/>
                <a:gd name="connsiteX5" fmla="*/ 5526 w 20960"/>
                <a:gd name="connsiteY5" fmla="*/ 19064 h 20355"/>
                <a:gd name="connsiteX6" fmla="*/ 19147 w 20960"/>
                <a:gd name="connsiteY6" fmla="*/ 15540 h 20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60" h="20355">
                  <a:moveTo>
                    <a:pt x="19147" y="15540"/>
                  </a:moveTo>
                  <a:cubicBezTo>
                    <a:pt x="22234" y="11281"/>
                    <a:pt x="21285" y="5325"/>
                    <a:pt x="17026" y="2237"/>
                  </a:cubicBezTo>
                  <a:cubicBezTo>
                    <a:pt x="16555" y="1895"/>
                    <a:pt x="16053" y="1597"/>
                    <a:pt x="15527" y="1347"/>
                  </a:cubicBezTo>
                  <a:cubicBezTo>
                    <a:pt x="10706" y="-1411"/>
                    <a:pt x="4564" y="198"/>
                    <a:pt x="1716" y="4967"/>
                  </a:cubicBezTo>
                  <a:cubicBezTo>
                    <a:pt x="-1295" y="9280"/>
                    <a:pt x="-240" y="15218"/>
                    <a:pt x="4073" y="18229"/>
                  </a:cubicBezTo>
                  <a:cubicBezTo>
                    <a:pt x="4532" y="18550"/>
                    <a:pt x="5018" y="18829"/>
                    <a:pt x="5526" y="19064"/>
                  </a:cubicBezTo>
                  <a:cubicBezTo>
                    <a:pt x="10279" y="21714"/>
                    <a:pt x="16275" y="20162"/>
                    <a:pt x="19147" y="15540"/>
                  </a:cubicBezTo>
                  <a:close/>
                </a:path>
              </a:pathLst>
            </a:custGeom>
            <a:grpFill/>
            <a:ln w="6350" cap="flat">
              <a:solidFill>
                <a:schemeClr val="accent2"/>
              </a:solidFill>
              <a:prstDash val="solid"/>
              <a:miter/>
            </a:ln>
          </p:spPr>
          <p:txBody>
            <a:bodyPr rtlCol="0" anchor="ctr"/>
            <a:lstStyle/>
            <a:p>
              <a:endParaRPr lang="en-IN"/>
            </a:p>
          </p:txBody>
        </p:sp>
        <p:sp>
          <p:nvSpPr>
            <p:cNvPr id="56" name="Graphic 23">
              <a:extLst>
                <a:ext uri="{FF2B5EF4-FFF2-40B4-BE49-F238E27FC236}">
                  <a16:creationId xmlns:a16="http://schemas.microsoft.com/office/drawing/2014/main" id="{661BA8DB-AED6-47F7-86A9-1926C2330DAA}"/>
                </a:ext>
              </a:extLst>
            </p:cNvPr>
            <p:cNvSpPr/>
            <p:nvPr/>
          </p:nvSpPr>
          <p:spPr>
            <a:xfrm>
              <a:off x="5973670" y="2902825"/>
              <a:ext cx="324725" cy="344559"/>
            </a:xfrm>
            <a:custGeom>
              <a:avLst/>
              <a:gdLst>
                <a:gd name="connsiteX0" fmla="*/ 41748 w 324725"/>
                <a:gd name="connsiteY0" fmla="*/ 156889 h 344559"/>
                <a:gd name="connsiteX1" fmla="*/ 61941 w 324725"/>
                <a:gd name="connsiteY1" fmla="*/ 151651 h 344559"/>
                <a:gd name="connsiteX2" fmla="*/ 134426 w 324725"/>
                <a:gd name="connsiteY2" fmla="*/ 172891 h 344559"/>
                <a:gd name="connsiteX3" fmla="*/ 198624 w 324725"/>
                <a:gd name="connsiteY3" fmla="*/ 134791 h 344559"/>
                <a:gd name="connsiteX4" fmla="*/ 220818 w 324725"/>
                <a:gd name="connsiteY4" fmla="*/ 121361 h 344559"/>
                <a:gd name="connsiteX5" fmla="*/ 246249 w 324725"/>
                <a:gd name="connsiteY5" fmla="*/ 129172 h 344559"/>
                <a:gd name="connsiteX6" fmla="*/ 247392 w 324725"/>
                <a:gd name="connsiteY6" fmla="*/ 130410 h 344559"/>
                <a:gd name="connsiteX7" fmla="*/ 253203 w 324725"/>
                <a:gd name="connsiteY7" fmla="*/ 170701 h 344559"/>
                <a:gd name="connsiteX8" fmla="*/ 231390 w 324725"/>
                <a:gd name="connsiteY8" fmla="*/ 218326 h 344559"/>
                <a:gd name="connsiteX9" fmla="*/ 212912 w 324725"/>
                <a:gd name="connsiteY9" fmla="*/ 264998 h 344559"/>
                <a:gd name="connsiteX10" fmla="*/ 153952 w 324725"/>
                <a:gd name="connsiteY10" fmla="*/ 280524 h 344559"/>
                <a:gd name="connsiteX11" fmla="*/ 147219 w 324725"/>
                <a:gd name="connsiteY11" fmla="*/ 292191 h 344559"/>
                <a:gd name="connsiteX12" fmla="*/ 149952 w 324725"/>
                <a:gd name="connsiteY12" fmla="*/ 296716 h 344559"/>
                <a:gd name="connsiteX13" fmla="*/ 199386 w 324725"/>
                <a:gd name="connsiteY13" fmla="*/ 342055 h 344559"/>
                <a:gd name="connsiteX14" fmla="*/ 212844 w 324725"/>
                <a:gd name="connsiteY14" fmla="*/ 341472 h 344559"/>
                <a:gd name="connsiteX15" fmla="*/ 215198 w 324725"/>
                <a:gd name="connsiteY15" fmla="*/ 336721 h 344559"/>
                <a:gd name="connsiteX16" fmla="*/ 224247 w 324725"/>
                <a:gd name="connsiteY16" fmla="*/ 286906 h 344559"/>
                <a:gd name="connsiteX17" fmla="*/ 293208 w 324725"/>
                <a:gd name="connsiteY17" fmla="*/ 212611 h 344559"/>
                <a:gd name="connsiteX18" fmla="*/ 324640 w 324725"/>
                <a:gd name="connsiteY18" fmla="*/ 127457 h 344559"/>
                <a:gd name="connsiteX19" fmla="*/ 289779 w 324725"/>
                <a:gd name="connsiteY19" fmla="*/ 50686 h 344559"/>
                <a:gd name="connsiteX20" fmla="*/ 289779 w 324725"/>
                <a:gd name="connsiteY20" fmla="*/ 50686 h 344559"/>
                <a:gd name="connsiteX21" fmla="*/ 289779 w 324725"/>
                <a:gd name="connsiteY21" fmla="*/ 50686 h 344559"/>
                <a:gd name="connsiteX22" fmla="*/ 289779 w 324725"/>
                <a:gd name="connsiteY22" fmla="*/ 50686 h 344559"/>
                <a:gd name="connsiteX23" fmla="*/ 289779 w 324725"/>
                <a:gd name="connsiteY23" fmla="*/ 50686 h 344559"/>
                <a:gd name="connsiteX24" fmla="*/ 126234 w 324725"/>
                <a:gd name="connsiteY24" fmla="*/ 59258 h 344559"/>
                <a:gd name="connsiteX25" fmla="*/ 60226 w 324725"/>
                <a:gd name="connsiteY25" fmla="*/ 130410 h 344559"/>
                <a:gd name="connsiteX26" fmla="*/ 60226 w 324725"/>
                <a:gd name="connsiteY26" fmla="*/ 130410 h 344559"/>
                <a:gd name="connsiteX27" fmla="*/ 26603 w 324725"/>
                <a:gd name="connsiteY27" fmla="*/ 131839 h 344559"/>
                <a:gd name="connsiteX28" fmla="*/ 25279 w 324725"/>
                <a:gd name="connsiteY28" fmla="*/ 98593 h 344559"/>
                <a:gd name="connsiteX29" fmla="*/ 25365 w 324725"/>
                <a:gd name="connsiteY29" fmla="*/ 98501 h 344559"/>
                <a:gd name="connsiteX30" fmla="*/ 101565 w 324725"/>
                <a:gd name="connsiteY30" fmla="*/ 16015 h 344559"/>
                <a:gd name="connsiteX31" fmla="*/ 101041 w 324725"/>
                <a:gd name="connsiteY31" fmla="*/ 2537 h 344559"/>
                <a:gd name="connsiteX32" fmla="*/ 87563 w 324725"/>
                <a:gd name="connsiteY32" fmla="*/ 3061 h 344559"/>
                <a:gd name="connsiteX33" fmla="*/ 11363 w 324725"/>
                <a:gd name="connsiteY33" fmla="*/ 85547 h 344559"/>
                <a:gd name="connsiteX34" fmla="*/ 13621 w 324725"/>
                <a:gd name="connsiteY34" fmla="*/ 145717 h 344559"/>
                <a:gd name="connsiteX35" fmla="*/ 42700 w 324725"/>
                <a:gd name="connsiteY35" fmla="*/ 157080 h 344559"/>
                <a:gd name="connsiteX36" fmla="*/ 199482 w 324725"/>
                <a:gd name="connsiteY36" fmla="*/ 316719 h 344559"/>
                <a:gd name="connsiteX37" fmla="*/ 175669 w 324725"/>
                <a:gd name="connsiteY37" fmla="*/ 294907 h 344559"/>
                <a:gd name="connsiteX38" fmla="*/ 204816 w 324725"/>
                <a:gd name="connsiteY38" fmla="*/ 287191 h 344559"/>
                <a:gd name="connsiteX39" fmla="*/ 244535 w 324725"/>
                <a:gd name="connsiteY39" fmla="*/ 237280 h 344559"/>
                <a:gd name="connsiteX40" fmla="*/ 249107 w 324725"/>
                <a:gd name="connsiteY40" fmla="*/ 226136 h 344559"/>
                <a:gd name="connsiteX41" fmla="*/ 266061 w 324725"/>
                <a:gd name="connsiteY41" fmla="*/ 188036 h 344559"/>
                <a:gd name="connsiteX42" fmla="*/ 289874 w 324725"/>
                <a:gd name="connsiteY42" fmla="*/ 186226 h 344559"/>
                <a:gd name="connsiteX43" fmla="*/ 279111 w 324725"/>
                <a:gd name="connsiteY43" fmla="*/ 200323 h 344559"/>
                <a:gd name="connsiteX44" fmla="*/ 300066 w 324725"/>
                <a:gd name="connsiteY44" fmla="*/ 164890 h 344559"/>
                <a:gd name="connsiteX45" fmla="*/ 275396 w 324725"/>
                <a:gd name="connsiteY45" fmla="*/ 166129 h 344559"/>
                <a:gd name="connsiteX46" fmla="*/ 263299 w 324725"/>
                <a:gd name="connsiteY46" fmla="*/ 119647 h 344559"/>
                <a:gd name="connsiteX47" fmla="*/ 293779 w 324725"/>
                <a:gd name="connsiteY47" fmla="*/ 86785 h 344559"/>
                <a:gd name="connsiteX48" fmla="*/ 305495 w 324725"/>
                <a:gd name="connsiteY48" fmla="*/ 128600 h 344559"/>
                <a:gd name="connsiteX49" fmla="*/ 299970 w 324725"/>
                <a:gd name="connsiteY49" fmla="*/ 164890 h 344559"/>
                <a:gd name="connsiteX50" fmla="*/ 276634 w 324725"/>
                <a:gd name="connsiteY50" fmla="*/ 64973 h 344559"/>
                <a:gd name="connsiteX51" fmla="*/ 282444 w 324725"/>
                <a:gd name="connsiteY51" fmla="*/ 70879 h 344559"/>
                <a:gd name="connsiteX52" fmla="*/ 247964 w 324725"/>
                <a:gd name="connsiteY52" fmla="*/ 108026 h 344559"/>
                <a:gd name="connsiteX53" fmla="*/ 218722 w 324725"/>
                <a:gd name="connsiteY53" fmla="*/ 102311 h 344559"/>
                <a:gd name="connsiteX54" fmla="*/ 206816 w 324725"/>
                <a:gd name="connsiteY54" fmla="*/ 105264 h 344559"/>
                <a:gd name="connsiteX55" fmla="*/ 204339 w 324725"/>
                <a:gd name="connsiteY55" fmla="*/ 40780 h 344559"/>
                <a:gd name="connsiteX56" fmla="*/ 276634 w 324725"/>
                <a:gd name="connsiteY56" fmla="*/ 64973 h 344559"/>
                <a:gd name="connsiteX57" fmla="*/ 139379 w 324725"/>
                <a:gd name="connsiteY57" fmla="*/ 71926 h 344559"/>
                <a:gd name="connsiteX58" fmla="*/ 185385 w 324725"/>
                <a:gd name="connsiteY58" fmla="*/ 44304 h 344559"/>
                <a:gd name="connsiteX59" fmla="*/ 188242 w 324725"/>
                <a:gd name="connsiteY59" fmla="*/ 117932 h 344559"/>
                <a:gd name="connsiteX60" fmla="*/ 183099 w 324725"/>
                <a:gd name="connsiteY60" fmla="*/ 124219 h 344559"/>
                <a:gd name="connsiteX61" fmla="*/ 132426 w 324725"/>
                <a:gd name="connsiteY61" fmla="*/ 153841 h 344559"/>
                <a:gd name="connsiteX62" fmla="*/ 76990 w 324725"/>
                <a:gd name="connsiteY62" fmla="*/ 139173 h 344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24725" h="344559">
                  <a:moveTo>
                    <a:pt x="41748" y="156889"/>
                  </a:moveTo>
                  <a:cubicBezTo>
                    <a:pt x="48806" y="156825"/>
                    <a:pt x="55741" y="155026"/>
                    <a:pt x="61941" y="151651"/>
                  </a:cubicBezTo>
                  <a:cubicBezTo>
                    <a:pt x="82279" y="168159"/>
                    <a:pt x="108394" y="175812"/>
                    <a:pt x="134426" y="172891"/>
                  </a:cubicBezTo>
                  <a:cubicBezTo>
                    <a:pt x="160389" y="170256"/>
                    <a:pt x="183873" y="156319"/>
                    <a:pt x="198624" y="134791"/>
                  </a:cubicBezTo>
                  <a:cubicBezTo>
                    <a:pt x="203699" y="127281"/>
                    <a:pt x="211810" y="122373"/>
                    <a:pt x="220818" y="121361"/>
                  </a:cubicBezTo>
                  <a:cubicBezTo>
                    <a:pt x="230001" y="120436"/>
                    <a:pt x="239169" y="123252"/>
                    <a:pt x="246249" y="129172"/>
                  </a:cubicBezTo>
                  <a:lnTo>
                    <a:pt x="247392" y="130410"/>
                  </a:lnTo>
                  <a:cubicBezTo>
                    <a:pt x="258617" y="140774"/>
                    <a:pt x="261042" y="157587"/>
                    <a:pt x="253203" y="170701"/>
                  </a:cubicBezTo>
                  <a:cubicBezTo>
                    <a:pt x="248535" y="178702"/>
                    <a:pt x="234153" y="211277"/>
                    <a:pt x="231390" y="218326"/>
                  </a:cubicBezTo>
                  <a:lnTo>
                    <a:pt x="212912" y="264998"/>
                  </a:lnTo>
                  <a:lnTo>
                    <a:pt x="153952" y="280524"/>
                  </a:lnTo>
                  <a:cubicBezTo>
                    <a:pt x="148871" y="281886"/>
                    <a:pt x="145857" y="287110"/>
                    <a:pt x="147219" y="292191"/>
                  </a:cubicBezTo>
                  <a:cubicBezTo>
                    <a:pt x="147685" y="293927"/>
                    <a:pt x="148632" y="295496"/>
                    <a:pt x="149952" y="296716"/>
                  </a:cubicBezTo>
                  <a:lnTo>
                    <a:pt x="199386" y="342055"/>
                  </a:lnTo>
                  <a:cubicBezTo>
                    <a:pt x="203264" y="345610"/>
                    <a:pt x="209289" y="345349"/>
                    <a:pt x="212844" y="341472"/>
                  </a:cubicBezTo>
                  <a:cubicBezTo>
                    <a:pt x="214062" y="340143"/>
                    <a:pt x="214879" y="338496"/>
                    <a:pt x="215198" y="336721"/>
                  </a:cubicBezTo>
                  <a:lnTo>
                    <a:pt x="224247" y="286906"/>
                  </a:lnTo>
                  <a:lnTo>
                    <a:pt x="293208" y="212611"/>
                  </a:lnTo>
                  <a:cubicBezTo>
                    <a:pt x="314527" y="189496"/>
                    <a:pt x="325828" y="158880"/>
                    <a:pt x="324640" y="127457"/>
                  </a:cubicBezTo>
                  <a:cubicBezTo>
                    <a:pt x="323697" y="98247"/>
                    <a:pt x="311151" y="70618"/>
                    <a:pt x="289779" y="50686"/>
                  </a:cubicBezTo>
                  <a:lnTo>
                    <a:pt x="289779" y="50686"/>
                  </a:lnTo>
                  <a:lnTo>
                    <a:pt x="289779" y="50686"/>
                  </a:lnTo>
                  <a:lnTo>
                    <a:pt x="289779" y="50686"/>
                  </a:lnTo>
                  <a:lnTo>
                    <a:pt x="289779" y="50686"/>
                  </a:lnTo>
                  <a:cubicBezTo>
                    <a:pt x="241760" y="9299"/>
                    <a:pt x="169663" y="13078"/>
                    <a:pt x="126234" y="59258"/>
                  </a:cubicBezTo>
                  <a:lnTo>
                    <a:pt x="60226" y="130410"/>
                  </a:lnTo>
                  <a:lnTo>
                    <a:pt x="60226" y="130410"/>
                  </a:lnTo>
                  <a:cubicBezTo>
                    <a:pt x="51308" y="140029"/>
                    <a:pt x="36305" y="140667"/>
                    <a:pt x="26603" y="131839"/>
                  </a:cubicBezTo>
                  <a:cubicBezTo>
                    <a:pt x="17057" y="123024"/>
                    <a:pt x="16464" y="108139"/>
                    <a:pt x="25279" y="98593"/>
                  </a:cubicBezTo>
                  <a:cubicBezTo>
                    <a:pt x="25308" y="98562"/>
                    <a:pt x="25336" y="98532"/>
                    <a:pt x="25365" y="98501"/>
                  </a:cubicBezTo>
                  <a:lnTo>
                    <a:pt x="101565" y="16015"/>
                  </a:lnTo>
                  <a:cubicBezTo>
                    <a:pt x="105142" y="12148"/>
                    <a:pt x="104907" y="6114"/>
                    <a:pt x="101041" y="2537"/>
                  </a:cubicBezTo>
                  <a:cubicBezTo>
                    <a:pt x="97174" y="-1040"/>
                    <a:pt x="91140" y="-806"/>
                    <a:pt x="87563" y="3061"/>
                  </a:cubicBezTo>
                  <a:lnTo>
                    <a:pt x="11363" y="85547"/>
                  </a:lnTo>
                  <a:cubicBezTo>
                    <a:pt x="-4629" y="102786"/>
                    <a:pt x="-3618" y="129725"/>
                    <a:pt x="13621" y="145717"/>
                  </a:cubicBezTo>
                  <a:cubicBezTo>
                    <a:pt x="21525" y="153050"/>
                    <a:pt x="31918" y="157111"/>
                    <a:pt x="42700" y="157080"/>
                  </a:cubicBezTo>
                  <a:close/>
                  <a:moveTo>
                    <a:pt x="199482" y="316719"/>
                  </a:moveTo>
                  <a:lnTo>
                    <a:pt x="175669" y="294907"/>
                  </a:lnTo>
                  <a:lnTo>
                    <a:pt x="204816" y="287191"/>
                  </a:lnTo>
                  <a:close/>
                  <a:moveTo>
                    <a:pt x="244535" y="237280"/>
                  </a:moveTo>
                  <a:lnTo>
                    <a:pt x="249107" y="226136"/>
                  </a:lnTo>
                  <a:cubicBezTo>
                    <a:pt x="251488" y="220231"/>
                    <a:pt x="260442" y="199847"/>
                    <a:pt x="266061" y="188036"/>
                  </a:cubicBezTo>
                  <a:lnTo>
                    <a:pt x="289874" y="186226"/>
                  </a:lnTo>
                  <a:cubicBezTo>
                    <a:pt x="286720" y="191242"/>
                    <a:pt x="283118" y="195960"/>
                    <a:pt x="279111" y="200323"/>
                  </a:cubicBezTo>
                  <a:close/>
                  <a:moveTo>
                    <a:pt x="300066" y="164890"/>
                  </a:moveTo>
                  <a:lnTo>
                    <a:pt x="275396" y="166129"/>
                  </a:lnTo>
                  <a:cubicBezTo>
                    <a:pt x="279411" y="149586"/>
                    <a:pt x="274869" y="132133"/>
                    <a:pt x="263299" y="119647"/>
                  </a:cubicBezTo>
                  <a:lnTo>
                    <a:pt x="293779" y="86785"/>
                  </a:lnTo>
                  <a:cubicBezTo>
                    <a:pt x="300934" y="99602"/>
                    <a:pt x="304949" y="113932"/>
                    <a:pt x="305495" y="128600"/>
                  </a:cubicBezTo>
                  <a:cubicBezTo>
                    <a:pt x="305933" y="140935"/>
                    <a:pt x="304059" y="153244"/>
                    <a:pt x="299970" y="164890"/>
                  </a:cubicBezTo>
                  <a:close/>
                  <a:moveTo>
                    <a:pt x="276634" y="64973"/>
                  </a:moveTo>
                  <a:cubicBezTo>
                    <a:pt x="278634" y="66878"/>
                    <a:pt x="280635" y="68878"/>
                    <a:pt x="282444" y="70879"/>
                  </a:cubicBezTo>
                  <a:lnTo>
                    <a:pt x="247964" y="108026"/>
                  </a:lnTo>
                  <a:cubicBezTo>
                    <a:pt x="238973" y="103336"/>
                    <a:pt x="228817" y="101351"/>
                    <a:pt x="218722" y="102311"/>
                  </a:cubicBezTo>
                  <a:cubicBezTo>
                    <a:pt x="214646" y="102795"/>
                    <a:pt x="210646" y="103787"/>
                    <a:pt x="206816" y="105264"/>
                  </a:cubicBezTo>
                  <a:lnTo>
                    <a:pt x="204339" y="40780"/>
                  </a:lnTo>
                  <a:cubicBezTo>
                    <a:pt x="230755" y="38428"/>
                    <a:pt x="256955" y="47196"/>
                    <a:pt x="276634" y="64973"/>
                  </a:cubicBezTo>
                  <a:close/>
                  <a:moveTo>
                    <a:pt x="139379" y="71926"/>
                  </a:moveTo>
                  <a:cubicBezTo>
                    <a:pt x="151836" y="58606"/>
                    <a:pt x="167772" y="49038"/>
                    <a:pt x="185385" y="44304"/>
                  </a:cubicBezTo>
                  <a:lnTo>
                    <a:pt x="188242" y="117932"/>
                  </a:lnTo>
                  <a:cubicBezTo>
                    <a:pt x="186372" y="119895"/>
                    <a:pt x="184653" y="121997"/>
                    <a:pt x="183099" y="124219"/>
                  </a:cubicBezTo>
                  <a:cubicBezTo>
                    <a:pt x="171371" y="141048"/>
                    <a:pt x="152844" y="151879"/>
                    <a:pt x="132426" y="153841"/>
                  </a:cubicBezTo>
                  <a:cubicBezTo>
                    <a:pt x="112763" y="156062"/>
                    <a:pt x="92982" y="150828"/>
                    <a:pt x="76990" y="139173"/>
                  </a:cubicBezTo>
                  <a:close/>
                </a:path>
              </a:pathLst>
            </a:custGeom>
            <a:grpFill/>
            <a:ln w="6350" cap="flat">
              <a:solidFill>
                <a:schemeClr val="accent2"/>
              </a:solidFill>
              <a:prstDash val="solid"/>
              <a:miter/>
            </a:ln>
          </p:spPr>
          <p:txBody>
            <a:bodyPr rtlCol="0" anchor="ctr"/>
            <a:lstStyle/>
            <a:p>
              <a:endParaRPr lang="en-IN"/>
            </a:p>
          </p:txBody>
        </p:sp>
      </p:grpSp>
      <p:grpSp>
        <p:nvGrpSpPr>
          <p:cNvPr id="62" name="Graphic 60">
            <a:extLst>
              <a:ext uri="{FF2B5EF4-FFF2-40B4-BE49-F238E27FC236}">
                <a16:creationId xmlns:a16="http://schemas.microsoft.com/office/drawing/2014/main" id="{63063F71-D790-43B3-B000-9C5CA45031E3}"/>
              </a:ext>
            </a:extLst>
          </p:cNvPr>
          <p:cNvGrpSpPr/>
          <p:nvPr/>
        </p:nvGrpSpPr>
        <p:grpSpPr>
          <a:xfrm>
            <a:off x="8460419" y="4919593"/>
            <a:ext cx="434884" cy="460118"/>
            <a:chOff x="5677852" y="2867024"/>
            <a:chExt cx="837247" cy="885825"/>
          </a:xfrm>
          <a:solidFill>
            <a:schemeClr val="accent2"/>
          </a:solidFill>
        </p:grpSpPr>
        <p:sp>
          <p:nvSpPr>
            <p:cNvPr id="63" name="Graphic 60">
              <a:extLst>
                <a:ext uri="{FF2B5EF4-FFF2-40B4-BE49-F238E27FC236}">
                  <a16:creationId xmlns:a16="http://schemas.microsoft.com/office/drawing/2014/main" id="{0D2B6307-1DFD-4395-A4F0-3D4E929BA6AA}"/>
                </a:ext>
              </a:extLst>
            </p:cNvPr>
            <p:cNvSpPr/>
            <p:nvPr/>
          </p:nvSpPr>
          <p:spPr>
            <a:xfrm>
              <a:off x="5977852" y="2962274"/>
              <a:ext cx="238162" cy="263842"/>
            </a:xfrm>
            <a:custGeom>
              <a:avLst/>
              <a:gdLst>
                <a:gd name="connsiteX0" fmla="*/ 51473 w 238162"/>
                <a:gd name="connsiteY0" fmla="*/ 236220 h 263842"/>
                <a:gd name="connsiteX1" fmla="*/ 117195 w 238162"/>
                <a:gd name="connsiteY1" fmla="*/ 263843 h 263842"/>
                <a:gd name="connsiteX2" fmla="*/ 119100 w 238162"/>
                <a:gd name="connsiteY2" fmla="*/ 263843 h 263842"/>
                <a:gd name="connsiteX3" fmla="*/ 185775 w 238162"/>
                <a:gd name="connsiteY3" fmla="*/ 237173 h 263842"/>
                <a:gd name="connsiteX4" fmla="*/ 238163 w 238162"/>
                <a:gd name="connsiteY4" fmla="*/ 72390 h 263842"/>
                <a:gd name="connsiteX5" fmla="*/ 228638 w 238162"/>
                <a:gd name="connsiteY5" fmla="*/ 59055 h 263842"/>
                <a:gd name="connsiteX6" fmla="*/ 128625 w 238162"/>
                <a:gd name="connsiteY6" fmla="*/ 2858 h 263842"/>
                <a:gd name="connsiteX7" fmla="*/ 110528 w 238162"/>
                <a:gd name="connsiteY7" fmla="*/ 2858 h 263842"/>
                <a:gd name="connsiteX8" fmla="*/ 9563 w 238162"/>
                <a:gd name="connsiteY8" fmla="*/ 59055 h 263842"/>
                <a:gd name="connsiteX9" fmla="*/ 38 w 238162"/>
                <a:gd name="connsiteY9" fmla="*/ 72390 h 263842"/>
                <a:gd name="connsiteX10" fmla="*/ 51473 w 238162"/>
                <a:gd name="connsiteY10" fmla="*/ 236220 h 263842"/>
                <a:gd name="connsiteX11" fmla="*/ 118148 w 238162"/>
                <a:gd name="connsiteY11" fmla="*/ 31432 h 263842"/>
                <a:gd name="connsiteX12" fmla="*/ 208635 w 238162"/>
                <a:gd name="connsiteY12" fmla="*/ 81915 h 263842"/>
                <a:gd name="connsiteX13" fmla="*/ 166725 w 238162"/>
                <a:gd name="connsiteY13" fmla="*/ 215265 h 263842"/>
                <a:gd name="connsiteX14" fmla="*/ 120053 w 238162"/>
                <a:gd name="connsiteY14" fmla="*/ 235268 h 263842"/>
                <a:gd name="connsiteX15" fmla="*/ 119100 w 238162"/>
                <a:gd name="connsiteY15" fmla="*/ 235268 h 263842"/>
                <a:gd name="connsiteX16" fmla="*/ 118148 w 238162"/>
                <a:gd name="connsiteY16" fmla="*/ 235268 h 263842"/>
                <a:gd name="connsiteX17" fmla="*/ 70523 w 238162"/>
                <a:gd name="connsiteY17" fmla="*/ 215265 h 263842"/>
                <a:gd name="connsiteX18" fmla="*/ 28613 w 238162"/>
                <a:gd name="connsiteY18" fmla="*/ 81915 h 263842"/>
                <a:gd name="connsiteX19" fmla="*/ 118148 w 238162"/>
                <a:gd name="connsiteY19" fmla="*/ 31432 h 263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8162" h="263842">
                  <a:moveTo>
                    <a:pt x="51473" y="236220"/>
                  </a:moveTo>
                  <a:cubicBezTo>
                    <a:pt x="79095" y="260985"/>
                    <a:pt x="107670" y="263843"/>
                    <a:pt x="117195" y="263843"/>
                  </a:cubicBezTo>
                  <a:cubicBezTo>
                    <a:pt x="118148" y="263843"/>
                    <a:pt x="118148" y="263843"/>
                    <a:pt x="119100" y="263843"/>
                  </a:cubicBezTo>
                  <a:cubicBezTo>
                    <a:pt x="125768" y="263843"/>
                    <a:pt x="156248" y="263843"/>
                    <a:pt x="185775" y="237173"/>
                  </a:cubicBezTo>
                  <a:cubicBezTo>
                    <a:pt x="220065" y="204788"/>
                    <a:pt x="238163" y="149543"/>
                    <a:pt x="238163" y="72390"/>
                  </a:cubicBezTo>
                  <a:cubicBezTo>
                    <a:pt x="238163" y="66675"/>
                    <a:pt x="234353" y="60960"/>
                    <a:pt x="228638" y="59055"/>
                  </a:cubicBezTo>
                  <a:cubicBezTo>
                    <a:pt x="190538" y="44768"/>
                    <a:pt x="166725" y="33338"/>
                    <a:pt x="128625" y="2858"/>
                  </a:cubicBezTo>
                  <a:cubicBezTo>
                    <a:pt x="123863" y="-953"/>
                    <a:pt x="116243" y="-953"/>
                    <a:pt x="110528" y="2858"/>
                  </a:cubicBezTo>
                  <a:cubicBezTo>
                    <a:pt x="71475" y="33338"/>
                    <a:pt x="47663" y="44768"/>
                    <a:pt x="9563" y="59055"/>
                  </a:cubicBezTo>
                  <a:cubicBezTo>
                    <a:pt x="3848" y="60960"/>
                    <a:pt x="38" y="66675"/>
                    <a:pt x="38" y="72390"/>
                  </a:cubicBezTo>
                  <a:cubicBezTo>
                    <a:pt x="-915" y="148590"/>
                    <a:pt x="16230" y="204788"/>
                    <a:pt x="51473" y="236220"/>
                  </a:cubicBezTo>
                  <a:close/>
                  <a:moveTo>
                    <a:pt x="118148" y="31432"/>
                  </a:moveTo>
                  <a:cubicBezTo>
                    <a:pt x="151485" y="57150"/>
                    <a:pt x="175298" y="69532"/>
                    <a:pt x="208635" y="81915"/>
                  </a:cubicBezTo>
                  <a:cubicBezTo>
                    <a:pt x="207683" y="144780"/>
                    <a:pt x="192443" y="190500"/>
                    <a:pt x="166725" y="215265"/>
                  </a:cubicBezTo>
                  <a:cubicBezTo>
                    <a:pt x="143865" y="236220"/>
                    <a:pt x="121005" y="235268"/>
                    <a:pt x="120053" y="235268"/>
                  </a:cubicBezTo>
                  <a:cubicBezTo>
                    <a:pt x="120053" y="235268"/>
                    <a:pt x="119100" y="235268"/>
                    <a:pt x="119100" y="235268"/>
                  </a:cubicBezTo>
                  <a:cubicBezTo>
                    <a:pt x="119100" y="235268"/>
                    <a:pt x="118148" y="235268"/>
                    <a:pt x="118148" y="235268"/>
                  </a:cubicBezTo>
                  <a:cubicBezTo>
                    <a:pt x="117195" y="235268"/>
                    <a:pt x="93383" y="236220"/>
                    <a:pt x="70523" y="215265"/>
                  </a:cubicBezTo>
                  <a:cubicBezTo>
                    <a:pt x="43853" y="190500"/>
                    <a:pt x="29565" y="144780"/>
                    <a:pt x="28613" y="81915"/>
                  </a:cubicBezTo>
                  <a:cubicBezTo>
                    <a:pt x="60998" y="69532"/>
                    <a:pt x="84810" y="57150"/>
                    <a:pt x="118148" y="31432"/>
                  </a:cubicBezTo>
                  <a:close/>
                </a:path>
              </a:pathLst>
            </a:custGeom>
            <a:grpFill/>
            <a:ln w="9525" cap="flat">
              <a:noFill/>
              <a:prstDash val="solid"/>
              <a:miter/>
            </a:ln>
          </p:spPr>
          <p:txBody>
            <a:bodyPr rtlCol="0" anchor="ctr"/>
            <a:lstStyle/>
            <a:p>
              <a:endParaRPr lang="en-IN"/>
            </a:p>
          </p:txBody>
        </p:sp>
        <p:sp>
          <p:nvSpPr>
            <p:cNvPr id="3072" name="Graphic 60">
              <a:extLst>
                <a:ext uri="{FF2B5EF4-FFF2-40B4-BE49-F238E27FC236}">
                  <a16:creationId xmlns:a16="http://schemas.microsoft.com/office/drawing/2014/main" id="{12157BA0-4078-4B14-B738-A9208E902BB0}"/>
                </a:ext>
              </a:extLst>
            </p:cNvPr>
            <p:cNvSpPr/>
            <p:nvPr/>
          </p:nvSpPr>
          <p:spPr>
            <a:xfrm>
              <a:off x="5677852" y="2867024"/>
              <a:ext cx="837247" cy="885825"/>
            </a:xfrm>
            <a:custGeom>
              <a:avLst/>
              <a:gdLst>
                <a:gd name="connsiteX0" fmla="*/ 751523 w 837247"/>
                <a:gd name="connsiteY0" fmla="*/ 0 h 885825"/>
                <a:gd name="connsiteX1" fmla="*/ 240983 w 837247"/>
                <a:gd name="connsiteY1" fmla="*/ 0 h 885825"/>
                <a:gd name="connsiteX2" fmla="*/ 156210 w 837247"/>
                <a:gd name="connsiteY2" fmla="*/ 92393 h 885825"/>
                <a:gd name="connsiteX3" fmla="*/ 156210 w 837247"/>
                <a:gd name="connsiteY3" fmla="*/ 701040 h 885825"/>
                <a:gd name="connsiteX4" fmla="*/ 14288 w 837247"/>
                <a:gd name="connsiteY4" fmla="*/ 701040 h 885825"/>
                <a:gd name="connsiteX5" fmla="*/ 0 w 837247"/>
                <a:gd name="connsiteY5" fmla="*/ 715328 h 885825"/>
                <a:gd name="connsiteX6" fmla="*/ 0 w 837247"/>
                <a:gd name="connsiteY6" fmla="*/ 793433 h 885825"/>
                <a:gd name="connsiteX7" fmla="*/ 0 w 837247"/>
                <a:gd name="connsiteY7" fmla="*/ 801053 h 885825"/>
                <a:gd name="connsiteX8" fmla="*/ 92393 w 837247"/>
                <a:gd name="connsiteY8" fmla="*/ 885825 h 885825"/>
                <a:gd name="connsiteX9" fmla="*/ 587693 w 837247"/>
                <a:gd name="connsiteY9" fmla="*/ 885825 h 885825"/>
                <a:gd name="connsiteX10" fmla="*/ 655320 w 837247"/>
                <a:gd name="connsiteY10" fmla="*/ 856298 h 885825"/>
                <a:gd name="connsiteX11" fmla="*/ 681038 w 837247"/>
                <a:gd name="connsiteY11" fmla="*/ 792480 h 885825"/>
                <a:gd name="connsiteX12" fmla="*/ 681038 w 837247"/>
                <a:gd name="connsiteY12" fmla="*/ 184785 h 885825"/>
                <a:gd name="connsiteX13" fmla="*/ 822960 w 837247"/>
                <a:gd name="connsiteY13" fmla="*/ 184785 h 885825"/>
                <a:gd name="connsiteX14" fmla="*/ 837248 w 837247"/>
                <a:gd name="connsiteY14" fmla="*/ 170498 h 885825"/>
                <a:gd name="connsiteX15" fmla="*/ 837248 w 837247"/>
                <a:gd name="connsiteY15" fmla="*/ 92393 h 885825"/>
                <a:gd name="connsiteX16" fmla="*/ 751523 w 837247"/>
                <a:gd name="connsiteY16" fmla="*/ 0 h 885825"/>
                <a:gd name="connsiteX17" fmla="*/ 92393 w 837247"/>
                <a:gd name="connsiteY17" fmla="*/ 857250 h 885825"/>
                <a:gd name="connsiteX18" fmla="*/ 28575 w 837247"/>
                <a:gd name="connsiteY18" fmla="*/ 798195 h 885825"/>
                <a:gd name="connsiteX19" fmla="*/ 28575 w 837247"/>
                <a:gd name="connsiteY19" fmla="*/ 792480 h 885825"/>
                <a:gd name="connsiteX20" fmla="*/ 28575 w 837247"/>
                <a:gd name="connsiteY20" fmla="*/ 787718 h 885825"/>
                <a:gd name="connsiteX21" fmla="*/ 28575 w 837247"/>
                <a:gd name="connsiteY21" fmla="*/ 786765 h 885825"/>
                <a:gd name="connsiteX22" fmla="*/ 28575 w 837247"/>
                <a:gd name="connsiteY22" fmla="*/ 729615 h 885825"/>
                <a:gd name="connsiteX23" fmla="*/ 495300 w 837247"/>
                <a:gd name="connsiteY23" fmla="*/ 729615 h 885825"/>
                <a:gd name="connsiteX24" fmla="*/ 495300 w 837247"/>
                <a:gd name="connsiteY24" fmla="*/ 793433 h 885825"/>
                <a:gd name="connsiteX25" fmla="*/ 501968 w 837247"/>
                <a:gd name="connsiteY25" fmla="*/ 827723 h 885825"/>
                <a:gd name="connsiteX26" fmla="*/ 507683 w 837247"/>
                <a:gd name="connsiteY26" fmla="*/ 839153 h 885825"/>
                <a:gd name="connsiteX27" fmla="*/ 508635 w 837247"/>
                <a:gd name="connsiteY27" fmla="*/ 841058 h 885825"/>
                <a:gd name="connsiteX28" fmla="*/ 515303 w 837247"/>
                <a:gd name="connsiteY28" fmla="*/ 850583 h 885825"/>
                <a:gd name="connsiteX29" fmla="*/ 516255 w 837247"/>
                <a:gd name="connsiteY29" fmla="*/ 851535 h 885825"/>
                <a:gd name="connsiteX30" fmla="*/ 520065 w 837247"/>
                <a:gd name="connsiteY30" fmla="*/ 856298 h 885825"/>
                <a:gd name="connsiteX31" fmla="*/ 92393 w 837247"/>
                <a:gd name="connsiteY31" fmla="*/ 856298 h 885825"/>
                <a:gd name="connsiteX32" fmla="*/ 651510 w 837247"/>
                <a:gd name="connsiteY32" fmla="*/ 793433 h 885825"/>
                <a:gd name="connsiteX33" fmla="*/ 634365 w 837247"/>
                <a:gd name="connsiteY33" fmla="*/ 837248 h 885825"/>
                <a:gd name="connsiteX34" fmla="*/ 587693 w 837247"/>
                <a:gd name="connsiteY34" fmla="*/ 857250 h 885825"/>
                <a:gd name="connsiteX35" fmla="*/ 568643 w 837247"/>
                <a:gd name="connsiteY35" fmla="*/ 854393 h 885825"/>
                <a:gd name="connsiteX36" fmla="*/ 528638 w 837247"/>
                <a:gd name="connsiteY36" fmla="*/ 817245 h 885825"/>
                <a:gd name="connsiteX37" fmla="*/ 523875 w 837247"/>
                <a:gd name="connsiteY37" fmla="*/ 793433 h 885825"/>
                <a:gd name="connsiteX38" fmla="*/ 523875 w 837247"/>
                <a:gd name="connsiteY38" fmla="*/ 715328 h 885825"/>
                <a:gd name="connsiteX39" fmla="*/ 509588 w 837247"/>
                <a:gd name="connsiteY39" fmla="*/ 701040 h 885825"/>
                <a:gd name="connsiteX40" fmla="*/ 184785 w 837247"/>
                <a:gd name="connsiteY40" fmla="*/ 701040 h 885825"/>
                <a:gd name="connsiteX41" fmla="*/ 184785 w 837247"/>
                <a:gd name="connsiteY41" fmla="*/ 92393 h 885825"/>
                <a:gd name="connsiteX42" fmla="*/ 243840 w 837247"/>
                <a:gd name="connsiteY42" fmla="*/ 28575 h 885825"/>
                <a:gd name="connsiteX43" fmla="*/ 255270 w 837247"/>
                <a:gd name="connsiteY43" fmla="*/ 28575 h 885825"/>
                <a:gd name="connsiteX44" fmla="*/ 677228 w 837247"/>
                <a:gd name="connsiteY44" fmla="*/ 28575 h 885825"/>
                <a:gd name="connsiteX45" fmla="*/ 676275 w 837247"/>
                <a:gd name="connsiteY45" fmla="*/ 29528 h 885825"/>
                <a:gd name="connsiteX46" fmla="*/ 672465 w 837247"/>
                <a:gd name="connsiteY46" fmla="*/ 34290 h 885825"/>
                <a:gd name="connsiteX47" fmla="*/ 671513 w 837247"/>
                <a:gd name="connsiteY47" fmla="*/ 35243 h 885825"/>
                <a:gd name="connsiteX48" fmla="*/ 667703 w 837247"/>
                <a:gd name="connsiteY48" fmla="*/ 40958 h 885825"/>
                <a:gd name="connsiteX49" fmla="*/ 667703 w 837247"/>
                <a:gd name="connsiteY49" fmla="*/ 40958 h 885825"/>
                <a:gd name="connsiteX50" fmla="*/ 652463 w 837247"/>
                <a:gd name="connsiteY50" fmla="*/ 82868 h 885825"/>
                <a:gd name="connsiteX51" fmla="*/ 652463 w 837247"/>
                <a:gd name="connsiteY51" fmla="*/ 84773 h 885825"/>
                <a:gd name="connsiteX52" fmla="*/ 652463 w 837247"/>
                <a:gd name="connsiteY52" fmla="*/ 85725 h 885825"/>
                <a:gd name="connsiteX53" fmla="*/ 652463 w 837247"/>
                <a:gd name="connsiteY53" fmla="*/ 88583 h 885825"/>
                <a:gd name="connsiteX54" fmla="*/ 652463 w 837247"/>
                <a:gd name="connsiteY54" fmla="*/ 91440 h 885825"/>
                <a:gd name="connsiteX55" fmla="*/ 652463 w 837247"/>
                <a:gd name="connsiteY55" fmla="*/ 95250 h 885825"/>
                <a:gd name="connsiteX56" fmla="*/ 652463 w 837247"/>
                <a:gd name="connsiteY56" fmla="*/ 97155 h 885825"/>
                <a:gd name="connsiteX57" fmla="*/ 652463 w 837247"/>
                <a:gd name="connsiteY57" fmla="*/ 793433 h 885825"/>
                <a:gd name="connsiteX58" fmla="*/ 807720 w 837247"/>
                <a:gd name="connsiteY58" fmla="*/ 156210 h 885825"/>
                <a:gd name="connsiteX59" fmla="*/ 680085 w 837247"/>
                <a:gd name="connsiteY59" fmla="*/ 156210 h 885825"/>
                <a:gd name="connsiteX60" fmla="*/ 680085 w 837247"/>
                <a:gd name="connsiteY60" fmla="*/ 99060 h 885825"/>
                <a:gd name="connsiteX61" fmla="*/ 680085 w 837247"/>
                <a:gd name="connsiteY61" fmla="*/ 86678 h 885825"/>
                <a:gd name="connsiteX62" fmla="*/ 685800 w 837247"/>
                <a:gd name="connsiteY62" fmla="*/ 64770 h 885825"/>
                <a:gd name="connsiteX63" fmla="*/ 726758 w 837247"/>
                <a:gd name="connsiteY63" fmla="*/ 30480 h 885825"/>
                <a:gd name="connsiteX64" fmla="*/ 738188 w 837247"/>
                <a:gd name="connsiteY64" fmla="*/ 28575 h 885825"/>
                <a:gd name="connsiteX65" fmla="*/ 738188 w 837247"/>
                <a:gd name="connsiteY65" fmla="*/ 28575 h 885825"/>
                <a:gd name="connsiteX66" fmla="*/ 748665 w 837247"/>
                <a:gd name="connsiteY66" fmla="*/ 28575 h 885825"/>
                <a:gd name="connsiteX67" fmla="*/ 748665 w 837247"/>
                <a:gd name="connsiteY67" fmla="*/ 28575 h 885825"/>
                <a:gd name="connsiteX68" fmla="*/ 807720 w 837247"/>
                <a:gd name="connsiteY68" fmla="*/ 92393 h 885825"/>
                <a:gd name="connsiteX69" fmla="*/ 807720 w 837247"/>
                <a:gd name="connsiteY69" fmla="*/ 156210 h 885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837247" h="885825">
                  <a:moveTo>
                    <a:pt x="751523" y="0"/>
                  </a:moveTo>
                  <a:cubicBezTo>
                    <a:pt x="746760" y="0"/>
                    <a:pt x="245745" y="0"/>
                    <a:pt x="240983" y="0"/>
                  </a:cubicBezTo>
                  <a:cubicBezTo>
                    <a:pt x="193358" y="3810"/>
                    <a:pt x="156210" y="44768"/>
                    <a:pt x="156210" y="92393"/>
                  </a:cubicBezTo>
                  <a:lnTo>
                    <a:pt x="156210" y="701040"/>
                  </a:lnTo>
                  <a:lnTo>
                    <a:pt x="14288" y="701040"/>
                  </a:lnTo>
                  <a:cubicBezTo>
                    <a:pt x="6668" y="701040"/>
                    <a:pt x="0" y="707708"/>
                    <a:pt x="0" y="715328"/>
                  </a:cubicBezTo>
                  <a:cubicBezTo>
                    <a:pt x="0" y="715328"/>
                    <a:pt x="0" y="790575"/>
                    <a:pt x="0" y="793433"/>
                  </a:cubicBezTo>
                  <a:cubicBezTo>
                    <a:pt x="0" y="796290"/>
                    <a:pt x="0" y="798195"/>
                    <a:pt x="0" y="801053"/>
                  </a:cubicBezTo>
                  <a:cubicBezTo>
                    <a:pt x="3810" y="848678"/>
                    <a:pt x="44768" y="885825"/>
                    <a:pt x="92393" y="885825"/>
                  </a:cubicBezTo>
                  <a:lnTo>
                    <a:pt x="587693" y="885825"/>
                  </a:lnTo>
                  <a:cubicBezTo>
                    <a:pt x="613410" y="885825"/>
                    <a:pt x="637223" y="875348"/>
                    <a:pt x="655320" y="856298"/>
                  </a:cubicBezTo>
                  <a:cubicBezTo>
                    <a:pt x="671513" y="839153"/>
                    <a:pt x="681038" y="816293"/>
                    <a:pt x="681038" y="792480"/>
                  </a:cubicBezTo>
                  <a:lnTo>
                    <a:pt x="681038" y="184785"/>
                  </a:lnTo>
                  <a:lnTo>
                    <a:pt x="822960" y="184785"/>
                  </a:lnTo>
                  <a:cubicBezTo>
                    <a:pt x="830580" y="184785"/>
                    <a:pt x="837248" y="178118"/>
                    <a:pt x="837248" y="170498"/>
                  </a:cubicBezTo>
                  <a:lnTo>
                    <a:pt x="837248" y="92393"/>
                  </a:lnTo>
                  <a:cubicBezTo>
                    <a:pt x="836295" y="44768"/>
                    <a:pt x="799148" y="3810"/>
                    <a:pt x="751523" y="0"/>
                  </a:cubicBezTo>
                  <a:close/>
                  <a:moveTo>
                    <a:pt x="92393" y="857250"/>
                  </a:moveTo>
                  <a:cubicBezTo>
                    <a:pt x="59055" y="857250"/>
                    <a:pt x="31432" y="831533"/>
                    <a:pt x="28575" y="798195"/>
                  </a:cubicBezTo>
                  <a:cubicBezTo>
                    <a:pt x="28575" y="796290"/>
                    <a:pt x="28575" y="794385"/>
                    <a:pt x="28575" y="792480"/>
                  </a:cubicBezTo>
                  <a:cubicBezTo>
                    <a:pt x="28575" y="790575"/>
                    <a:pt x="28575" y="788670"/>
                    <a:pt x="28575" y="787718"/>
                  </a:cubicBezTo>
                  <a:cubicBezTo>
                    <a:pt x="28575" y="787718"/>
                    <a:pt x="28575" y="786765"/>
                    <a:pt x="28575" y="786765"/>
                  </a:cubicBezTo>
                  <a:lnTo>
                    <a:pt x="28575" y="729615"/>
                  </a:lnTo>
                  <a:lnTo>
                    <a:pt x="495300" y="729615"/>
                  </a:lnTo>
                  <a:lnTo>
                    <a:pt x="495300" y="793433"/>
                  </a:lnTo>
                  <a:cubicBezTo>
                    <a:pt x="495300" y="804863"/>
                    <a:pt x="497205" y="817245"/>
                    <a:pt x="501968" y="827723"/>
                  </a:cubicBezTo>
                  <a:cubicBezTo>
                    <a:pt x="503873" y="831533"/>
                    <a:pt x="505778" y="835343"/>
                    <a:pt x="507683" y="839153"/>
                  </a:cubicBezTo>
                  <a:cubicBezTo>
                    <a:pt x="507683" y="840105"/>
                    <a:pt x="508635" y="841058"/>
                    <a:pt x="508635" y="841058"/>
                  </a:cubicBezTo>
                  <a:cubicBezTo>
                    <a:pt x="510540" y="844868"/>
                    <a:pt x="513398" y="847725"/>
                    <a:pt x="515303" y="850583"/>
                  </a:cubicBezTo>
                  <a:cubicBezTo>
                    <a:pt x="515303" y="850583"/>
                    <a:pt x="516255" y="851535"/>
                    <a:pt x="516255" y="851535"/>
                  </a:cubicBezTo>
                  <a:cubicBezTo>
                    <a:pt x="517208" y="853440"/>
                    <a:pt x="519113" y="854393"/>
                    <a:pt x="520065" y="856298"/>
                  </a:cubicBezTo>
                  <a:lnTo>
                    <a:pt x="92393" y="856298"/>
                  </a:lnTo>
                  <a:close/>
                  <a:moveTo>
                    <a:pt x="651510" y="793433"/>
                  </a:moveTo>
                  <a:cubicBezTo>
                    <a:pt x="651510" y="809625"/>
                    <a:pt x="644843" y="824865"/>
                    <a:pt x="634365" y="837248"/>
                  </a:cubicBezTo>
                  <a:cubicBezTo>
                    <a:pt x="621983" y="850583"/>
                    <a:pt x="605790" y="857250"/>
                    <a:pt x="587693" y="857250"/>
                  </a:cubicBezTo>
                  <a:cubicBezTo>
                    <a:pt x="581025" y="857250"/>
                    <a:pt x="574358" y="856298"/>
                    <a:pt x="568643" y="854393"/>
                  </a:cubicBezTo>
                  <a:cubicBezTo>
                    <a:pt x="550545" y="848678"/>
                    <a:pt x="535305" y="835343"/>
                    <a:pt x="528638" y="817245"/>
                  </a:cubicBezTo>
                  <a:cubicBezTo>
                    <a:pt x="525780" y="809625"/>
                    <a:pt x="523875" y="801053"/>
                    <a:pt x="523875" y="793433"/>
                  </a:cubicBezTo>
                  <a:lnTo>
                    <a:pt x="523875" y="715328"/>
                  </a:lnTo>
                  <a:cubicBezTo>
                    <a:pt x="523875" y="707708"/>
                    <a:pt x="517208" y="701040"/>
                    <a:pt x="509588" y="701040"/>
                  </a:cubicBezTo>
                  <a:lnTo>
                    <a:pt x="184785" y="701040"/>
                  </a:lnTo>
                  <a:lnTo>
                    <a:pt x="184785" y="92393"/>
                  </a:lnTo>
                  <a:cubicBezTo>
                    <a:pt x="184785" y="59055"/>
                    <a:pt x="210503" y="31433"/>
                    <a:pt x="243840" y="28575"/>
                  </a:cubicBezTo>
                  <a:cubicBezTo>
                    <a:pt x="247650" y="28575"/>
                    <a:pt x="255270" y="28575"/>
                    <a:pt x="255270" y="28575"/>
                  </a:cubicBezTo>
                  <a:lnTo>
                    <a:pt x="677228" y="28575"/>
                  </a:lnTo>
                  <a:cubicBezTo>
                    <a:pt x="677228" y="28575"/>
                    <a:pt x="676275" y="29528"/>
                    <a:pt x="676275" y="29528"/>
                  </a:cubicBezTo>
                  <a:cubicBezTo>
                    <a:pt x="675323" y="31433"/>
                    <a:pt x="673418" y="32385"/>
                    <a:pt x="672465" y="34290"/>
                  </a:cubicBezTo>
                  <a:cubicBezTo>
                    <a:pt x="672465" y="34290"/>
                    <a:pt x="672465" y="35243"/>
                    <a:pt x="671513" y="35243"/>
                  </a:cubicBezTo>
                  <a:cubicBezTo>
                    <a:pt x="670560" y="37148"/>
                    <a:pt x="668655" y="39053"/>
                    <a:pt x="667703" y="40958"/>
                  </a:cubicBezTo>
                  <a:cubicBezTo>
                    <a:pt x="667703" y="40958"/>
                    <a:pt x="667703" y="40958"/>
                    <a:pt x="667703" y="40958"/>
                  </a:cubicBezTo>
                  <a:cubicBezTo>
                    <a:pt x="659130" y="53340"/>
                    <a:pt x="654368" y="67628"/>
                    <a:pt x="652463" y="82868"/>
                  </a:cubicBezTo>
                  <a:cubicBezTo>
                    <a:pt x="652463" y="83820"/>
                    <a:pt x="652463" y="83820"/>
                    <a:pt x="652463" y="84773"/>
                  </a:cubicBezTo>
                  <a:cubicBezTo>
                    <a:pt x="652463" y="84773"/>
                    <a:pt x="652463" y="84773"/>
                    <a:pt x="652463" y="85725"/>
                  </a:cubicBezTo>
                  <a:cubicBezTo>
                    <a:pt x="652463" y="86678"/>
                    <a:pt x="652463" y="87630"/>
                    <a:pt x="652463" y="88583"/>
                  </a:cubicBezTo>
                  <a:cubicBezTo>
                    <a:pt x="652463" y="89535"/>
                    <a:pt x="652463" y="90488"/>
                    <a:pt x="652463" y="91440"/>
                  </a:cubicBezTo>
                  <a:lnTo>
                    <a:pt x="652463" y="95250"/>
                  </a:lnTo>
                  <a:cubicBezTo>
                    <a:pt x="652463" y="96203"/>
                    <a:pt x="652463" y="96203"/>
                    <a:pt x="652463" y="97155"/>
                  </a:cubicBezTo>
                  <a:lnTo>
                    <a:pt x="652463" y="793433"/>
                  </a:lnTo>
                  <a:close/>
                  <a:moveTo>
                    <a:pt x="807720" y="156210"/>
                  </a:moveTo>
                  <a:lnTo>
                    <a:pt x="680085" y="156210"/>
                  </a:lnTo>
                  <a:lnTo>
                    <a:pt x="680085" y="99060"/>
                  </a:lnTo>
                  <a:lnTo>
                    <a:pt x="680085" y="86678"/>
                  </a:lnTo>
                  <a:cubicBezTo>
                    <a:pt x="681038" y="79058"/>
                    <a:pt x="682943" y="71438"/>
                    <a:pt x="685800" y="64770"/>
                  </a:cubicBezTo>
                  <a:cubicBezTo>
                    <a:pt x="693420" y="47625"/>
                    <a:pt x="708660" y="35243"/>
                    <a:pt x="726758" y="30480"/>
                  </a:cubicBezTo>
                  <a:cubicBezTo>
                    <a:pt x="730568" y="29528"/>
                    <a:pt x="734378" y="28575"/>
                    <a:pt x="738188" y="28575"/>
                  </a:cubicBezTo>
                  <a:cubicBezTo>
                    <a:pt x="738188" y="28575"/>
                    <a:pt x="738188" y="28575"/>
                    <a:pt x="738188" y="28575"/>
                  </a:cubicBezTo>
                  <a:cubicBezTo>
                    <a:pt x="741998" y="28575"/>
                    <a:pt x="744855" y="28575"/>
                    <a:pt x="748665" y="28575"/>
                  </a:cubicBezTo>
                  <a:cubicBezTo>
                    <a:pt x="748665" y="28575"/>
                    <a:pt x="748665" y="28575"/>
                    <a:pt x="748665" y="28575"/>
                  </a:cubicBezTo>
                  <a:cubicBezTo>
                    <a:pt x="782003" y="31433"/>
                    <a:pt x="807720" y="59055"/>
                    <a:pt x="807720" y="92393"/>
                  </a:cubicBezTo>
                  <a:lnTo>
                    <a:pt x="807720" y="156210"/>
                  </a:lnTo>
                  <a:close/>
                </a:path>
              </a:pathLst>
            </a:custGeom>
            <a:grpFill/>
            <a:ln w="9525" cap="flat">
              <a:noFill/>
              <a:prstDash val="solid"/>
              <a:miter/>
            </a:ln>
          </p:spPr>
          <p:txBody>
            <a:bodyPr rtlCol="0" anchor="ctr"/>
            <a:lstStyle/>
            <a:p>
              <a:endParaRPr lang="en-IN"/>
            </a:p>
          </p:txBody>
        </p:sp>
        <p:sp>
          <p:nvSpPr>
            <p:cNvPr id="3073" name="Graphic 60">
              <a:extLst>
                <a:ext uri="{FF2B5EF4-FFF2-40B4-BE49-F238E27FC236}">
                  <a16:creationId xmlns:a16="http://schemas.microsoft.com/office/drawing/2014/main" id="{377B35C6-BE43-4F49-91B6-881D986AAB7C}"/>
                </a:ext>
              </a:extLst>
            </p:cNvPr>
            <p:cNvSpPr/>
            <p:nvPr/>
          </p:nvSpPr>
          <p:spPr>
            <a:xfrm>
              <a:off x="6042540" y="3064350"/>
              <a:ext cx="106640" cy="101759"/>
            </a:xfrm>
            <a:custGeom>
              <a:avLst/>
              <a:gdLst>
                <a:gd name="connsiteX0" fmla="*/ 40124 w 106640"/>
                <a:gd name="connsiteY0" fmla="*/ 101759 h 101759"/>
                <a:gd name="connsiteX1" fmla="*/ 51554 w 106640"/>
                <a:gd name="connsiteY1" fmla="*/ 96044 h 101759"/>
                <a:gd name="connsiteX2" fmla="*/ 103942 w 106640"/>
                <a:gd name="connsiteY2" fmla="*/ 22702 h 101759"/>
                <a:gd name="connsiteX3" fmla="*/ 101084 w 106640"/>
                <a:gd name="connsiteY3" fmla="*/ 2699 h 101759"/>
                <a:gd name="connsiteX4" fmla="*/ 81082 w 106640"/>
                <a:gd name="connsiteY4" fmla="*/ 5557 h 101759"/>
                <a:gd name="connsiteX5" fmla="*/ 40124 w 106640"/>
                <a:gd name="connsiteY5" fmla="*/ 62707 h 101759"/>
                <a:gd name="connsiteX6" fmla="*/ 25837 w 106640"/>
                <a:gd name="connsiteY6" fmla="*/ 42704 h 101759"/>
                <a:gd name="connsiteX7" fmla="*/ 5834 w 106640"/>
                <a:gd name="connsiteY7" fmla="*/ 39847 h 101759"/>
                <a:gd name="connsiteX8" fmla="*/ 2977 w 106640"/>
                <a:gd name="connsiteY8" fmla="*/ 59849 h 101759"/>
                <a:gd name="connsiteX9" fmla="*/ 29647 w 106640"/>
                <a:gd name="connsiteY9" fmla="*/ 96997 h 101759"/>
                <a:gd name="connsiteX10" fmla="*/ 40124 w 106640"/>
                <a:gd name="connsiteY10" fmla="*/ 101759 h 101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6640" h="101759">
                  <a:moveTo>
                    <a:pt x="40124" y="101759"/>
                  </a:moveTo>
                  <a:cubicBezTo>
                    <a:pt x="44887" y="101759"/>
                    <a:pt x="48697" y="99854"/>
                    <a:pt x="51554" y="96044"/>
                  </a:cubicBezTo>
                  <a:lnTo>
                    <a:pt x="103942" y="22702"/>
                  </a:lnTo>
                  <a:cubicBezTo>
                    <a:pt x="108704" y="16034"/>
                    <a:pt x="106799" y="7462"/>
                    <a:pt x="101084" y="2699"/>
                  </a:cubicBezTo>
                  <a:cubicBezTo>
                    <a:pt x="94417" y="-2063"/>
                    <a:pt x="85844" y="-158"/>
                    <a:pt x="81082" y="5557"/>
                  </a:cubicBezTo>
                  <a:lnTo>
                    <a:pt x="40124" y="62707"/>
                  </a:lnTo>
                  <a:lnTo>
                    <a:pt x="25837" y="42704"/>
                  </a:lnTo>
                  <a:cubicBezTo>
                    <a:pt x="21074" y="36037"/>
                    <a:pt x="12502" y="35084"/>
                    <a:pt x="5834" y="39847"/>
                  </a:cubicBezTo>
                  <a:cubicBezTo>
                    <a:pt x="-833" y="44609"/>
                    <a:pt x="-1786" y="53182"/>
                    <a:pt x="2977" y="59849"/>
                  </a:cubicBezTo>
                  <a:lnTo>
                    <a:pt x="29647" y="96997"/>
                  </a:lnTo>
                  <a:cubicBezTo>
                    <a:pt x="31552" y="99854"/>
                    <a:pt x="35362" y="101759"/>
                    <a:pt x="40124" y="101759"/>
                  </a:cubicBezTo>
                  <a:close/>
                </a:path>
              </a:pathLst>
            </a:custGeom>
            <a:grpFill/>
            <a:ln w="9525" cap="flat">
              <a:noFill/>
              <a:prstDash val="solid"/>
              <a:miter/>
            </a:ln>
          </p:spPr>
          <p:txBody>
            <a:bodyPr rtlCol="0" anchor="ctr"/>
            <a:lstStyle/>
            <a:p>
              <a:endParaRPr lang="en-IN"/>
            </a:p>
          </p:txBody>
        </p:sp>
        <p:sp>
          <p:nvSpPr>
            <p:cNvPr id="3075" name="Graphic 60">
              <a:extLst>
                <a:ext uri="{FF2B5EF4-FFF2-40B4-BE49-F238E27FC236}">
                  <a16:creationId xmlns:a16="http://schemas.microsoft.com/office/drawing/2014/main" id="{17C934D6-DBBA-4FE1-B20D-F872F9ECE4E6}"/>
                </a:ext>
              </a:extLst>
            </p:cNvPr>
            <p:cNvSpPr/>
            <p:nvPr/>
          </p:nvSpPr>
          <p:spPr>
            <a:xfrm>
              <a:off x="5939789" y="3444239"/>
              <a:ext cx="311467" cy="28575"/>
            </a:xfrm>
            <a:custGeom>
              <a:avLst/>
              <a:gdLst>
                <a:gd name="connsiteX0" fmla="*/ 297180 w 311467"/>
                <a:gd name="connsiteY0" fmla="*/ 0 h 28575"/>
                <a:gd name="connsiteX1" fmla="*/ 14288 w 311467"/>
                <a:gd name="connsiteY1" fmla="*/ 0 h 28575"/>
                <a:gd name="connsiteX2" fmla="*/ 0 w 311467"/>
                <a:gd name="connsiteY2" fmla="*/ 14288 h 28575"/>
                <a:gd name="connsiteX3" fmla="*/ 14288 w 311467"/>
                <a:gd name="connsiteY3" fmla="*/ 28575 h 28575"/>
                <a:gd name="connsiteX4" fmla="*/ 297180 w 311467"/>
                <a:gd name="connsiteY4" fmla="*/ 28575 h 28575"/>
                <a:gd name="connsiteX5" fmla="*/ 311468 w 311467"/>
                <a:gd name="connsiteY5" fmla="*/ 14288 h 28575"/>
                <a:gd name="connsiteX6" fmla="*/ 297180 w 311467"/>
                <a:gd name="connsiteY6" fmla="*/ 0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1467" h="28575">
                  <a:moveTo>
                    <a:pt x="297180" y="0"/>
                  </a:moveTo>
                  <a:lnTo>
                    <a:pt x="14288" y="0"/>
                  </a:lnTo>
                  <a:cubicBezTo>
                    <a:pt x="6668" y="0"/>
                    <a:pt x="0" y="6668"/>
                    <a:pt x="0" y="14288"/>
                  </a:cubicBezTo>
                  <a:cubicBezTo>
                    <a:pt x="0" y="21908"/>
                    <a:pt x="6668" y="28575"/>
                    <a:pt x="14288" y="28575"/>
                  </a:cubicBezTo>
                  <a:lnTo>
                    <a:pt x="297180" y="28575"/>
                  </a:lnTo>
                  <a:cubicBezTo>
                    <a:pt x="304800" y="28575"/>
                    <a:pt x="311468" y="21908"/>
                    <a:pt x="311468" y="14288"/>
                  </a:cubicBezTo>
                  <a:cubicBezTo>
                    <a:pt x="311468" y="6668"/>
                    <a:pt x="304800" y="0"/>
                    <a:pt x="297180" y="0"/>
                  </a:cubicBezTo>
                  <a:close/>
                </a:path>
              </a:pathLst>
            </a:custGeom>
            <a:grpFill/>
            <a:ln w="9525" cap="flat">
              <a:noFill/>
              <a:prstDash val="solid"/>
              <a:miter/>
            </a:ln>
          </p:spPr>
          <p:txBody>
            <a:bodyPr rtlCol="0" anchor="ctr"/>
            <a:lstStyle/>
            <a:p>
              <a:endParaRPr lang="en-IN"/>
            </a:p>
          </p:txBody>
        </p:sp>
        <p:sp>
          <p:nvSpPr>
            <p:cNvPr id="3077" name="Graphic 60">
              <a:extLst>
                <a:ext uri="{FF2B5EF4-FFF2-40B4-BE49-F238E27FC236}">
                  <a16:creationId xmlns:a16="http://schemas.microsoft.com/office/drawing/2014/main" id="{2FFB2B6F-BBC7-416D-91DC-C68A9FEB3194}"/>
                </a:ext>
              </a:extLst>
            </p:cNvPr>
            <p:cNvSpPr/>
            <p:nvPr/>
          </p:nvSpPr>
          <p:spPr>
            <a:xfrm>
              <a:off x="5939789" y="3368992"/>
              <a:ext cx="311467" cy="28575"/>
            </a:xfrm>
            <a:custGeom>
              <a:avLst/>
              <a:gdLst>
                <a:gd name="connsiteX0" fmla="*/ 297180 w 311467"/>
                <a:gd name="connsiteY0" fmla="*/ 0 h 28575"/>
                <a:gd name="connsiteX1" fmla="*/ 14288 w 311467"/>
                <a:gd name="connsiteY1" fmla="*/ 0 h 28575"/>
                <a:gd name="connsiteX2" fmla="*/ 0 w 311467"/>
                <a:gd name="connsiteY2" fmla="*/ 14288 h 28575"/>
                <a:gd name="connsiteX3" fmla="*/ 14288 w 311467"/>
                <a:gd name="connsiteY3" fmla="*/ 28575 h 28575"/>
                <a:gd name="connsiteX4" fmla="*/ 297180 w 311467"/>
                <a:gd name="connsiteY4" fmla="*/ 28575 h 28575"/>
                <a:gd name="connsiteX5" fmla="*/ 311468 w 311467"/>
                <a:gd name="connsiteY5" fmla="*/ 14288 h 28575"/>
                <a:gd name="connsiteX6" fmla="*/ 297180 w 311467"/>
                <a:gd name="connsiteY6" fmla="*/ 0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1467" h="28575">
                  <a:moveTo>
                    <a:pt x="297180" y="0"/>
                  </a:moveTo>
                  <a:lnTo>
                    <a:pt x="14288" y="0"/>
                  </a:lnTo>
                  <a:cubicBezTo>
                    <a:pt x="6668" y="0"/>
                    <a:pt x="0" y="6668"/>
                    <a:pt x="0" y="14288"/>
                  </a:cubicBezTo>
                  <a:cubicBezTo>
                    <a:pt x="0" y="21907"/>
                    <a:pt x="6668" y="28575"/>
                    <a:pt x="14288" y="28575"/>
                  </a:cubicBezTo>
                  <a:lnTo>
                    <a:pt x="297180" y="28575"/>
                  </a:lnTo>
                  <a:cubicBezTo>
                    <a:pt x="304800" y="28575"/>
                    <a:pt x="311468" y="21907"/>
                    <a:pt x="311468" y="14288"/>
                  </a:cubicBezTo>
                  <a:cubicBezTo>
                    <a:pt x="311468" y="6668"/>
                    <a:pt x="304800" y="0"/>
                    <a:pt x="297180" y="0"/>
                  </a:cubicBezTo>
                  <a:close/>
                </a:path>
              </a:pathLst>
            </a:custGeom>
            <a:grpFill/>
            <a:ln w="9525" cap="flat">
              <a:noFill/>
              <a:prstDash val="solid"/>
              <a:miter/>
            </a:ln>
          </p:spPr>
          <p:txBody>
            <a:bodyPr rtlCol="0" anchor="ctr"/>
            <a:lstStyle/>
            <a:p>
              <a:endParaRPr lang="en-IN"/>
            </a:p>
          </p:txBody>
        </p:sp>
        <p:sp>
          <p:nvSpPr>
            <p:cNvPr id="3078" name="Graphic 60">
              <a:extLst>
                <a:ext uri="{FF2B5EF4-FFF2-40B4-BE49-F238E27FC236}">
                  <a16:creationId xmlns:a16="http://schemas.microsoft.com/office/drawing/2014/main" id="{239DFCAA-AD94-4E82-B971-A4B542EB13B6}"/>
                </a:ext>
              </a:extLst>
            </p:cNvPr>
            <p:cNvSpPr/>
            <p:nvPr/>
          </p:nvSpPr>
          <p:spPr>
            <a:xfrm>
              <a:off x="5939789" y="3294697"/>
              <a:ext cx="311467" cy="28575"/>
            </a:xfrm>
            <a:custGeom>
              <a:avLst/>
              <a:gdLst>
                <a:gd name="connsiteX0" fmla="*/ 297180 w 311467"/>
                <a:gd name="connsiteY0" fmla="*/ 0 h 28575"/>
                <a:gd name="connsiteX1" fmla="*/ 14288 w 311467"/>
                <a:gd name="connsiteY1" fmla="*/ 0 h 28575"/>
                <a:gd name="connsiteX2" fmla="*/ 0 w 311467"/>
                <a:gd name="connsiteY2" fmla="*/ 14288 h 28575"/>
                <a:gd name="connsiteX3" fmla="*/ 14288 w 311467"/>
                <a:gd name="connsiteY3" fmla="*/ 28575 h 28575"/>
                <a:gd name="connsiteX4" fmla="*/ 297180 w 311467"/>
                <a:gd name="connsiteY4" fmla="*/ 28575 h 28575"/>
                <a:gd name="connsiteX5" fmla="*/ 311468 w 311467"/>
                <a:gd name="connsiteY5" fmla="*/ 14288 h 28575"/>
                <a:gd name="connsiteX6" fmla="*/ 297180 w 311467"/>
                <a:gd name="connsiteY6" fmla="*/ 0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1467" h="28575">
                  <a:moveTo>
                    <a:pt x="297180" y="0"/>
                  </a:moveTo>
                  <a:lnTo>
                    <a:pt x="14288" y="0"/>
                  </a:lnTo>
                  <a:cubicBezTo>
                    <a:pt x="6668" y="0"/>
                    <a:pt x="0" y="6667"/>
                    <a:pt x="0" y="14288"/>
                  </a:cubicBezTo>
                  <a:cubicBezTo>
                    <a:pt x="0" y="21907"/>
                    <a:pt x="6668" y="28575"/>
                    <a:pt x="14288" y="28575"/>
                  </a:cubicBezTo>
                  <a:lnTo>
                    <a:pt x="297180" y="28575"/>
                  </a:lnTo>
                  <a:cubicBezTo>
                    <a:pt x="304800" y="28575"/>
                    <a:pt x="311468" y="21907"/>
                    <a:pt x="311468" y="14288"/>
                  </a:cubicBezTo>
                  <a:cubicBezTo>
                    <a:pt x="311468" y="6667"/>
                    <a:pt x="304800" y="0"/>
                    <a:pt x="297180" y="0"/>
                  </a:cubicBezTo>
                  <a:close/>
                </a:path>
              </a:pathLst>
            </a:custGeom>
            <a:grpFill/>
            <a:ln w="9525" cap="flat">
              <a:noFill/>
              <a:prstDash val="solid"/>
              <a:miter/>
            </a:ln>
          </p:spPr>
          <p:txBody>
            <a:bodyPr rtlCol="0" anchor="ctr"/>
            <a:lstStyle/>
            <a:p>
              <a:endParaRPr lang="en-IN"/>
            </a:p>
          </p:txBody>
        </p:sp>
      </p:grpSp>
      <p:sp>
        <p:nvSpPr>
          <p:cNvPr id="73" name="Freeform 12">
            <a:extLst>
              <a:ext uri="{FF2B5EF4-FFF2-40B4-BE49-F238E27FC236}">
                <a16:creationId xmlns:a16="http://schemas.microsoft.com/office/drawing/2014/main" id="{3E56B02A-FCA4-4475-809C-71AA1D5BE7FA}"/>
              </a:ext>
            </a:extLst>
          </p:cNvPr>
          <p:cNvSpPr>
            <a:spLocks/>
          </p:cNvSpPr>
          <p:nvPr/>
        </p:nvSpPr>
        <p:spPr bwMode="auto">
          <a:xfrm rot="730076">
            <a:off x="3763093" y="3139447"/>
            <a:ext cx="298065" cy="233726"/>
          </a:xfrm>
          <a:custGeom>
            <a:avLst/>
            <a:gdLst>
              <a:gd name="T0" fmla="*/ 2147483647 w 10000"/>
              <a:gd name="T1" fmla="*/ 2147483647 h 10009"/>
              <a:gd name="T2" fmla="*/ 2147483647 w 10000"/>
              <a:gd name="T3" fmla="*/ 2147483647 h 10009"/>
              <a:gd name="T4" fmla="*/ 2147483647 w 10000"/>
              <a:gd name="T5" fmla="*/ 2147483647 h 10009"/>
              <a:gd name="T6" fmla="*/ 2147483647 w 10000"/>
              <a:gd name="T7" fmla="*/ 2147483647 h 10009"/>
              <a:gd name="T8" fmla="*/ 2147483647 w 10000"/>
              <a:gd name="T9" fmla="*/ 2147483647 h 10009"/>
              <a:gd name="T10" fmla="*/ 2147483647 w 10000"/>
              <a:gd name="T11" fmla="*/ 2147483647 h 10009"/>
              <a:gd name="T12" fmla="*/ 2147483647 w 10000"/>
              <a:gd name="T13" fmla="*/ 161364554 h 10009"/>
              <a:gd name="T14" fmla="*/ 2147483647 w 10000"/>
              <a:gd name="T15" fmla="*/ 2147483647 h 10009"/>
              <a:gd name="T16" fmla="*/ 2147483647 w 10000"/>
              <a:gd name="T17" fmla="*/ 161364554 h 10009"/>
              <a:gd name="T18" fmla="*/ 2147483647 w 10000"/>
              <a:gd name="T19" fmla="*/ 2147483647 h 10009"/>
              <a:gd name="T20" fmla="*/ 0 w 10000"/>
              <a:gd name="T21" fmla="*/ 2147483647 h 10009"/>
              <a:gd name="T22" fmla="*/ 2147483647 w 10000"/>
              <a:gd name="T23" fmla="*/ 2147483647 h 10009"/>
              <a:gd name="T24" fmla="*/ 2147483647 w 10000"/>
              <a:gd name="T25" fmla="*/ 2147483647 h 10009"/>
              <a:gd name="T26" fmla="*/ 2147483647 w 10000"/>
              <a:gd name="T27" fmla="*/ 2147483647 h 10009"/>
              <a:gd name="T28" fmla="*/ 2147483647 w 10000"/>
              <a:gd name="T29" fmla="*/ 2147483647 h 10009"/>
              <a:gd name="T30" fmla="*/ 2147483647 w 10000"/>
              <a:gd name="T31" fmla="*/ 2147483647 h 10009"/>
              <a:gd name="T32" fmla="*/ 2147483647 w 10000"/>
              <a:gd name="T33" fmla="*/ 2147483647 h 10009"/>
              <a:gd name="T34" fmla="*/ 2147483647 w 10000"/>
              <a:gd name="T35" fmla="*/ 2147483647 h 10009"/>
              <a:gd name="T36" fmla="*/ 2147483647 w 10000"/>
              <a:gd name="T37" fmla="*/ 2147483647 h 10009"/>
              <a:gd name="T38" fmla="*/ 2147483647 w 10000"/>
              <a:gd name="T39" fmla="*/ 2147483647 h 10009"/>
              <a:gd name="T40" fmla="*/ 2147483647 w 10000"/>
              <a:gd name="T41" fmla="*/ 2147483647 h 10009"/>
              <a:gd name="T42" fmla="*/ 2147483647 w 10000"/>
              <a:gd name="T43" fmla="*/ 2147483647 h 10009"/>
              <a:gd name="T44" fmla="*/ 2147483647 w 10000"/>
              <a:gd name="T45" fmla="*/ 2147483647 h 10009"/>
              <a:gd name="T46" fmla="*/ 2147483647 w 10000"/>
              <a:gd name="T47" fmla="*/ 2147483647 h 10009"/>
              <a:gd name="T48" fmla="*/ 2147483647 w 10000"/>
              <a:gd name="T49" fmla="*/ 2147483647 h 10009"/>
              <a:gd name="T50" fmla="*/ 2147483647 w 10000"/>
              <a:gd name="T51" fmla="*/ 2147483647 h 10009"/>
              <a:gd name="T52" fmla="*/ 2147483647 w 10000"/>
              <a:gd name="T53" fmla="*/ 2147483647 h 10009"/>
              <a:gd name="T54" fmla="*/ 2147483647 w 10000"/>
              <a:gd name="T55" fmla="*/ 2147483647 h 10009"/>
              <a:gd name="T56" fmla="*/ 2147483647 w 10000"/>
              <a:gd name="T57" fmla="*/ 2147483647 h 10009"/>
              <a:gd name="T58" fmla="*/ 2147483647 w 10000"/>
              <a:gd name="T59" fmla="*/ 2147483647 h 10009"/>
              <a:gd name="T60" fmla="*/ 2147483647 w 10000"/>
              <a:gd name="T61" fmla="*/ 2147483647 h 10009"/>
              <a:gd name="T62" fmla="*/ 2147483647 w 10000"/>
              <a:gd name="T63" fmla="*/ 2147483647 h 10009"/>
              <a:gd name="T64" fmla="*/ 2147483647 w 10000"/>
              <a:gd name="T65" fmla="*/ 2147483647 h 10009"/>
              <a:gd name="T66" fmla="*/ 2147483647 w 10000"/>
              <a:gd name="T67" fmla="*/ 2147483647 h 10009"/>
              <a:gd name="T68" fmla="*/ 2147483647 w 10000"/>
              <a:gd name="T69" fmla="*/ 2147483647 h 10009"/>
              <a:gd name="T70" fmla="*/ 2147483647 w 10000"/>
              <a:gd name="T71" fmla="*/ 2147483647 h 10009"/>
              <a:gd name="T72" fmla="*/ 2147483647 w 10000"/>
              <a:gd name="T73" fmla="*/ 2147483647 h 10009"/>
              <a:gd name="T74" fmla="*/ 2147483647 w 10000"/>
              <a:gd name="T75" fmla="*/ 2147483647 h 10009"/>
              <a:gd name="T76" fmla="*/ 2147483647 w 10000"/>
              <a:gd name="T77" fmla="*/ 2147483647 h 10009"/>
              <a:gd name="T78" fmla="*/ 2147483647 w 10000"/>
              <a:gd name="T79" fmla="*/ 2147483647 h 10009"/>
              <a:gd name="T80" fmla="*/ 2147483647 w 10000"/>
              <a:gd name="T81" fmla="*/ 2147483647 h 1000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0000" h="10009">
                <a:moveTo>
                  <a:pt x="9121" y="1479"/>
                </a:moveTo>
                <a:cubicBezTo>
                  <a:pt x="8949" y="1545"/>
                  <a:pt x="8960" y="1470"/>
                  <a:pt x="8734" y="1437"/>
                </a:cubicBezTo>
                <a:cubicBezTo>
                  <a:pt x="8508" y="1404"/>
                  <a:pt x="8010" y="1295"/>
                  <a:pt x="7765" y="1279"/>
                </a:cubicBezTo>
                <a:cubicBezTo>
                  <a:pt x="7520" y="1263"/>
                  <a:pt x="7390" y="1332"/>
                  <a:pt x="7261" y="1342"/>
                </a:cubicBezTo>
                <a:cubicBezTo>
                  <a:pt x="7132" y="1353"/>
                  <a:pt x="7098" y="1443"/>
                  <a:pt x="6991" y="1342"/>
                </a:cubicBezTo>
                <a:cubicBezTo>
                  <a:pt x="6884" y="1241"/>
                  <a:pt x="6742" y="937"/>
                  <a:pt x="6618" y="734"/>
                </a:cubicBezTo>
                <a:cubicBezTo>
                  <a:pt x="5577" y="492"/>
                  <a:pt x="4284" y="74"/>
                  <a:pt x="3495" y="9"/>
                </a:cubicBezTo>
                <a:cubicBezTo>
                  <a:pt x="2706" y="-56"/>
                  <a:pt x="2420" y="231"/>
                  <a:pt x="1882" y="342"/>
                </a:cubicBezTo>
                <a:lnTo>
                  <a:pt x="1345" y="9"/>
                </a:lnTo>
                <a:lnTo>
                  <a:pt x="806" y="342"/>
                </a:lnTo>
                <a:cubicBezTo>
                  <a:pt x="806" y="342"/>
                  <a:pt x="268" y="1009"/>
                  <a:pt x="0" y="1009"/>
                </a:cubicBezTo>
                <a:lnTo>
                  <a:pt x="538" y="2676"/>
                </a:lnTo>
                <a:lnTo>
                  <a:pt x="1076" y="2009"/>
                </a:lnTo>
                <a:lnTo>
                  <a:pt x="2151" y="2342"/>
                </a:lnTo>
                <a:lnTo>
                  <a:pt x="2421" y="2676"/>
                </a:lnTo>
                <a:lnTo>
                  <a:pt x="2688" y="3009"/>
                </a:lnTo>
                <a:cubicBezTo>
                  <a:pt x="2600" y="3342"/>
                  <a:pt x="2510" y="3676"/>
                  <a:pt x="2421" y="4009"/>
                </a:cubicBezTo>
                <a:cubicBezTo>
                  <a:pt x="2330" y="4565"/>
                  <a:pt x="2241" y="5120"/>
                  <a:pt x="2151" y="5676"/>
                </a:cubicBezTo>
                <a:cubicBezTo>
                  <a:pt x="2062" y="6009"/>
                  <a:pt x="1971" y="6343"/>
                  <a:pt x="1882" y="6676"/>
                </a:cubicBezTo>
                <a:lnTo>
                  <a:pt x="1882" y="7342"/>
                </a:lnTo>
                <a:cubicBezTo>
                  <a:pt x="1882" y="7482"/>
                  <a:pt x="1889" y="7241"/>
                  <a:pt x="1884" y="7517"/>
                </a:cubicBezTo>
                <a:cubicBezTo>
                  <a:pt x="1879" y="7793"/>
                  <a:pt x="1882" y="7594"/>
                  <a:pt x="1882" y="7676"/>
                </a:cubicBezTo>
                <a:lnTo>
                  <a:pt x="1882" y="8009"/>
                </a:lnTo>
                <a:cubicBezTo>
                  <a:pt x="1792" y="8342"/>
                  <a:pt x="1703" y="8676"/>
                  <a:pt x="1613" y="9009"/>
                </a:cubicBezTo>
                <a:lnTo>
                  <a:pt x="2151" y="9009"/>
                </a:lnTo>
                <a:lnTo>
                  <a:pt x="3227" y="10009"/>
                </a:lnTo>
                <a:lnTo>
                  <a:pt x="4840" y="9342"/>
                </a:lnTo>
                <a:lnTo>
                  <a:pt x="6453" y="9009"/>
                </a:lnTo>
                <a:lnTo>
                  <a:pt x="7261" y="7676"/>
                </a:lnTo>
                <a:lnTo>
                  <a:pt x="8067" y="6342"/>
                </a:lnTo>
                <a:cubicBezTo>
                  <a:pt x="8067" y="6120"/>
                  <a:pt x="7941" y="6082"/>
                  <a:pt x="8067" y="5676"/>
                </a:cubicBezTo>
                <a:cubicBezTo>
                  <a:pt x="8193" y="5270"/>
                  <a:pt x="8503" y="4112"/>
                  <a:pt x="8822" y="3908"/>
                </a:cubicBezTo>
                <a:cubicBezTo>
                  <a:pt x="9185" y="3676"/>
                  <a:pt x="9126" y="3756"/>
                  <a:pt x="9189" y="3701"/>
                </a:cubicBezTo>
                <a:cubicBezTo>
                  <a:pt x="9252" y="3646"/>
                  <a:pt x="9284" y="3569"/>
                  <a:pt x="9318" y="3593"/>
                </a:cubicBezTo>
                <a:cubicBezTo>
                  <a:pt x="9388" y="3534"/>
                  <a:pt x="9296" y="3577"/>
                  <a:pt x="9415" y="3493"/>
                </a:cubicBezTo>
                <a:cubicBezTo>
                  <a:pt x="9534" y="3409"/>
                  <a:pt x="9908" y="3137"/>
                  <a:pt x="9969" y="2847"/>
                </a:cubicBezTo>
                <a:cubicBezTo>
                  <a:pt x="10030" y="2557"/>
                  <a:pt x="10018" y="1949"/>
                  <a:pt x="9783" y="1752"/>
                </a:cubicBezTo>
                <a:cubicBezTo>
                  <a:pt x="9774" y="1701"/>
                  <a:pt x="9763" y="1649"/>
                  <a:pt x="9754" y="1598"/>
                </a:cubicBezTo>
                <a:cubicBezTo>
                  <a:pt x="9738" y="1593"/>
                  <a:pt x="9576" y="1599"/>
                  <a:pt x="9561" y="1594"/>
                </a:cubicBezTo>
                <a:lnTo>
                  <a:pt x="9121" y="1479"/>
                </a:lnTo>
                <a:close/>
              </a:path>
            </a:pathLst>
          </a:custGeom>
          <a:solidFill>
            <a:schemeClr val="accent5"/>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74" name="Freeform 13">
            <a:extLst>
              <a:ext uri="{FF2B5EF4-FFF2-40B4-BE49-F238E27FC236}">
                <a16:creationId xmlns:a16="http://schemas.microsoft.com/office/drawing/2014/main" id="{E51779DC-21D5-48AA-90D9-69401635F43C}"/>
              </a:ext>
            </a:extLst>
          </p:cNvPr>
          <p:cNvSpPr>
            <a:spLocks/>
          </p:cNvSpPr>
          <p:nvPr/>
        </p:nvSpPr>
        <p:spPr bwMode="auto">
          <a:xfrm rot="926903">
            <a:off x="3770971" y="3155203"/>
            <a:ext cx="74844" cy="164133"/>
          </a:xfrm>
          <a:custGeom>
            <a:avLst/>
            <a:gdLst>
              <a:gd name="T0" fmla="*/ 426029799 w 10000"/>
              <a:gd name="T1" fmla="*/ 2147483647 h 10437"/>
              <a:gd name="T2" fmla="*/ 426029799 w 10000"/>
              <a:gd name="T3" fmla="*/ 2147483647 h 10437"/>
              <a:gd name="T4" fmla="*/ 441127138 w 10000"/>
              <a:gd name="T5" fmla="*/ 2147483647 h 10437"/>
              <a:gd name="T6" fmla="*/ 486896829 w 10000"/>
              <a:gd name="T7" fmla="*/ 2147483647 h 10437"/>
              <a:gd name="T8" fmla="*/ 486896829 w 10000"/>
              <a:gd name="T9" fmla="*/ 2147483647 h 10437"/>
              <a:gd name="T10" fmla="*/ 505393367 w 10000"/>
              <a:gd name="T11" fmla="*/ 2147483647 h 10437"/>
              <a:gd name="T12" fmla="*/ 547757218 w 10000"/>
              <a:gd name="T13" fmla="*/ 2147483647 h 10437"/>
              <a:gd name="T14" fmla="*/ 556948788 w 10000"/>
              <a:gd name="T15" fmla="*/ 2147483647 h 10437"/>
              <a:gd name="T16" fmla="*/ 608617535 w 10000"/>
              <a:gd name="T17" fmla="*/ 2147483647 h 10437"/>
              <a:gd name="T18" fmla="*/ 547757218 w 10000"/>
              <a:gd name="T19" fmla="*/ 2147483647 h 10437"/>
              <a:gd name="T20" fmla="*/ 486896829 w 10000"/>
              <a:gd name="T21" fmla="*/ 1175804211 h 10437"/>
              <a:gd name="T22" fmla="*/ 304309174 w 10000"/>
              <a:gd name="T23" fmla="*/ 0 h 10437"/>
              <a:gd name="T24" fmla="*/ 182587736 w 10000"/>
              <a:gd name="T25" fmla="*/ 1175804211 h 10437"/>
              <a:gd name="T26" fmla="*/ 121720705 w 10000"/>
              <a:gd name="T27" fmla="*/ 2147483647 h 10437"/>
              <a:gd name="T28" fmla="*/ 75167108 w 10000"/>
              <a:gd name="T29" fmla="*/ 2147483647 h 10437"/>
              <a:gd name="T30" fmla="*/ 121720705 w 10000"/>
              <a:gd name="T31" fmla="*/ 2147483647 h 10437"/>
              <a:gd name="T32" fmla="*/ 121720705 w 10000"/>
              <a:gd name="T33" fmla="*/ 2147483647 h 10437"/>
              <a:gd name="T34" fmla="*/ 13937767 w 10000"/>
              <a:gd name="T35" fmla="*/ 2147483647 h 10437"/>
              <a:gd name="T36" fmla="*/ 0 w 10000"/>
              <a:gd name="T37" fmla="*/ 2147483647 h 10437"/>
              <a:gd name="T38" fmla="*/ 39560971 w 10000"/>
              <a:gd name="T39" fmla="*/ 2147483647 h 10437"/>
              <a:gd name="T40" fmla="*/ 121720705 w 10000"/>
              <a:gd name="T41" fmla="*/ 2147483647 h 10437"/>
              <a:gd name="T42" fmla="*/ 68959129 w 10000"/>
              <a:gd name="T43" fmla="*/ 2147483647 h 10437"/>
              <a:gd name="T44" fmla="*/ 394566826 w 10000"/>
              <a:gd name="T45" fmla="*/ 2147483647 h 10437"/>
              <a:gd name="T46" fmla="*/ 436863210 w 10000"/>
              <a:gd name="T47" fmla="*/ 2147483647 h 10437"/>
              <a:gd name="T48" fmla="*/ 426029799 w 10000"/>
              <a:gd name="T49" fmla="*/ 2147483647 h 10437"/>
              <a:gd name="T50" fmla="*/ 426029799 w 10000"/>
              <a:gd name="T51" fmla="*/ 2147483647 h 10437"/>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0000" h="10437">
                <a:moveTo>
                  <a:pt x="7000" y="8110"/>
                </a:moveTo>
                <a:lnTo>
                  <a:pt x="7000" y="7638"/>
                </a:lnTo>
                <a:cubicBezTo>
                  <a:pt x="7083" y="7334"/>
                  <a:pt x="7165" y="7030"/>
                  <a:pt x="7248" y="6726"/>
                </a:cubicBezTo>
                <a:lnTo>
                  <a:pt x="8000" y="5748"/>
                </a:lnTo>
                <a:lnTo>
                  <a:pt x="8000" y="5276"/>
                </a:lnTo>
                <a:cubicBezTo>
                  <a:pt x="8101" y="4899"/>
                  <a:pt x="8203" y="4522"/>
                  <a:pt x="8304" y="4145"/>
                </a:cubicBezTo>
                <a:lnTo>
                  <a:pt x="9000" y="3386"/>
                </a:lnTo>
                <a:cubicBezTo>
                  <a:pt x="9050" y="3079"/>
                  <a:pt x="9101" y="2772"/>
                  <a:pt x="9151" y="2465"/>
                </a:cubicBezTo>
                <a:lnTo>
                  <a:pt x="10000" y="1496"/>
                </a:lnTo>
                <a:lnTo>
                  <a:pt x="9000" y="1024"/>
                </a:lnTo>
                <a:lnTo>
                  <a:pt x="8000" y="472"/>
                </a:lnTo>
                <a:lnTo>
                  <a:pt x="5000" y="0"/>
                </a:lnTo>
                <a:lnTo>
                  <a:pt x="3000" y="472"/>
                </a:lnTo>
                <a:lnTo>
                  <a:pt x="2000" y="1024"/>
                </a:lnTo>
                <a:lnTo>
                  <a:pt x="1235" y="1429"/>
                </a:lnTo>
                <a:lnTo>
                  <a:pt x="2000" y="2913"/>
                </a:lnTo>
                <a:lnTo>
                  <a:pt x="2000" y="4803"/>
                </a:lnTo>
                <a:lnTo>
                  <a:pt x="229" y="6206"/>
                </a:lnTo>
                <a:cubicBezTo>
                  <a:pt x="153" y="6526"/>
                  <a:pt x="76" y="6845"/>
                  <a:pt x="0" y="7165"/>
                </a:cubicBezTo>
                <a:lnTo>
                  <a:pt x="650" y="7719"/>
                </a:lnTo>
                <a:lnTo>
                  <a:pt x="2000" y="7638"/>
                </a:lnTo>
                <a:lnTo>
                  <a:pt x="1133" y="10397"/>
                </a:lnTo>
                <a:lnTo>
                  <a:pt x="6483" y="10437"/>
                </a:lnTo>
                <a:cubicBezTo>
                  <a:pt x="6656" y="10000"/>
                  <a:pt x="7005" y="9867"/>
                  <a:pt x="7178" y="9430"/>
                </a:cubicBezTo>
                <a:cubicBezTo>
                  <a:pt x="7119" y="9305"/>
                  <a:pt x="7059" y="9180"/>
                  <a:pt x="7000" y="9055"/>
                </a:cubicBezTo>
                <a:lnTo>
                  <a:pt x="7000" y="8110"/>
                </a:lnTo>
                <a:close/>
              </a:path>
            </a:pathLst>
          </a:custGeom>
          <a:solidFill>
            <a:schemeClr val="accent5"/>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75" name="Freeform 14">
            <a:extLst>
              <a:ext uri="{FF2B5EF4-FFF2-40B4-BE49-F238E27FC236}">
                <a16:creationId xmlns:a16="http://schemas.microsoft.com/office/drawing/2014/main" id="{F9E14360-6FF6-420A-919C-79BCC6F72841}"/>
              </a:ext>
            </a:extLst>
          </p:cNvPr>
          <p:cNvSpPr>
            <a:spLocks/>
          </p:cNvSpPr>
          <p:nvPr/>
        </p:nvSpPr>
        <p:spPr bwMode="auto">
          <a:xfrm>
            <a:off x="4209535" y="3051471"/>
            <a:ext cx="157568" cy="69593"/>
          </a:xfrm>
          <a:custGeom>
            <a:avLst/>
            <a:gdLst>
              <a:gd name="T0" fmla="*/ 2147483647 w 10000"/>
              <a:gd name="T1" fmla="*/ 230353942 h 10000"/>
              <a:gd name="T2" fmla="*/ 2147483647 w 10000"/>
              <a:gd name="T3" fmla="*/ 153542679 h 10000"/>
              <a:gd name="T4" fmla="*/ 2147483647 w 10000"/>
              <a:gd name="T5" fmla="*/ 153542679 h 10000"/>
              <a:gd name="T6" fmla="*/ 2147483647 w 10000"/>
              <a:gd name="T7" fmla="*/ 76771339 h 10000"/>
              <a:gd name="T8" fmla="*/ 2147483647 w 10000"/>
              <a:gd name="T9" fmla="*/ 38383015 h 10000"/>
              <a:gd name="T10" fmla="*/ 2147483647 w 10000"/>
              <a:gd name="T11" fmla="*/ 38383015 h 10000"/>
              <a:gd name="T12" fmla="*/ 2147483647 w 10000"/>
              <a:gd name="T13" fmla="*/ 0 h 10000"/>
              <a:gd name="T14" fmla="*/ 2147483647 w 10000"/>
              <a:gd name="T15" fmla="*/ 38383015 h 10000"/>
              <a:gd name="T16" fmla="*/ 2147483647 w 10000"/>
              <a:gd name="T17" fmla="*/ 38383015 h 10000"/>
              <a:gd name="T18" fmla="*/ 2147483647 w 10000"/>
              <a:gd name="T19" fmla="*/ 76771339 h 10000"/>
              <a:gd name="T20" fmla="*/ 2147483647 w 10000"/>
              <a:gd name="T21" fmla="*/ 115154355 h 10000"/>
              <a:gd name="T22" fmla="*/ 2147483647 w 10000"/>
              <a:gd name="T23" fmla="*/ 191925686 h 10000"/>
              <a:gd name="T24" fmla="*/ 2147483647 w 10000"/>
              <a:gd name="T25" fmla="*/ 230353942 h 10000"/>
              <a:gd name="T26" fmla="*/ 2147483647 w 10000"/>
              <a:gd name="T27" fmla="*/ 230353942 h 10000"/>
              <a:gd name="T28" fmla="*/ 2147483647 w 10000"/>
              <a:gd name="T29" fmla="*/ 268737521 h 10000"/>
              <a:gd name="T30" fmla="*/ 2147483647 w 10000"/>
              <a:gd name="T31" fmla="*/ 268737521 h 10000"/>
              <a:gd name="T32" fmla="*/ 1048843394 w 10000"/>
              <a:gd name="T33" fmla="*/ 268737521 h 10000"/>
              <a:gd name="T34" fmla="*/ 0 w 10000"/>
              <a:gd name="T35" fmla="*/ 268737521 h 10000"/>
              <a:gd name="T36" fmla="*/ 1048843394 w 10000"/>
              <a:gd name="T37" fmla="*/ 307125281 h 10000"/>
              <a:gd name="T38" fmla="*/ 2147483647 w 10000"/>
              <a:gd name="T39" fmla="*/ 383896612 h 10000"/>
              <a:gd name="T40" fmla="*/ 2147483647 w 10000"/>
              <a:gd name="T41" fmla="*/ 422280200 h 10000"/>
              <a:gd name="T42" fmla="*/ 2147483647 w 10000"/>
              <a:gd name="T43" fmla="*/ 383896612 h 10000"/>
              <a:gd name="T44" fmla="*/ 2147483647 w 10000"/>
              <a:gd name="T45" fmla="*/ 383896612 h 10000"/>
              <a:gd name="T46" fmla="*/ 2147483647 w 10000"/>
              <a:gd name="T47" fmla="*/ 422280200 h 10000"/>
              <a:gd name="T48" fmla="*/ 2147483647 w 10000"/>
              <a:gd name="T49" fmla="*/ 422280200 h 10000"/>
              <a:gd name="T50" fmla="*/ 2147483647 w 10000"/>
              <a:gd name="T51" fmla="*/ 422280200 h 10000"/>
              <a:gd name="T52" fmla="*/ 2147483647 w 10000"/>
              <a:gd name="T53" fmla="*/ 345508860 h 10000"/>
              <a:gd name="T54" fmla="*/ 2147483647 w 10000"/>
              <a:gd name="T55" fmla="*/ 345508860 h 10000"/>
              <a:gd name="T56" fmla="*/ 2147483647 w 10000"/>
              <a:gd name="T57" fmla="*/ 230353942 h 1000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0000" h="10000">
                <a:moveTo>
                  <a:pt x="9583" y="5455"/>
                </a:moveTo>
                <a:lnTo>
                  <a:pt x="10000" y="3636"/>
                </a:lnTo>
                <a:lnTo>
                  <a:pt x="9583" y="1818"/>
                </a:lnTo>
                <a:lnTo>
                  <a:pt x="9583" y="909"/>
                </a:lnTo>
                <a:lnTo>
                  <a:pt x="9167" y="909"/>
                </a:lnTo>
                <a:lnTo>
                  <a:pt x="7500" y="0"/>
                </a:lnTo>
                <a:lnTo>
                  <a:pt x="7083" y="909"/>
                </a:lnTo>
                <a:lnTo>
                  <a:pt x="5833" y="909"/>
                </a:lnTo>
                <a:lnTo>
                  <a:pt x="5417" y="1818"/>
                </a:lnTo>
                <a:lnTo>
                  <a:pt x="4583" y="2727"/>
                </a:lnTo>
                <a:lnTo>
                  <a:pt x="5000" y="4545"/>
                </a:lnTo>
                <a:cubicBezTo>
                  <a:pt x="5000" y="4545"/>
                  <a:pt x="5000" y="5455"/>
                  <a:pt x="4583" y="5455"/>
                </a:cubicBezTo>
                <a:lnTo>
                  <a:pt x="4167" y="5455"/>
                </a:lnTo>
                <a:lnTo>
                  <a:pt x="2500" y="6364"/>
                </a:lnTo>
                <a:lnTo>
                  <a:pt x="1667" y="6364"/>
                </a:lnTo>
                <a:lnTo>
                  <a:pt x="417" y="6364"/>
                </a:lnTo>
                <a:lnTo>
                  <a:pt x="0" y="6364"/>
                </a:lnTo>
                <a:lnTo>
                  <a:pt x="417" y="7273"/>
                </a:lnTo>
                <a:lnTo>
                  <a:pt x="1250" y="9091"/>
                </a:lnTo>
                <a:lnTo>
                  <a:pt x="1667" y="10000"/>
                </a:lnTo>
                <a:lnTo>
                  <a:pt x="2083" y="9091"/>
                </a:lnTo>
                <a:lnTo>
                  <a:pt x="3750" y="9091"/>
                </a:lnTo>
                <a:lnTo>
                  <a:pt x="5417" y="10000"/>
                </a:lnTo>
                <a:lnTo>
                  <a:pt x="5833" y="10000"/>
                </a:lnTo>
                <a:lnTo>
                  <a:pt x="7500" y="10000"/>
                </a:lnTo>
                <a:lnTo>
                  <a:pt x="8750" y="8182"/>
                </a:lnTo>
                <a:lnTo>
                  <a:pt x="9167" y="8182"/>
                </a:lnTo>
                <a:cubicBezTo>
                  <a:pt x="9306" y="7273"/>
                  <a:pt x="9444" y="6364"/>
                  <a:pt x="9583" y="5455"/>
                </a:cubicBezTo>
                <a:close/>
              </a:path>
            </a:pathLst>
          </a:custGeom>
          <a:solidFill>
            <a:schemeClr val="accent5"/>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76" name="Freeform 15">
            <a:extLst>
              <a:ext uri="{FF2B5EF4-FFF2-40B4-BE49-F238E27FC236}">
                <a16:creationId xmlns:a16="http://schemas.microsoft.com/office/drawing/2014/main" id="{F56A0FA2-E696-4919-AE13-FE04DDD4BBC3}"/>
              </a:ext>
            </a:extLst>
          </p:cNvPr>
          <p:cNvSpPr>
            <a:spLocks/>
          </p:cNvSpPr>
          <p:nvPr/>
        </p:nvSpPr>
        <p:spPr bwMode="auto">
          <a:xfrm rot="471028">
            <a:off x="3939043" y="2964809"/>
            <a:ext cx="252108" cy="242917"/>
          </a:xfrm>
          <a:custGeom>
            <a:avLst/>
            <a:gdLst>
              <a:gd name="T0" fmla="*/ 2147483647 w 10043"/>
              <a:gd name="T1" fmla="*/ 2147483647 h 10000"/>
              <a:gd name="T2" fmla="*/ 2147483647 w 10043"/>
              <a:gd name="T3" fmla="*/ 2147483647 h 10000"/>
              <a:gd name="T4" fmla="*/ 2147483647 w 10043"/>
              <a:gd name="T5" fmla="*/ 2147483647 h 10000"/>
              <a:gd name="T6" fmla="*/ 2147483647 w 10043"/>
              <a:gd name="T7" fmla="*/ 2147483647 h 10000"/>
              <a:gd name="T8" fmla="*/ 2147483647 w 10043"/>
              <a:gd name="T9" fmla="*/ 2147483647 h 10000"/>
              <a:gd name="T10" fmla="*/ 2147483647 w 10043"/>
              <a:gd name="T11" fmla="*/ 2147483647 h 10000"/>
              <a:gd name="T12" fmla="*/ 2147483647 w 10043"/>
              <a:gd name="T13" fmla="*/ 2147483647 h 10000"/>
              <a:gd name="T14" fmla="*/ 2147483647 w 10043"/>
              <a:gd name="T15" fmla="*/ 2147483647 h 10000"/>
              <a:gd name="T16" fmla="*/ 2147483647 w 10043"/>
              <a:gd name="T17" fmla="*/ 2147483647 h 10000"/>
              <a:gd name="T18" fmla="*/ 2147483647 w 10043"/>
              <a:gd name="T19" fmla="*/ 2147483647 h 10000"/>
              <a:gd name="T20" fmla="*/ 2147483647 w 10043"/>
              <a:gd name="T21" fmla="*/ 2147483647 h 10000"/>
              <a:gd name="T22" fmla="*/ 2147483647 w 10043"/>
              <a:gd name="T23" fmla="*/ 2147483647 h 10000"/>
              <a:gd name="T24" fmla="*/ 2147483647 w 10043"/>
              <a:gd name="T25" fmla="*/ 2147483647 h 10000"/>
              <a:gd name="T26" fmla="*/ 2147483647 w 10043"/>
              <a:gd name="T27" fmla="*/ 2147483647 h 10000"/>
              <a:gd name="T28" fmla="*/ 2147483647 w 10043"/>
              <a:gd name="T29" fmla="*/ 2147483647 h 10000"/>
              <a:gd name="T30" fmla="*/ 2147483647 w 10043"/>
              <a:gd name="T31" fmla="*/ 2147483647 h 10000"/>
              <a:gd name="T32" fmla="*/ 2147483647 w 10043"/>
              <a:gd name="T33" fmla="*/ 2147483647 h 10000"/>
              <a:gd name="T34" fmla="*/ 2147483647 w 10043"/>
              <a:gd name="T35" fmla="*/ 2147483647 h 10000"/>
              <a:gd name="T36" fmla="*/ 2147483647 w 10043"/>
              <a:gd name="T37" fmla="*/ 2147483647 h 10000"/>
              <a:gd name="T38" fmla="*/ 2147483647 w 10043"/>
              <a:gd name="T39" fmla="*/ 2147483647 h 10000"/>
              <a:gd name="T40" fmla="*/ 2147483647 w 10043"/>
              <a:gd name="T41" fmla="*/ 0 h 10000"/>
              <a:gd name="T42" fmla="*/ 2147483647 w 10043"/>
              <a:gd name="T43" fmla="*/ 2147483647 h 10000"/>
              <a:gd name="T44" fmla="*/ 2147483647 w 10043"/>
              <a:gd name="T45" fmla="*/ 2147483647 h 10000"/>
              <a:gd name="T46" fmla="*/ 2147483647 w 10043"/>
              <a:gd name="T47" fmla="*/ 2147483647 h 10000"/>
              <a:gd name="T48" fmla="*/ 2147483647 w 10043"/>
              <a:gd name="T49" fmla="*/ 2147483647 h 10000"/>
              <a:gd name="T50" fmla="*/ 2147483647 w 10043"/>
              <a:gd name="T51" fmla="*/ 2147483647 h 10000"/>
              <a:gd name="T52" fmla="*/ 2147483647 w 10043"/>
              <a:gd name="T53" fmla="*/ 2147483647 h 10000"/>
              <a:gd name="T54" fmla="*/ 2147483647 w 10043"/>
              <a:gd name="T55" fmla="*/ 2147483647 h 10000"/>
              <a:gd name="T56" fmla="*/ 2147483647 w 10043"/>
              <a:gd name="T57" fmla="*/ 2147483647 h 10000"/>
              <a:gd name="T58" fmla="*/ 2147483647 w 10043"/>
              <a:gd name="T59" fmla="*/ 2147483647 h 10000"/>
              <a:gd name="T60" fmla="*/ 2147483647 w 10043"/>
              <a:gd name="T61" fmla="*/ 2147483647 h 10000"/>
              <a:gd name="T62" fmla="*/ 2147483647 w 10043"/>
              <a:gd name="T63" fmla="*/ 2147483647 h 10000"/>
              <a:gd name="T64" fmla="*/ 2147483647 w 10043"/>
              <a:gd name="T65" fmla="*/ 2147483647 h 10000"/>
              <a:gd name="T66" fmla="*/ 852645632 w 10043"/>
              <a:gd name="T67" fmla="*/ 2147483647 h 10000"/>
              <a:gd name="T68" fmla="*/ 2147483647 w 10043"/>
              <a:gd name="T69" fmla="*/ 2147483647 h 10000"/>
              <a:gd name="T70" fmla="*/ 2147483647 w 10043"/>
              <a:gd name="T71" fmla="*/ 2147483647 h 10000"/>
              <a:gd name="T72" fmla="*/ 2147483647 w 10043"/>
              <a:gd name="T73" fmla="*/ 2147483647 h 10000"/>
              <a:gd name="T74" fmla="*/ 2147483647 w 10043"/>
              <a:gd name="T75" fmla="*/ 2147483647 h 10000"/>
              <a:gd name="T76" fmla="*/ 2147483647 w 10043"/>
              <a:gd name="T77" fmla="*/ 2147483647 h 10000"/>
              <a:gd name="T78" fmla="*/ 2147483647 w 10043"/>
              <a:gd name="T79" fmla="*/ 2147483647 h 10000"/>
              <a:gd name="T80" fmla="*/ 2147483647 w 10043"/>
              <a:gd name="T81" fmla="*/ 2147483647 h 10000"/>
              <a:gd name="T82" fmla="*/ 2147483647 w 10043"/>
              <a:gd name="T83" fmla="*/ 2147483647 h 10000"/>
              <a:gd name="T84" fmla="*/ 2147483647 w 10043"/>
              <a:gd name="T85" fmla="*/ 2147483647 h 10000"/>
              <a:gd name="T86" fmla="*/ 2147483647 w 10043"/>
              <a:gd name="T87" fmla="*/ 2147483647 h 10000"/>
              <a:gd name="T88" fmla="*/ 2147483647 w 10043"/>
              <a:gd name="T89" fmla="*/ 2147483647 h 10000"/>
              <a:gd name="T90" fmla="*/ 2147483647 w 10043"/>
              <a:gd name="T91" fmla="*/ 2147483647 h 10000"/>
              <a:gd name="T92" fmla="*/ 2147483647 w 10043"/>
              <a:gd name="T93" fmla="*/ 2147483647 h 10000"/>
              <a:gd name="T94" fmla="*/ 2147483647 w 10043"/>
              <a:gd name="T95" fmla="*/ 2147483647 h 10000"/>
              <a:gd name="T96" fmla="*/ 2147483647 w 10043"/>
              <a:gd name="T97" fmla="*/ 2147483647 h 10000"/>
              <a:gd name="T98" fmla="*/ 2147483647 w 10043"/>
              <a:gd name="T99" fmla="*/ 2147483647 h 10000"/>
              <a:gd name="T100" fmla="*/ 2147483647 w 10043"/>
              <a:gd name="T101" fmla="*/ 2147483647 h 10000"/>
              <a:gd name="T102" fmla="*/ 2147483647 w 10043"/>
              <a:gd name="T103" fmla="*/ 2147483647 h 10000"/>
              <a:gd name="T104" fmla="*/ 2147483647 w 10043"/>
              <a:gd name="T105" fmla="*/ 2147483647 h 10000"/>
              <a:gd name="T106" fmla="*/ 2147483647 w 10043"/>
              <a:gd name="T107" fmla="*/ 2147483647 h 10000"/>
              <a:gd name="T108" fmla="*/ 2147483647 w 10043"/>
              <a:gd name="T109" fmla="*/ 2147483647 h 10000"/>
              <a:gd name="T110" fmla="*/ 2147483647 w 10043"/>
              <a:gd name="T111" fmla="*/ 2147483647 h 10000"/>
              <a:gd name="T112" fmla="*/ 2147483647 w 10043"/>
              <a:gd name="T113" fmla="*/ 2147483647 h 10000"/>
              <a:gd name="T114" fmla="*/ 2147483647 w 10043"/>
              <a:gd name="T115" fmla="*/ 2147483647 h 10000"/>
              <a:gd name="T116" fmla="*/ 2147483647 w 10043"/>
              <a:gd name="T117" fmla="*/ 2147483647 h 10000"/>
              <a:gd name="T118" fmla="*/ 2147483647 w 10043"/>
              <a:gd name="T119" fmla="*/ 2147483647 h 10000"/>
              <a:gd name="T120" fmla="*/ 2147483647 w 10043"/>
              <a:gd name="T121" fmla="*/ 2147483647 h 1000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0043" h="10000">
                <a:moveTo>
                  <a:pt x="9119" y="7195"/>
                </a:moveTo>
                <a:cubicBezTo>
                  <a:pt x="9204" y="7033"/>
                  <a:pt x="9249" y="6746"/>
                  <a:pt x="9276" y="6559"/>
                </a:cubicBezTo>
                <a:cubicBezTo>
                  <a:pt x="9302" y="6372"/>
                  <a:pt x="9276" y="6235"/>
                  <a:pt x="9276" y="6074"/>
                </a:cubicBezTo>
                <a:cubicBezTo>
                  <a:pt x="9191" y="5911"/>
                  <a:pt x="9105" y="5750"/>
                  <a:pt x="9020" y="5588"/>
                </a:cubicBezTo>
                <a:cubicBezTo>
                  <a:pt x="8849" y="5588"/>
                  <a:pt x="8579" y="5641"/>
                  <a:pt x="8508" y="5588"/>
                </a:cubicBezTo>
                <a:cubicBezTo>
                  <a:pt x="8437" y="5534"/>
                  <a:pt x="8566" y="5375"/>
                  <a:pt x="8596" y="5268"/>
                </a:cubicBezTo>
                <a:cubicBezTo>
                  <a:pt x="8822" y="4969"/>
                  <a:pt x="9120" y="4562"/>
                  <a:pt x="9276" y="4373"/>
                </a:cubicBezTo>
                <a:cubicBezTo>
                  <a:pt x="9431" y="4183"/>
                  <a:pt x="9446" y="4210"/>
                  <a:pt x="9531" y="4129"/>
                </a:cubicBezTo>
                <a:lnTo>
                  <a:pt x="9531" y="3158"/>
                </a:lnTo>
                <a:lnTo>
                  <a:pt x="10043" y="2672"/>
                </a:lnTo>
                <a:lnTo>
                  <a:pt x="9276" y="2429"/>
                </a:lnTo>
                <a:lnTo>
                  <a:pt x="8764" y="2186"/>
                </a:lnTo>
                <a:lnTo>
                  <a:pt x="7996" y="1943"/>
                </a:lnTo>
                <a:lnTo>
                  <a:pt x="7741" y="1700"/>
                </a:lnTo>
                <a:lnTo>
                  <a:pt x="7229" y="1457"/>
                </a:lnTo>
                <a:lnTo>
                  <a:pt x="6717" y="1215"/>
                </a:lnTo>
                <a:lnTo>
                  <a:pt x="6461" y="729"/>
                </a:lnTo>
                <a:lnTo>
                  <a:pt x="5950" y="486"/>
                </a:lnTo>
                <a:lnTo>
                  <a:pt x="5694" y="0"/>
                </a:lnTo>
                <a:lnTo>
                  <a:pt x="5182" y="243"/>
                </a:lnTo>
                <a:lnTo>
                  <a:pt x="4671" y="1215"/>
                </a:lnTo>
                <a:cubicBezTo>
                  <a:pt x="4586" y="1296"/>
                  <a:pt x="4545" y="1311"/>
                  <a:pt x="4415" y="1457"/>
                </a:cubicBezTo>
                <a:cubicBezTo>
                  <a:pt x="4285" y="1603"/>
                  <a:pt x="4129" y="1996"/>
                  <a:pt x="3890" y="2092"/>
                </a:cubicBezTo>
                <a:cubicBezTo>
                  <a:pt x="3651" y="2188"/>
                  <a:pt x="3168" y="2108"/>
                  <a:pt x="2979" y="2034"/>
                </a:cubicBezTo>
                <a:cubicBezTo>
                  <a:pt x="2790" y="1960"/>
                  <a:pt x="2862" y="1718"/>
                  <a:pt x="2757" y="1649"/>
                </a:cubicBezTo>
                <a:cubicBezTo>
                  <a:pt x="2652" y="1580"/>
                  <a:pt x="2418" y="1522"/>
                  <a:pt x="2348" y="1621"/>
                </a:cubicBezTo>
                <a:cubicBezTo>
                  <a:pt x="2279" y="1720"/>
                  <a:pt x="2337" y="2029"/>
                  <a:pt x="2340" y="2245"/>
                </a:cubicBezTo>
                <a:cubicBezTo>
                  <a:pt x="2343" y="2461"/>
                  <a:pt x="2491" y="2803"/>
                  <a:pt x="2368" y="2915"/>
                </a:cubicBezTo>
                <a:cubicBezTo>
                  <a:pt x="2245" y="3027"/>
                  <a:pt x="1781" y="2985"/>
                  <a:pt x="1601" y="2915"/>
                </a:cubicBezTo>
                <a:cubicBezTo>
                  <a:pt x="1421" y="2845"/>
                  <a:pt x="1442" y="2545"/>
                  <a:pt x="1289" y="2497"/>
                </a:cubicBezTo>
                <a:cubicBezTo>
                  <a:pt x="1136" y="2449"/>
                  <a:pt x="893" y="2584"/>
                  <a:pt x="684" y="2625"/>
                </a:cubicBezTo>
                <a:cubicBezTo>
                  <a:pt x="475" y="2666"/>
                  <a:pt x="131" y="2638"/>
                  <a:pt x="33" y="2742"/>
                </a:cubicBezTo>
                <a:cubicBezTo>
                  <a:pt x="-65" y="2846"/>
                  <a:pt x="82" y="3088"/>
                  <a:pt x="94" y="3251"/>
                </a:cubicBezTo>
                <a:cubicBezTo>
                  <a:pt x="106" y="3414"/>
                  <a:pt x="-17" y="3533"/>
                  <a:pt x="105" y="3720"/>
                </a:cubicBezTo>
                <a:cubicBezTo>
                  <a:pt x="228" y="3907"/>
                  <a:pt x="584" y="4264"/>
                  <a:pt x="833" y="4373"/>
                </a:cubicBezTo>
                <a:cubicBezTo>
                  <a:pt x="1082" y="4481"/>
                  <a:pt x="1345" y="4373"/>
                  <a:pt x="1601" y="4373"/>
                </a:cubicBezTo>
                <a:lnTo>
                  <a:pt x="1856" y="4616"/>
                </a:lnTo>
                <a:lnTo>
                  <a:pt x="1856" y="4859"/>
                </a:lnTo>
                <a:lnTo>
                  <a:pt x="2112" y="5345"/>
                </a:lnTo>
                <a:cubicBezTo>
                  <a:pt x="2197" y="5588"/>
                  <a:pt x="2283" y="5831"/>
                  <a:pt x="2368" y="6074"/>
                </a:cubicBezTo>
                <a:lnTo>
                  <a:pt x="2624" y="6316"/>
                </a:lnTo>
                <a:cubicBezTo>
                  <a:pt x="2624" y="6559"/>
                  <a:pt x="2696" y="6675"/>
                  <a:pt x="2624" y="7045"/>
                </a:cubicBezTo>
                <a:cubicBezTo>
                  <a:pt x="2551" y="7414"/>
                  <a:pt x="2272" y="8240"/>
                  <a:pt x="2188" y="8533"/>
                </a:cubicBezTo>
                <a:cubicBezTo>
                  <a:pt x="2104" y="8826"/>
                  <a:pt x="2064" y="8649"/>
                  <a:pt x="2118" y="8804"/>
                </a:cubicBezTo>
                <a:cubicBezTo>
                  <a:pt x="2173" y="8958"/>
                  <a:pt x="2390" y="9351"/>
                  <a:pt x="2516" y="9462"/>
                </a:cubicBezTo>
                <a:cubicBezTo>
                  <a:pt x="2643" y="9574"/>
                  <a:pt x="2734" y="9472"/>
                  <a:pt x="2880" y="9474"/>
                </a:cubicBezTo>
                <a:cubicBezTo>
                  <a:pt x="3025" y="9476"/>
                  <a:pt x="3220" y="9474"/>
                  <a:pt x="3391" y="9474"/>
                </a:cubicBezTo>
                <a:lnTo>
                  <a:pt x="4159" y="9717"/>
                </a:lnTo>
                <a:lnTo>
                  <a:pt x="4671" y="9717"/>
                </a:lnTo>
                <a:lnTo>
                  <a:pt x="5438" y="9960"/>
                </a:lnTo>
                <a:cubicBezTo>
                  <a:pt x="5609" y="9960"/>
                  <a:pt x="5793" y="10051"/>
                  <a:pt x="5950" y="9960"/>
                </a:cubicBezTo>
                <a:cubicBezTo>
                  <a:pt x="6106" y="9870"/>
                  <a:pt x="6222" y="9506"/>
                  <a:pt x="6375" y="9413"/>
                </a:cubicBezTo>
                <a:cubicBezTo>
                  <a:pt x="6529" y="9321"/>
                  <a:pt x="6594" y="9367"/>
                  <a:pt x="6869" y="9401"/>
                </a:cubicBezTo>
                <a:cubicBezTo>
                  <a:pt x="7143" y="9436"/>
                  <a:pt x="7722" y="9569"/>
                  <a:pt x="8022" y="9625"/>
                </a:cubicBezTo>
                <a:cubicBezTo>
                  <a:pt x="8322" y="9682"/>
                  <a:pt x="8393" y="9858"/>
                  <a:pt x="8668" y="9743"/>
                </a:cubicBezTo>
                <a:cubicBezTo>
                  <a:pt x="8942" y="9628"/>
                  <a:pt x="9580" y="8937"/>
                  <a:pt x="9665" y="8937"/>
                </a:cubicBezTo>
                <a:lnTo>
                  <a:pt x="9079" y="8091"/>
                </a:lnTo>
                <a:cubicBezTo>
                  <a:pt x="9008" y="7886"/>
                  <a:pt x="8985" y="7957"/>
                  <a:pt x="8942" y="7836"/>
                </a:cubicBezTo>
                <a:cubicBezTo>
                  <a:pt x="8899" y="7714"/>
                  <a:pt x="9114" y="7387"/>
                  <a:pt x="9119" y="7195"/>
                </a:cubicBezTo>
                <a:close/>
              </a:path>
            </a:pathLst>
          </a:custGeom>
          <a:solidFill>
            <a:schemeClr val="accent5"/>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77" name="Freeform 16">
            <a:extLst>
              <a:ext uri="{FF2B5EF4-FFF2-40B4-BE49-F238E27FC236}">
                <a16:creationId xmlns:a16="http://schemas.microsoft.com/office/drawing/2014/main" id="{6B845A44-981B-40A8-9ABE-EA328A6541D6}"/>
              </a:ext>
            </a:extLst>
          </p:cNvPr>
          <p:cNvSpPr>
            <a:spLocks/>
          </p:cNvSpPr>
          <p:nvPr/>
        </p:nvSpPr>
        <p:spPr bwMode="auto">
          <a:xfrm>
            <a:off x="4153072" y="3110559"/>
            <a:ext cx="257361" cy="261300"/>
          </a:xfrm>
          <a:custGeom>
            <a:avLst/>
            <a:gdLst>
              <a:gd name="T0" fmla="*/ 2147483647 w 154"/>
              <a:gd name="T1" fmla="*/ 2147483647 h 154"/>
              <a:gd name="T2" fmla="*/ 2147483647 w 154"/>
              <a:gd name="T3" fmla="*/ 0 h 154"/>
              <a:gd name="T4" fmla="*/ 2147483647 w 154"/>
              <a:gd name="T5" fmla="*/ 0 h 154"/>
              <a:gd name="T6" fmla="*/ 2147483647 w 154"/>
              <a:gd name="T7" fmla="*/ 2147483647 h 154"/>
              <a:gd name="T8" fmla="*/ 2147483647 w 154"/>
              <a:gd name="T9" fmla="*/ 2147483647 h 154"/>
              <a:gd name="T10" fmla="*/ 2147483647 w 154"/>
              <a:gd name="T11" fmla="*/ 2147483647 h 154"/>
              <a:gd name="T12" fmla="*/ 2147483647 w 154"/>
              <a:gd name="T13" fmla="*/ 2147483647 h 154"/>
              <a:gd name="T14" fmla="*/ 2147483647 w 154"/>
              <a:gd name="T15" fmla="*/ 2147483647 h 154"/>
              <a:gd name="T16" fmla="*/ 2147483647 w 154"/>
              <a:gd name="T17" fmla="*/ 2147483647 h 154"/>
              <a:gd name="T18" fmla="*/ 2147483647 w 154"/>
              <a:gd name="T19" fmla="*/ 2147483647 h 154"/>
              <a:gd name="T20" fmla="*/ 2147483647 w 154"/>
              <a:gd name="T21" fmla="*/ 2147483647 h 154"/>
              <a:gd name="T22" fmla="*/ 0 w 154"/>
              <a:gd name="T23" fmla="*/ 2147483647 h 154"/>
              <a:gd name="T24" fmla="*/ 2147483647 w 154"/>
              <a:gd name="T25" fmla="*/ 2147483647 h 154"/>
              <a:gd name="T26" fmla="*/ 2147483647 w 154"/>
              <a:gd name="T27" fmla="*/ 2147483647 h 154"/>
              <a:gd name="T28" fmla="*/ 2147483647 w 154"/>
              <a:gd name="T29" fmla="*/ 2147483647 h 154"/>
              <a:gd name="T30" fmla="*/ 2147483647 w 154"/>
              <a:gd name="T31" fmla="*/ 2147483647 h 154"/>
              <a:gd name="T32" fmla="*/ 2147483647 w 154"/>
              <a:gd name="T33" fmla="*/ 2147483647 h 154"/>
              <a:gd name="T34" fmla="*/ 2147483647 w 154"/>
              <a:gd name="T35" fmla="*/ 2147483647 h 154"/>
              <a:gd name="T36" fmla="*/ 2147483647 w 154"/>
              <a:gd name="T37" fmla="*/ 2147483647 h 154"/>
              <a:gd name="T38" fmla="*/ 2147483647 w 154"/>
              <a:gd name="T39" fmla="*/ 2147483647 h 154"/>
              <a:gd name="T40" fmla="*/ 2147483647 w 154"/>
              <a:gd name="T41" fmla="*/ 2147483647 h 154"/>
              <a:gd name="T42" fmla="*/ 2147483647 w 154"/>
              <a:gd name="T43" fmla="*/ 2147483647 h 154"/>
              <a:gd name="T44" fmla="*/ 2147483647 w 154"/>
              <a:gd name="T45" fmla="*/ 2147483647 h 154"/>
              <a:gd name="T46" fmla="*/ 2147483647 w 154"/>
              <a:gd name="T47" fmla="*/ 2147483647 h 154"/>
              <a:gd name="T48" fmla="*/ 2147483647 w 154"/>
              <a:gd name="T49" fmla="*/ 2147483647 h 154"/>
              <a:gd name="T50" fmla="*/ 2147483647 w 154"/>
              <a:gd name="T51" fmla="*/ 2147483647 h 154"/>
              <a:gd name="T52" fmla="*/ 2147483647 w 154"/>
              <a:gd name="T53" fmla="*/ 2147483647 h 154"/>
              <a:gd name="T54" fmla="*/ 2147483647 w 154"/>
              <a:gd name="T55" fmla="*/ 2147483647 h 154"/>
              <a:gd name="T56" fmla="*/ 2147483647 w 154"/>
              <a:gd name="T57" fmla="*/ 2147483647 h 154"/>
              <a:gd name="T58" fmla="*/ 2147483647 w 154"/>
              <a:gd name="T59" fmla="*/ 2147483647 h 154"/>
              <a:gd name="T60" fmla="*/ 2147483647 w 154"/>
              <a:gd name="T61" fmla="*/ 2147483647 h 154"/>
              <a:gd name="T62" fmla="*/ 2147483647 w 154"/>
              <a:gd name="T63" fmla="*/ 2147483647 h 154"/>
              <a:gd name="T64" fmla="*/ 2147483647 w 154"/>
              <a:gd name="T65" fmla="*/ 2147483647 h 154"/>
              <a:gd name="T66" fmla="*/ 2147483647 w 154"/>
              <a:gd name="T67" fmla="*/ 2147483647 h 15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54" h="154">
                <a:moveTo>
                  <a:pt x="87" y="4"/>
                </a:moveTo>
                <a:lnTo>
                  <a:pt x="71" y="0"/>
                </a:lnTo>
                <a:lnTo>
                  <a:pt x="54" y="0"/>
                </a:lnTo>
                <a:lnTo>
                  <a:pt x="50" y="4"/>
                </a:lnTo>
                <a:lnTo>
                  <a:pt x="46" y="4"/>
                </a:lnTo>
                <a:lnTo>
                  <a:pt x="37" y="8"/>
                </a:lnTo>
                <a:lnTo>
                  <a:pt x="25" y="12"/>
                </a:lnTo>
                <a:lnTo>
                  <a:pt x="21" y="8"/>
                </a:lnTo>
                <a:lnTo>
                  <a:pt x="8" y="16"/>
                </a:lnTo>
                <a:lnTo>
                  <a:pt x="4" y="16"/>
                </a:lnTo>
                <a:lnTo>
                  <a:pt x="4" y="25"/>
                </a:lnTo>
                <a:lnTo>
                  <a:pt x="0" y="33"/>
                </a:lnTo>
                <a:lnTo>
                  <a:pt x="4" y="45"/>
                </a:lnTo>
                <a:lnTo>
                  <a:pt x="12" y="54"/>
                </a:lnTo>
                <a:lnTo>
                  <a:pt x="21" y="45"/>
                </a:lnTo>
                <a:lnTo>
                  <a:pt x="42" y="54"/>
                </a:lnTo>
                <a:lnTo>
                  <a:pt x="54" y="78"/>
                </a:lnTo>
                <a:lnTo>
                  <a:pt x="67" y="95"/>
                </a:lnTo>
                <a:lnTo>
                  <a:pt x="96" y="112"/>
                </a:lnTo>
                <a:lnTo>
                  <a:pt x="114" y="126"/>
                </a:lnTo>
                <a:lnTo>
                  <a:pt x="106" y="154"/>
                </a:lnTo>
                <a:lnTo>
                  <a:pt x="133" y="133"/>
                </a:lnTo>
                <a:lnTo>
                  <a:pt x="133" y="120"/>
                </a:lnTo>
                <a:lnTo>
                  <a:pt x="146" y="124"/>
                </a:lnTo>
                <a:lnTo>
                  <a:pt x="154" y="124"/>
                </a:lnTo>
                <a:lnTo>
                  <a:pt x="133" y="104"/>
                </a:lnTo>
                <a:lnTo>
                  <a:pt x="117" y="91"/>
                </a:lnTo>
                <a:lnTo>
                  <a:pt x="104" y="87"/>
                </a:lnTo>
                <a:lnTo>
                  <a:pt x="87" y="58"/>
                </a:lnTo>
                <a:lnTo>
                  <a:pt x="79" y="41"/>
                </a:lnTo>
                <a:lnTo>
                  <a:pt x="83" y="25"/>
                </a:lnTo>
                <a:lnTo>
                  <a:pt x="87" y="25"/>
                </a:lnTo>
                <a:lnTo>
                  <a:pt x="87" y="16"/>
                </a:lnTo>
                <a:lnTo>
                  <a:pt x="87" y="4"/>
                </a:lnTo>
                <a:close/>
              </a:path>
            </a:pathLst>
          </a:custGeom>
          <a:solidFill>
            <a:schemeClr val="accent5"/>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78" name="Freeform 17">
            <a:extLst>
              <a:ext uri="{FF2B5EF4-FFF2-40B4-BE49-F238E27FC236}">
                <a16:creationId xmlns:a16="http://schemas.microsoft.com/office/drawing/2014/main" id="{A393DF04-CDF6-4CFD-AA4E-CCF3AECDC581}"/>
              </a:ext>
            </a:extLst>
          </p:cNvPr>
          <p:cNvSpPr>
            <a:spLocks/>
          </p:cNvSpPr>
          <p:nvPr/>
        </p:nvSpPr>
        <p:spPr bwMode="auto">
          <a:xfrm>
            <a:off x="4146507" y="2855825"/>
            <a:ext cx="165446" cy="241604"/>
          </a:xfrm>
          <a:custGeom>
            <a:avLst/>
            <a:gdLst>
              <a:gd name="T0" fmla="*/ 2147483647 w 10045"/>
              <a:gd name="T1" fmla="*/ 2147483647 h 10019"/>
              <a:gd name="T2" fmla="*/ 2147483647 w 10045"/>
              <a:gd name="T3" fmla="*/ 2147483647 h 10019"/>
              <a:gd name="T4" fmla="*/ 2147483647 w 10045"/>
              <a:gd name="T5" fmla="*/ 2147483647 h 10019"/>
              <a:gd name="T6" fmla="*/ 2147483647 w 10045"/>
              <a:gd name="T7" fmla="*/ 2147483647 h 10019"/>
              <a:gd name="T8" fmla="*/ 2147483647 w 10045"/>
              <a:gd name="T9" fmla="*/ 2147483647 h 10019"/>
              <a:gd name="T10" fmla="*/ 1081275730 w 10045"/>
              <a:gd name="T11" fmla="*/ 2147483647 h 10019"/>
              <a:gd name="T12" fmla="*/ 1081275730 w 10045"/>
              <a:gd name="T13" fmla="*/ 2147483647 h 10019"/>
              <a:gd name="T14" fmla="*/ 2147483647 w 10045"/>
              <a:gd name="T15" fmla="*/ 2147483647 h 10019"/>
              <a:gd name="T16" fmla="*/ 1081275730 w 10045"/>
              <a:gd name="T17" fmla="*/ 2147483647 h 10019"/>
              <a:gd name="T18" fmla="*/ 0 w 10045"/>
              <a:gd name="T19" fmla="*/ 2147483647 h 10019"/>
              <a:gd name="T20" fmla="*/ 2147483647 w 10045"/>
              <a:gd name="T21" fmla="*/ 2147483647 h 10019"/>
              <a:gd name="T22" fmla="*/ 2147483647 w 10045"/>
              <a:gd name="T23" fmla="*/ 2147483647 h 10019"/>
              <a:gd name="T24" fmla="*/ 2147483647 w 10045"/>
              <a:gd name="T25" fmla="*/ 2147483647 h 10019"/>
              <a:gd name="T26" fmla="*/ 2147483647 w 10045"/>
              <a:gd name="T27" fmla="*/ 2147483647 h 10019"/>
              <a:gd name="T28" fmla="*/ 2147483647 w 10045"/>
              <a:gd name="T29" fmla="*/ 2147483647 h 10019"/>
              <a:gd name="T30" fmla="*/ 2147483647 w 10045"/>
              <a:gd name="T31" fmla="*/ 2147483647 h 10019"/>
              <a:gd name="T32" fmla="*/ 2147483647 w 10045"/>
              <a:gd name="T33" fmla="*/ 2147483647 h 10019"/>
              <a:gd name="T34" fmla="*/ 2147483647 w 10045"/>
              <a:gd name="T35" fmla="*/ 2147483647 h 10019"/>
              <a:gd name="T36" fmla="*/ 2147483647 w 10045"/>
              <a:gd name="T37" fmla="*/ 2147483647 h 10019"/>
              <a:gd name="T38" fmla="*/ 2147483647 w 10045"/>
              <a:gd name="T39" fmla="*/ 2147483647 h 10019"/>
              <a:gd name="T40" fmla="*/ 2147483647 w 10045"/>
              <a:gd name="T41" fmla="*/ 2147483647 h 10019"/>
              <a:gd name="T42" fmla="*/ 2147483647 w 10045"/>
              <a:gd name="T43" fmla="*/ 2147483647 h 10019"/>
              <a:gd name="T44" fmla="*/ 2147483647 w 10045"/>
              <a:gd name="T45" fmla="*/ 2147483647 h 10019"/>
              <a:gd name="T46" fmla="*/ 2147483647 w 10045"/>
              <a:gd name="T47" fmla="*/ 2147483647 h 10019"/>
              <a:gd name="T48" fmla="*/ 2147483647 w 10045"/>
              <a:gd name="T49" fmla="*/ 2147483647 h 10019"/>
              <a:gd name="T50" fmla="*/ 2147483647 w 10045"/>
              <a:gd name="T51" fmla="*/ 2147483647 h 10019"/>
              <a:gd name="T52" fmla="*/ 2147483647 w 10045"/>
              <a:gd name="T53" fmla="*/ 2147483647 h 10019"/>
              <a:gd name="T54" fmla="*/ 2147483647 w 10045"/>
              <a:gd name="T55" fmla="*/ 2147483647 h 10019"/>
              <a:gd name="T56" fmla="*/ 2147483647 w 10045"/>
              <a:gd name="T57" fmla="*/ 2147483647 h 10019"/>
              <a:gd name="T58" fmla="*/ 2147483647 w 10045"/>
              <a:gd name="T59" fmla="*/ 2147483647 h 10019"/>
              <a:gd name="T60" fmla="*/ 2147483647 w 10045"/>
              <a:gd name="T61" fmla="*/ 2147483647 h 10019"/>
              <a:gd name="T62" fmla="*/ 2147483647 w 10045"/>
              <a:gd name="T63" fmla="*/ 2147483647 h 10019"/>
              <a:gd name="T64" fmla="*/ 2147483647 w 10045"/>
              <a:gd name="T65" fmla="*/ 2147483647 h 10019"/>
              <a:gd name="T66" fmla="*/ 2147483647 w 10045"/>
              <a:gd name="T67" fmla="*/ 2147483647 h 10019"/>
              <a:gd name="T68" fmla="*/ 2147483647 w 10045"/>
              <a:gd name="T69" fmla="*/ 2147483647 h 10019"/>
              <a:gd name="T70" fmla="*/ 2147483647 w 10045"/>
              <a:gd name="T71" fmla="*/ 2147483647 h 10019"/>
              <a:gd name="T72" fmla="*/ 2147483647 w 10045"/>
              <a:gd name="T73" fmla="*/ 2147483647 h 10019"/>
              <a:gd name="T74" fmla="*/ 2147483647 w 10045"/>
              <a:gd name="T75" fmla="*/ 2147483647 h 10019"/>
              <a:gd name="T76" fmla="*/ 2147483647 w 10045"/>
              <a:gd name="T77" fmla="*/ 2147483647 h 10019"/>
              <a:gd name="T78" fmla="*/ 2147483647 w 10045"/>
              <a:gd name="T79" fmla="*/ 2147483647 h 10019"/>
              <a:gd name="T80" fmla="*/ 2147483647 w 10045"/>
              <a:gd name="T81" fmla="*/ 2147483647 h 10019"/>
              <a:gd name="T82" fmla="*/ 2147483647 w 10045"/>
              <a:gd name="T83" fmla="*/ 2147483647 h 10019"/>
              <a:gd name="T84" fmla="*/ 2147483647 w 10045"/>
              <a:gd name="T85" fmla="*/ 2147483647 h 10019"/>
              <a:gd name="T86" fmla="*/ 2147483647 w 10045"/>
              <a:gd name="T87" fmla="*/ 2147483647 h 10019"/>
              <a:gd name="T88" fmla="*/ 2147483647 w 10045"/>
              <a:gd name="T89" fmla="*/ 2147483647 h 10019"/>
              <a:gd name="T90" fmla="*/ 2147483647 w 10045"/>
              <a:gd name="T91" fmla="*/ 2147483647 h 10019"/>
              <a:gd name="T92" fmla="*/ 2147483647 w 10045"/>
              <a:gd name="T93" fmla="*/ 2147483647 h 10019"/>
              <a:gd name="T94" fmla="*/ 2147483647 w 10045"/>
              <a:gd name="T95" fmla="*/ 2147483647 h 10019"/>
              <a:gd name="T96" fmla="*/ 2147483647 w 10045"/>
              <a:gd name="T97" fmla="*/ 2147483647 h 10019"/>
              <a:gd name="T98" fmla="*/ 2147483647 w 10045"/>
              <a:gd name="T99" fmla="*/ 2147483647 h 10019"/>
              <a:gd name="T100" fmla="*/ 2147483647 w 10045"/>
              <a:gd name="T101" fmla="*/ 2147483647 h 10019"/>
              <a:gd name="T102" fmla="*/ 2147483647 w 10045"/>
              <a:gd name="T103" fmla="*/ 0 h 10019"/>
              <a:gd name="T104" fmla="*/ 2147483647 w 10045"/>
              <a:gd name="T105" fmla="*/ 2147483647 h 10019"/>
              <a:gd name="T106" fmla="*/ 2147483647 w 10045"/>
              <a:gd name="T107" fmla="*/ 2147483647 h 10019"/>
              <a:gd name="T108" fmla="*/ 2147483647 w 10045"/>
              <a:gd name="T109" fmla="*/ 2147483647 h 10019"/>
              <a:gd name="T110" fmla="*/ 2147483647 w 10045"/>
              <a:gd name="T111" fmla="*/ 2147483647 h 10019"/>
              <a:gd name="T112" fmla="*/ 2147483647 w 10045"/>
              <a:gd name="T113" fmla="*/ 2147483647 h 10019"/>
              <a:gd name="T114" fmla="*/ 2147483647 w 10045"/>
              <a:gd name="T115" fmla="*/ 2147483647 h 10019"/>
              <a:gd name="T116" fmla="*/ 2147483647 w 10045"/>
              <a:gd name="T117" fmla="*/ 2147483647 h 10019"/>
              <a:gd name="T118" fmla="*/ 2147483647 w 10045"/>
              <a:gd name="T119" fmla="*/ 2147483647 h 10019"/>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0045" h="10019">
                <a:moveTo>
                  <a:pt x="1724" y="2609"/>
                </a:moveTo>
                <a:lnTo>
                  <a:pt x="1379" y="3132"/>
                </a:lnTo>
                <a:lnTo>
                  <a:pt x="1379" y="3915"/>
                </a:lnTo>
                <a:lnTo>
                  <a:pt x="690" y="4436"/>
                </a:lnTo>
                <a:lnTo>
                  <a:pt x="690" y="5219"/>
                </a:lnTo>
                <a:lnTo>
                  <a:pt x="345" y="5741"/>
                </a:lnTo>
                <a:lnTo>
                  <a:pt x="690" y="6263"/>
                </a:lnTo>
                <a:lnTo>
                  <a:pt x="345" y="6786"/>
                </a:lnTo>
                <a:lnTo>
                  <a:pt x="0" y="7306"/>
                </a:lnTo>
                <a:lnTo>
                  <a:pt x="1034" y="7568"/>
                </a:lnTo>
                <a:lnTo>
                  <a:pt x="1724" y="7829"/>
                </a:lnTo>
                <a:cubicBezTo>
                  <a:pt x="2069" y="7916"/>
                  <a:pt x="2675" y="8005"/>
                  <a:pt x="2759" y="8090"/>
                </a:cubicBezTo>
                <a:cubicBezTo>
                  <a:pt x="2843" y="8175"/>
                  <a:pt x="2382" y="8117"/>
                  <a:pt x="2230" y="8339"/>
                </a:cubicBezTo>
                <a:cubicBezTo>
                  <a:pt x="2078" y="8560"/>
                  <a:pt x="1874" y="9189"/>
                  <a:pt x="1848" y="9422"/>
                </a:cubicBezTo>
                <a:cubicBezTo>
                  <a:pt x="1822" y="9656"/>
                  <a:pt x="1806" y="9700"/>
                  <a:pt x="2073" y="9738"/>
                </a:cubicBezTo>
                <a:cubicBezTo>
                  <a:pt x="2340" y="9777"/>
                  <a:pt x="3104" y="9626"/>
                  <a:pt x="3448" y="9656"/>
                </a:cubicBezTo>
                <a:cubicBezTo>
                  <a:pt x="3792" y="9686"/>
                  <a:pt x="3969" y="9858"/>
                  <a:pt x="4138" y="9917"/>
                </a:cubicBezTo>
                <a:cubicBezTo>
                  <a:pt x="4307" y="9976"/>
                  <a:pt x="4368" y="9999"/>
                  <a:pt x="4463" y="10013"/>
                </a:cubicBezTo>
                <a:cubicBezTo>
                  <a:pt x="4558" y="10027"/>
                  <a:pt x="4532" y="10015"/>
                  <a:pt x="4708" y="9999"/>
                </a:cubicBezTo>
                <a:cubicBezTo>
                  <a:pt x="4884" y="9983"/>
                  <a:pt x="5267" y="9931"/>
                  <a:pt x="5517" y="9917"/>
                </a:cubicBezTo>
                <a:cubicBezTo>
                  <a:pt x="5767" y="9903"/>
                  <a:pt x="5977" y="9917"/>
                  <a:pt x="6207" y="9917"/>
                </a:cubicBezTo>
                <a:cubicBezTo>
                  <a:pt x="6667" y="9830"/>
                  <a:pt x="7228" y="9704"/>
                  <a:pt x="7586" y="9656"/>
                </a:cubicBezTo>
                <a:cubicBezTo>
                  <a:pt x="7944" y="9608"/>
                  <a:pt x="8185" y="9677"/>
                  <a:pt x="8353" y="9629"/>
                </a:cubicBezTo>
                <a:cubicBezTo>
                  <a:pt x="8521" y="9581"/>
                  <a:pt x="8604" y="9494"/>
                  <a:pt x="8597" y="9368"/>
                </a:cubicBezTo>
                <a:cubicBezTo>
                  <a:pt x="8590" y="9242"/>
                  <a:pt x="8278" y="8989"/>
                  <a:pt x="8312" y="8872"/>
                </a:cubicBezTo>
                <a:cubicBezTo>
                  <a:pt x="8346" y="8755"/>
                  <a:pt x="8653" y="8734"/>
                  <a:pt x="8802" y="8668"/>
                </a:cubicBezTo>
                <a:cubicBezTo>
                  <a:pt x="8951" y="8602"/>
                  <a:pt x="9106" y="8518"/>
                  <a:pt x="9207" y="8474"/>
                </a:cubicBezTo>
                <a:cubicBezTo>
                  <a:pt x="9308" y="8430"/>
                  <a:pt x="9462" y="8479"/>
                  <a:pt x="9408" y="8406"/>
                </a:cubicBezTo>
                <a:cubicBezTo>
                  <a:pt x="9354" y="8333"/>
                  <a:pt x="9101" y="8223"/>
                  <a:pt x="8882" y="8035"/>
                </a:cubicBezTo>
                <a:cubicBezTo>
                  <a:pt x="8663" y="7847"/>
                  <a:pt x="8352" y="7492"/>
                  <a:pt x="8092" y="7279"/>
                </a:cubicBezTo>
                <a:cubicBezTo>
                  <a:pt x="7832" y="7066"/>
                  <a:pt x="7487" y="6889"/>
                  <a:pt x="7321" y="6759"/>
                </a:cubicBezTo>
                <a:cubicBezTo>
                  <a:pt x="7155" y="6629"/>
                  <a:pt x="7054" y="6580"/>
                  <a:pt x="7098" y="6497"/>
                </a:cubicBezTo>
                <a:cubicBezTo>
                  <a:pt x="7142" y="6414"/>
                  <a:pt x="7390" y="6345"/>
                  <a:pt x="7586" y="6263"/>
                </a:cubicBezTo>
                <a:cubicBezTo>
                  <a:pt x="7782" y="6181"/>
                  <a:pt x="8026" y="6082"/>
                  <a:pt x="8276" y="6002"/>
                </a:cubicBezTo>
                <a:cubicBezTo>
                  <a:pt x="8526" y="5922"/>
                  <a:pt x="8900" y="5853"/>
                  <a:pt x="9086" y="5782"/>
                </a:cubicBezTo>
                <a:cubicBezTo>
                  <a:pt x="9272" y="5711"/>
                  <a:pt x="9238" y="5584"/>
                  <a:pt x="9390" y="5577"/>
                </a:cubicBezTo>
                <a:cubicBezTo>
                  <a:pt x="9542" y="5570"/>
                  <a:pt x="9898" y="5757"/>
                  <a:pt x="10000" y="5741"/>
                </a:cubicBezTo>
                <a:cubicBezTo>
                  <a:pt x="10102" y="5725"/>
                  <a:pt x="10000" y="5568"/>
                  <a:pt x="10000" y="5481"/>
                </a:cubicBezTo>
                <a:lnTo>
                  <a:pt x="10000" y="4697"/>
                </a:lnTo>
                <a:cubicBezTo>
                  <a:pt x="9655" y="4697"/>
                  <a:pt x="9655" y="3654"/>
                  <a:pt x="9655" y="3654"/>
                </a:cubicBezTo>
                <a:lnTo>
                  <a:pt x="9655" y="2871"/>
                </a:lnTo>
                <a:lnTo>
                  <a:pt x="9655" y="2609"/>
                </a:lnTo>
                <a:lnTo>
                  <a:pt x="9310" y="1827"/>
                </a:lnTo>
                <a:lnTo>
                  <a:pt x="9310" y="1305"/>
                </a:lnTo>
                <a:lnTo>
                  <a:pt x="7931" y="783"/>
                </a:lnTo>
                <a:lnTo>
                  <a:pt x="6552" y="1305"/>
                </a:lnTo>
                <a:cubicBezTo>
                  <a:pt x="6552" y="1305"/>
                  <a:pt x="6207" y="1305"/>
                  <a:pt x="5862" y="1044"/>
                </a:cubicBezTo>
                <a:lnTo>
                  <a:pt x="5862" y="522"/>
                </a:lnTo>
                <a:lnTo>
                  <a:pt x="4828" y="261"/>
                </a:lnTo>
                <a:lnTo>
                  <a:pt x="4138" y="0"/>
                </a:lnTo>
                <a:lnTo>
                  <a:pt x="3793" y="261"/>
                </a:lnTo>
                <a:lnTo>
                  <a:pt x="3448" y="1305"/>
                </a:lnTo>
                <a:lnTo>
                  <a:pt x="3103" y="1827"/>
                </a:lnTo>
                <a:lnTo>
                  <a:pt x="2414" y="1827"/>
                </a:lnTo>
                <a:lnTo>
                  <a:pt x="1724" y="1827"/>
                </a:lnTo>
                <a:lnTo>
                  <a:pt x="1724" y="2088"/>
                </a:lnTo>
                <a:lnTo>
                  <a:pt x="1724" y="2609"/>
                </a:lnTo>
                <a:close/>
              </a:path>
            </a:pathLst>
          </a:custGeom>
          <a:solidFill>
            <a:schemeClr val="accent5"/>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79" name="Freeform 18">
            <a:extLst>
              <a:ext uri="{FF2B5EF4-FFF2-40B4-BE49-F238E27FC236}">
                <a16:creationId xmlns:a16="http://schemas.microsoft.com/office/drawing/2014/main" id="{FF30E2BB-D2A4-4267-8741-519CE000305B}"/>
              </a:ext>
            </a:extLst>
          </p:cNvPr>
          <p:cNvSpPr>
            <a:spLocks/>
          </p:cNvSpPr>
          <p:nvPr/>
        </p:nvSpPr>
        <p:spPr bwMode="auto">
          <a:xfrm>
            <a:off x="4125498" y="2905721"/>
            <a:ext cx="63027" cy="84036"/>
          </a:xfrm>
          <a:custGeom>
            <a:avLst/>
            <a:gdLst>
              <a:gd name="T0" fmla="*/ 2147483647 w 66"/>
              <a:gd name="T1" fmla="*/ 2147483647 h 90"/>
              <a:gd name="T2" fmla="*/ 2147483647 w 66"/>
              <a:gd name="T3" fmla="*/ 2147483647 h 90"/>
              <a:gd name="T4" fmla="*/ 2147483647 w 66"/>
              <a:gd name="T5" fmla="*/ 2147483647 h 90"/>
              <a:gd name="T6" fmla="*/ 2147483647 w 66"/>
              <a:gd name="T7" fmla="*/ 2147483647 h 90"/>
              <a:gd name="T8" fmla="*/ 2147483647 w 66"/>
              <a:gd name="T9" fmla="*/ 2147483647 h 90"/>
              <a:gd name="T10" fmla="*/ 2147483647 w 66"/>
              <a:gd name="T11" fmla="*/ 2147483647 h 90"/>
              <a:gd name="T12" fmla="*/ 2147483647 w 66"/>
              <a:gd name="T13" fmla="*/ 2147483647 h 90"/>
              <a:gd name="T14" fmla="*/ 2147483647 w 66"/>
              <a:gd name="T15" fmla="*/ 2147483647 h 90"/>
              <a:gd name="T16" fmla="*/ 2147483647 w 66"/>
              <a:gd name="T17" fmla="*/ 2147483647 h 90"/>
              <a:gd name="T18" fmla="*/ 2147483647 w 66"/>
              <a:gd name="T19" fmla="*/ 2147483647 h 90"/>
              <a:gd name="T20" fmla="*/ 2147483647 w 66"/>
              <a:gd name="T21" fmla="*/ 0 h 90"/>
              <a:gd name="T22" fmla="*/ 2147483647 w 66"/>
              <a:gd name="T23" fmla="*/ 2147483647 h 90"/>
              <a:gd name="T24" fmla="*/ 2147483647 w 66"/>
              <a:gd name="T25" fmla="*/ 2147483647 h 90"/>
              <a:gd name="T26" fmla="*/ 2147483647 w 66"/>
              <a:gd name="T27" fmla="*/ 2147483647 h 90"/>
              <a:gd name="T28" fmla="*/ 2147483647 w 66"/>
              <a:gd name="T29" fmla="*/ 2147483647 h 90"/>
              <a:gd name="T30" fmla="*/ 2147483647 w 66"/>
              <a:gd name="T31" fmla="*/ 2147483647 h 90"/>
              <a:gd name="T32" fmla="*/ 0 w 66"/>
              <a:gd name="T33" fmla="*/ 2147483647 h 90"/>
              <a:gd name="T34" fmla="*/ 2147483647 w 66"/>
              <a:gd name="T35" fmla="*/ 2147483647 h 90"/>
              <a:gd name="T36" fmla="*/ 2147483647 w 66"/>
              <a:gd name="T37" fmla="*/ 2147483647 h 9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66" h="90">
                <a:moveTo>
                  <a:pt x="18" y="72"/>
                </a:moveTo>
                <a:lnTo>
                  <a:pt x="30" y="78"/>
                </a:lnTo>
                <a:lnTo>
                  <a:pt x="36" y="84"/>
                </a:lnTo>
                <a:lnTo>
                  <a:pt x="42" y="90"/>
                </a:lnTo>
                <a:lnTo>
                  <a:pt x="48" y="78"/>
                </a:lnTo>
                <a:lnTo>
                  <a:pt x="48" y="60"/>
                </a:lnTo>
                <a:lnTo>
                  <a:pt x="60" y="48"/>
                </a:lnTo>
                <a:lnTo>
                  <a:pt x="60" y="30"/>
                </a:lnTo>
                <a:lnTo>
                  <a:pt x="66" y="18"/>
                </a:lnTo>
                <a:lnTo>
                  <a:pt x="66" y="6"/>
                </a:lnTo>
                <a:lnTo>
                  <a:pt x="66" y="0"/>
                </a:lnTo>
                <a:lnTo>
                  <a:pt x="54" y="6"/>
                </a:lnTo>
                <a:lnTo>
                  <a:pt x="36" y="12"/>
                </a:lnTo>
                <a:lnTo>
                  <a:pt x="36" y="30"/>
                </a:lnTo>
                <a:lnTo>
                  <a:pt x="24" y="18"/>
                </a:lnTo>
                <a:lnTo>
                  <a:pt x="12" y="54"/>
                </a:lnTo>
                <a:lnTo>
                  <a:pt x="0" y="66"/>
                </a:lnTo>
                <a:lnTo>
                  <a:pt x="6" y="72"/>
                </a:lnTo>
                <a:lnTo>
                  <a:pt x="18" y="72"/>
                </a:lnTo>
                <a:close/>
              </a:path>
            </a:pathLst>
          </a:custGeom>
          <a:solidFill>
            <a:schemeClr val="accent5"/>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80" name="Freeform 20">
            <a:extLst>
              <a:ext uri="{FF2B5EF4-FFF2-40B4-BE49-F238E27FC236}">
                <a16:creationId xmlns:a16="http://schemas.microsoft.com/office/drawing/2014/main" id="{CA65D488-EF8F-4F91-B39E-A23770205890}"/>
              </a:ext>
            </a:extLst>
          </p:cNvPr>
          <p:cNvSpPr>
            <a:spLocks/>
          </p:cNvSpPr>
          <p:nvPr/>
        </p:nvSpPr>
        <p:spPr bwMode="auto">
          <a:xfrm rot="20966185">
            <a:off x="4440634" y="3264187"/>
            <a:ext cx="131306" cy="135246"/>
          </a:xfrm>
          <a:custGeom>
            <a:avLst/>
            <a:gdLst>
              <a:gd name="T0" fmla="*/ 2147483647 w 9874"/>
              <a:gd name="T1" fmla="*/ 861456484 h 10000"/>
              <a:gd name="T2" fmla="*/ 2147483647 w 9874"/>
              <a:gd name="T3" fmla="*/ 573160271 h 10000"/>
              <a:gd name="T4" fmla="*/ 2147483647 w 9874"/>
              <a:gd name="T5" fmla="*/ 571945092 h 10000"/>
              <a:gd name="T6" fmla="*/ 2147483647 w 9874"/>
              <a:gd name="T7" fmla="*/ 0 h 10000"/>
              <a:gd name="T8" fmla="*/ 2147483647 w 9874"/>
              <a:gd name="T9" fmla="*/ 350414474 h 10000"/>
              <a:gd name="T10" fmla="*/ 2147483647 w 9874"/>
              <a:gd name="T11" fmla="*/ 1282208266 h 10000"/>
              <a:gd name="T12" fmla="*/ 1792679761 w 9874"/>
              <a:gd name="T13" fmla="*/ 1861231051 h 10000"/>
              <a:gd name="T14" fmla="*/ 1792679761 w 9874"/>
              <a:gd name="T15" fmla="*/ 2147483647 h 10000"/>
              <a:gd name="T16" fmla="*/ 1194741583 w 9874"/>
              <a:gd name="T17" fmla="*/ 2147483647 h 10000"/>
              <a:gd name="T18" fmla="*/ 0 w 9874"/>
              <a:gd name="T19" fmla="*/ 2147483647 h 10000"/>
              <a:gd name="T20" fmla="*/ 1194741583 w 9874"/>
              <a:gd name="T21" fmla="*/ 2147483647 h 10000"/>
              <a:gd name="T22" fmla="*/ 2147483647 w 9874"/>
              <a:gd name="T23" fmla="*/ 2147483647 h 10000"/>
              <a:gd name="T24" fmla="*/ 2147483647 w 9874"/>
              <a:gd name="T25" fmla="*/ 2147483647 h 10000"/>
              <a:gd name="T26" fmla="*/ 2147483647 w 9874"/>
              <a:gd name="T27" fmla="*/ 2147483647 h 10000"/>
              <a:gd name="T28" fmla="*/ 2147483647 w 9874"/>
              <a:gd name="T29" fmla="*/ 2147483647 h 10000"/>
              <a:gd name="T30" fmla="*/ 2147483647 w 9874"/>
              <a:gd name="T31" fmla="*/ 2147483647 h 10000"/>
              <a:gd name="T32" fmla="*/ 2147483647 w 9874"/>
              <a:gd name="T33" fmla="*/ 2147483647 h 10000"/>
              <a:gd name="T34" fmla="*/ 2147483647 w 9874"/>
              <a:gd name="T35" fmla="*/ 2147483647 h 10000"/>
              <a:gd name="T36" fmla="*/ 2147483647 w 9874"/>
              <a:gd name="T37" fmla="*/ 2147483647 h 10000"/>
              <a:gd name="T38" fmla="*/ 2147483647 w 9874"/>
              <a:gd name="T39" fmla="*/ 2147483647 h 10000"/>
              <a:gd name="T40" fmla="*/ 2147483647 w 9874"/>
              <a:gd name="T41" fmla="*/ 2147483647 h 10000"/>
              <a:gd name="T42" fmla="*/ 2147483647 w 9874"/>
              <a:gd name="T43" fmla="*/ 2147483647 h 10000"/>
              <a:gd name="T44" fmla="*/ 2147483647 w 9874"/>
              <a:gd name="T45" fmla="*/ 2083902531 h 10000"/>
              <a:gd name="T46" fmla="*/ 2147483647 w 9874"/>
              <a:gd name="T47" fmla="*/ 1331460655 h 10000"/>
              <a:gd name="T48" fmla="*/ 2147483647 w 9874"/>
              <a:gd name="T49" fmla="*/ 1056034845 h 10000"/>
              <a:gd name="T50" fmla="*/ 2147483647 w 9874"/>
              <a:gd name="T51" fmla="*/ 861456484 h 1000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9874" h="10000">
                <a:moveTo>
                  <a:pt x="9677" y="735"/>
                </a:moveTo>
                <a:lnTo>
                  <a:pt x="9874" y="489"/>
                </a:lnTo>
                <a:lnTo>
                  <a:pt x="9223" y="488"/>
                </a:lnTo>
                <a:lnTo>
                  <a:pt x="8813" y="0"/>
                </a:lnTo>
                <a:lnTo>
                  <a:pt x="5802" y="299"/>
                </a:lnTo>
                <a:lnTo>
                  <a:pt x="3889" y="1094"/>
                </a:lnTo>
                <a:lnTo>
                  <a:pt x="1667" y="1588"/>
                </a:lnTo>
                <a:lnTo>
                  <a:pt x="1667" y="2083"/>
                </a:lnTo>
                <a:lnTo>
                  <a:pt x="1111" y="3073"/>
                </a:lnTo>
                <a:lnTo>
                  <a:pt x="0" y="4062"/>
                </a:lnTo>
                <a:lnTo>
                  <a:pt x="1111" y="5547"/>
                </a:lnTo>
                <a:lnTo>
                  <a:pt x="3333" y="6042"/>
                </a:lnTo>
                <a:lnTo>
                  <a:pt x="2222" y="7031"/>
                </a:lnTo>
                <a:lnTo>
                  <a:pt x="2222" y="9010"/>
                </a:lnTo>
                <a:lnTo>
                  <a:pt x="4445" y="10000"/>
                </a:lnTo>
                <a:lnTo>
                  <a:pt x="5555" y="9010"/>
                </a:lnTo>
                <a:lnTo>
                  <a:pt x="5555" y="8021"/>
                </a:lnTo>
                <a:lnTo>
                  <a:pt x="7777" y="7031"/>
                </a:lnTo>
                <a:lnTo>
                  <a:pt x="5555" y="5052"/>
                </a:lnTo>
                <a:lnTo>
                  <a:pt x="5555" y="4062"/>
                </a:lnTo>
                <a:lnTo>
                  <a:pt x="4445" y="2578"/>
                </a:lnTo>
                <a:lnTo>
                  <a:pt x="7777" y="2083"/>
                </a:lnTo>
                <a:lnTo>
                  <a:pt x="9152" y="1778"/>
                </a:lnTo>
                <a:lnTo>
                  <a:pt x="9179" y="1136"/>
                </a:lnTo>
                <a:lnTo>
                  <a:pt x="9413" y="901"/>
                </a:lnTo>
                <a:lnTo>
                  <a:pt x="9677" y="735"/>
                </a:lnTo>
                <a:close/>
              </a:path>
            </a:pathLst>
          </a:custGeom>
          <a:solidFill>
            <a:schemeClr val="accent5"/>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81" name="Freeform 21">
            <a:extLst>
              <a:ext uri="{FF2B5EF4-FFF2-40B4-BE49-F238E27FC236}">
                <a16:creationId xmlns:a16="http://schemas.microsoft.com/office/drawing/2014/main" id="{4CC3D7AD-E801-41F7-BC36-6C65523CAE91}"/>
              </a:ext>
            </a:extLst>
          </p:cNvPr>
          <p:cNvSpPr>
            <a:spLocks/>
          </p:cNvSpPr>
          <p:nvPr/>
        </p:nvSpPr>
        <p:spPr bwMode="auto">
          <a:xfrm>
            <a:off x="4432756" y="3054097"/>
            <a:ext cx="169385" cy="139185"/>
          </a:xfrm>
          <a:custGeom>
            <a:avLst/>
            <a:gdLst>
              <a:gd name="T0" fmla="*/ 2147483647 w 10000"/>
              <a:gd name="T1" fmla="*/ 2147483647 h 10000"/>
              <a:gd name="T2" fmla="*/ 2147483647 w 10000"/>
              <a:gd name="T3" fmla="*/ 2147483647 h 10000"/>
              <a:gd name="T4" fmla="*/ 2147483647 w 10000"/>
              <a:gd name="T5" fmla="*/ 2147483647 h 10000"/>
              <a:gd name="T6" fmla="*/ 2147483647 w 10000"/>
              <a:gd name="T7" fmla="*/ 0 h 10000"/>
              <a:gd name="T8" fmla="*/ 2147483647 w 10000"/>
              <a:gd name="T9" fmla="*/ 962987830 h 10000"/>
              <a:gd name="T10" fmla="*/ 2147483647 w 10000"/>
              <a:gd name="T11" fmla="*/ 1505821189 h 10000"/>
              <a:gd name="T12" fmla="*/ 2147483647 w 10000"/>
              <a:gd name="T13" fmla="*/ 962987830 h 10000"/>
              <a:gd name="T14" fmla="*/ 2147483647 w 10000"/>
              <a:gd name="T15" fmla="*/ 2147483647 h 10000"/>
              <a:gd name="T16" fmla="*/ 1839321513 w 10000"/>
              <a:gd name="T17" fmla="*/ 2147483647 h 10000"/>
              <a:gd name="T18" fmla="*/ 1728171895 w 10000"/>
              <a:gd name="T19" fmla="*/ 2147483647 h 10000"/>
              <a:gd name="T20" fmla="*/ 1513069159 w 10000"/>
              <a:gd name="T21" fmla="*/ 2147483647 h 10000"/>
              <a:gd name="T22" fmla="*/ 7214134 w 10000"/>
              <a:gd name="T23" fmla="*/ 2147483647 h 10000"/>
              <a:gd name="T24" fmla="*/ 2147483647 w 10000"/>
              <a:gd name="T25" fmla="*/ 2147483647 h 10000"/>
              <a:gd name="T26" fmla="*/ 2147483647 w 10000"/>
              <a:gd name="T27" fmla="*/ 2147483647 h 10000"/>
              <a:gd name="T28" fmla="*/ 2147483647 w 10000"/>
              <a:gd name="T29" fmla="*/ 2147483647 h 10000"/>
              <a:gd name="T30" fmla="*/ 2147483647 w 10000"/>
              <a:gd name="T31" fmla="*/ 2147483647 h 10000"/>
              <a:gd name="T32" fmla="*/ 2147483647 w 10000"/>
              <a:gd name="T33" fmla="*/ 2147483647 h 10000"/>
              <a:gd name="T34" fmla="*/ 2147483647 w 10000"/>
              <a:gd name="T35" fmla="*/ 2147483647 h 10000"/>
              <a:gd name="T36" fmla="*/ 2147483647 w 10000"/>
              <a:gd name="T37" fmla="*/ 2147483647 h 10000"/>
              <a:gd name="T38" fmla="*/ 2147483647 w 10000"/>
              <a:gd name="T39" fmla="*/ 2147483647 h 10000"/>
              <a:gd name="T40" fmla="*/ 2147483647 w 10000"/>
              <a:gd name="T41" fmla="*/ 2147483647 h 1000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0000" h="10000">
                <a:moveTo>
                  <a:pt x="8952" y="4746"/>
                </a:moveTo>
                <a:cubicBezTo>
                  <a:pt x="8952" y="4746"/>
                  <a:pt x="9789" y="4438"/>
                  <a:pt x="9789" y="4036"/>
                </a:cubicBezTo>
                <a:cubicBezTo>
                  <a:pt x="10125" y="3229"/>
                  <a:pt x="10054" y="3000"/>
                  <a:pt x="9628" y="2328"/>
                </a:cubicBezTo>
                <a:cubicBezTo>
                  <a:pt x="9201" y="1655"/>
                  <a:pt x="8028" y="776"/>
                  <a:pt x="7229" y="0"/>
                </a:cubicBezTo>
                <a:cubicBezTo>
                  <a:pt x="6677" y="239"/>
                  <a:pt x="6358" y="529"/>
                  <a:pt x="5576" y="715"/>
                </a:cubicBezTo>
                <a:cubicBezTo>
                  <a:pt x="4794" y="901"/>
                  <a:pt x="3551" y="983"/>
                  <a:pt x="2539" y="1118"/>
                </a:cubicBezTo>
                <a:lnTo>
                  <a:pt x="2201" y="715"/>
                </a:lnTo>
                <a:lnTo>
                  <a:pt x="1188" y="2730"/>
                </a:lnTo>
                <a:cubicBezTo>
                  <a:pt x="963" y="3268"/>
                  <a:pt x="631" y="4031"/>
                  <a:pt x="513" y="4343"/>
                </a:cubicBezTo>
                <a:cubicBezTo>
                  <a:pt x="396" y="4654"/>
                  <a:pt x="496" y="4524"/>
                  <a:pt x="482" y="4603"/>
                </a:cubicBezTo>
                <a:cubicBezTo>
                  <a:pt x="467" y="4681"/>
                  <a:pt x="503" y="4723"/>
                  <a:pt x="422" y="4817"/>
                </a:cubicBezTo>
                <a:cubicBezTo>
                  <a:pt x="342" y="4911"/>
                  <a:pt x="-28" y="5153"/>
                  <a:pt x="2" y="5165"/>
                </a:cubicBezTo>
                <a:cubicBezTo>
                  <a:pt x="871" y="6361"/>
                  <a:pt x="1309" y="7628"/>
                  <a:pt x="1789" y="8230"/>
                </a:cubicBezTo>
                <a:cubicBezTo>
                  <a:pt x="2266" y="8832"/>
                  <a:pt x="2645" y="8558"/>
                  <a:pt x="2875" y="8776"/>
                </a:cubicBezTo>
                <a:cubicBezTo>
                  <a:pt x="3105" y="8994"/>
                  <a:pt x="2722" y="9336"/>
                  <a:pt x="3174" y="9539"/>
                </a:cubicBezTo>
                <a:cubicBezTo>
                  <a:pt x="3626" y="9742"/>
                  <a:pt x="4682" y="10053"/>
                  <a:pt x="5588" y="9993"/>
                </a:cubicBezTo>
                <a:cubicBezTo>
                  <a:pt x="6494" y="9933"/>
                  <a:pt x="8055" y="9717"/>
                  <a:pt x="8615" y="9179"/>
                </a:cubicBezTo>
                <a:cubicBezTo>
                  <a:pt x="9175" y="8641"/>
                  <a:pt x="8840" y="7567"/>
                  <a:pt x="8952" y="6761"/>
                </a:cubicBezTo>
                <a:lnTo>
                  <a:pt x="9628" y="6358"/>
                </a:lnTo>
                <a:cubicBezTo>
                  <a:pt x="9591" y="6168"/>
                  <a:pt x="9555" y="5977"/>
                  <a:pt x="9518" y="5787"/>
                </a:cubicBezTo>
                <a:cubicBezTo>
                  <a:pt x="9629" y="5384"/>
                  <a:pt x="8840" y="5149"/>
                  <a:pt x="8952" y="4746"/>
                </a:cubicBezTo>
                <a:close/>
              </a:path>
            </a:pathLst>
          </a:custGeom>
          <a:solidFill>
            <a:schemeClr val="accent5"/>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82" name="Freeform 22">
            <a:extLst>
              <a:ext uri="{FF2B5EF4-FFF2-40B4-BE49-F238E27FC236}">
                <a16:creationId xmlns:a16="http://schemas.microsoft.com/office/drawing/2014/main" id="{5331FAAF-30EF-440C-AD7E-14B8B338FF47}"/>
              </a:ext>
            </a:extLst>
          </p:cNvPr>
          <p:cNvSpPr>
            <a:spLocks/>
          </p:cNvSpPr>
          <p:nvPr/>
        </p:nvSpPr>
        <p:spPr bwMode="auto">
          <a:xfrm>
            <a:off x="4262057" y="2989757"/>
            <a:ext cx="131306" cy="68279"/>
          </a:xfrm>
          <a:custGeom>
            <a:avLst/>
            <a:gdLst>
              <a:gd name="T0" fmla="*/ 2147483647 w 10569"/>
              <a:gd name="T1" fmla="*/ 218132199 h 10092"/>
              <a:gd name="T2" fmla="*/ 2147483647 w 10569"/>
              <a:gd name="T3" fmla="*/ 122706788 h 10092"/>
              <a:gd name="T4" fmla="*/ 2147483647 w 10569"/>
              <a:gd name="T5" fmla="*/ 61371189 h 10092"/>
              <a:gd name="T6" fmla="*/ 2147483647 w 10569"/>
              <a:gd name="T7" fmla="*/ 0 h 10092"/>
              <a:gd name="T8" fmla="*/ 2147483647 w 10569"/>
              <a:gd name="T9" fmla="*/ 30665321 h 10092"/>
              <a:gd name="T10" fmla="*/ 2147483647 w 10569"/>
              <a:gd name="T11" fmla="*/ 0 h 10092"/>
              <a:gd name="T12" fmla="*/ 2097951320 w 10569"/>
              <a:gd name="T13" fmla="*/ 30665321 h 10092"/>
              <a:gd name="T14" fmla="*/ 1401434486 w 10569"/>
              <a:gd name="T15" fmla="*/ 61371189 h 10092"/>
              <a:gd name="T16" fmla="*/ 704917667 w 10569"/>
              <a:gd name="T17" fmla="*/ 92041467 h 10092"/>
              <a:gd name="T18" fmla="*/ 8448222 w 10569"/>
              <a:gd name="T19" fmla="*/ 122706788 h 10092"/>
              <a:gd name="T20" fmla="*/ 357065685 w 10569"/>
              <a:gd name="T21" fmla="*/ 164160932 h 10092"/>
              <a:gd name="T22" fmla="*/ 1012965140 w 10569"/>
              <a:gd name="T23" fmla="*/ 220119984 h 10092"/>
              <a:gd name="T24" fmla="*/ 1750099564 w 10569"/>
              <a:gd name="T25" fmla="*/ 306784830 h 10092"/>
              <a:gd name="T26" fmla="*/ 2097951320 w 10569"/>
              <a:gd name="T27" fmla="*/ 337490632 h 10092"/>
              <a:gd name="T28" fmla="*/ 2147483647 w 10569"/>
              <a:gd name="T29" fmla="*/ 371544855 h 10092"/>
              <a:gd name="T30" fmla="*/ 2147483647 w 10569"/>
              <a:gd name="T31" fmla="*/ 367936564 h 10092"/>
              <a:gd name="T32" fmla="*/ 2147483647 w 10569"/>
              <a:gd name="T33" fmla="*/ 337230696 h 10092"/>
              <a:gd name="T34" fmla="*/ 2147483647 w 10569"/>
              <a:gd name="T35" fmla="*/ 346435062 h 10092"/>
              <a:gd name="T36" fmla="*/ 2147483647 w 10569"/>
              <a:gd name="T37" fmla="*/ 347321125 h 10092"/>
              <a:gd name="T38" fmla="*/ 2147483647 w 10569"/>
              <a:gd name="T39" fmla="*/ 353615522 h 10092"/>
              <a:gd name="T40" fmla="*/ 2147483647 w 10569"/>
              <a:gd name="T41" fmla="*/ 369740943 h 10092"/>
              <a:gd name="T42" fmla="*/ 2147483647 w 10569"/>
              <a:gd name="T43" fmla="*/ 344411753 h 10092"/>
              <a:gd name="T44" fmla="*/ 2147483647 w 10569"/>
              <a:gd name="T45" fmla="*/ 359211597 h 1009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0569" h="10092">
                <a:moveTo>
                  <a:pt x="10569" y="5925"/>
                </a:moveTo>
                <a:cubicBezTo>
                  <a:pt x="10249" y="5077"/>
                  <a:pt x="8682" y="4197"/>
                  <a:pt x="7738" y="3333"/>
                </a:cubicBezTo>
                <a:lnTo>
                  <a:pt x="5920" y="1667"/>
                </a:lnTo>
                <a:lnTo>
                  <a:pt x="4102" y="0"/>
                </a:lnTo>
                <a:lnTo>
                  <a:pt x="4102" y="833"/>
                </a:lnTo>
                <a:lnTo>
                  <a:pt x="3193" y="0"/>
                </a:lnTo>
                <a:lnTo>
                  <a:pt x="2738" y="833"/>
                </a:lnTo>
                <a:lnTo>
                  <a:pt x="1829" y="1667"/>
                </a:lnTo>
                <a:lnTo>
                  <a:pt x="920" y="2500"/>
                </a:lnTo>
                <a:cubicBezTo>
                  <a:pt x="617" y="2778"/>
                  <a:pt x="87" y="3007"/>
                  <a:pt x="11" y="3333"/>
                </a:cubicBezTo>
                <a:cubicBezTo>
                  <a:pt x="-65" y="3659"/>
                  <a:pt x="248" y="4018"/>
                  <a:pt x="466" y="4459"/>
                </a:cubicBezTo>
                <a:cubicBezTo>
                  <a:pt x="684" y="4900"/>
                  <a:pt x="1019" y="5333"/>
                  <a:pt x="1322" y="5979"/>
                </a:cubicBezTo>
                <a:cubicBezTo>
                  <a:pt x="1625" y="6625"/>
                  <a:pt x="2048" y="7802"/>
                  <a:pt x="2284" y="8333"/>
                </a:cubicBezTo>
                <a:cubicBezTo>
                  <a:pt x="2520" y="8864"/>
                  <a:pt x="2583" y="8874"/>
                  <a:pt x="2738" y="9167"/>
                </a:cubicBezTo>
                <a:cubicBezTo>
                  <a:pt x="2893" y="9460"/>
                  <a:pt x="3217" y="10092"/>
                  <a:pt x="3217" y="10092"/>
                </a:cubicBezTo>
                <a:cubicBezTo>
                  <a:pt x="4581" y="10092"/>
                  <a:pt x="4900" y="9994"/>
                  <a:pt x="4900" y="9994"/>
                </a:cubicBezTo>
                <a:cubicBezTo>
                  <a:pt x="4785" y="9440"/>
                  <a:pt x="5654" y="9714"/>
                  <a:pt x="5539" y="9160"/>
                </a:cubicBezTo>
                <a:cubicBezTo>
                  <a:pt x="5853" y="9260"/>
                  <a:pt x="6250" y="9364"/>
                  <a:pt x="6402" y="9410"/>
                </a:cubicBezTo>
                <a:cubicBezTo>
                  <a:pt x="6554" y="9456"/>
                  <a:pt x="6377" y="9434"/>
                  <a:pt x="6453" y="9434"/>
                </a:cubicBezTo>
                <a:cubicBezTo>
                  <a:pt x="6529" y="9434"/>
                  <a:pt x="6505" y="9504"/>
                  <a:pt x="6723" y="9605"/>
                </a:cubicBezTo>
                <a:cubicBezTo>
                  <a:pt x="6941" y="9707"/>
                  <a:pt x="7421" y="10085"/>
                  <a:pt x="7759" y="10043"/>
                </a:cubicBezTo>
                <a:cubicBezTo>
                  <a:pt x="8097" y="10001"/>
                  <a:pt x="8436" y="9626"/>
                  <a:pt x="8753" y="9355"/>
                </a:cubicBezTo>
                <a:cubicBezTo>
                  <a:pt x="9070" y="9084"/>
                  <a:pt x="8347" y="9964"/>
                  <a:pt x="10391" y="9757"/>
                </a:cubicBezTo>
              </a:path>
            </a:pathLst>
          </a:custGeom>
          <a:solidFill>
            <a:schemeClr val="accent5"/>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83" name="Freeform 23">
            <a:extLst>
              <a:ext uri="{FF2B5EF4-FFF2-40B4-BE49-F238E27FC236}">
                <a16:creationId xmlns:a16="http://schemas.microsoft.com/office/drawing/2014/main" id="{82CFAC19-2EB4-4098-9B78-C54132767880}"/>
              </a:ext>
            </a:extLst>
          </p:cNvPr>
          <p:cNvSpPr>
            <a:spLocks/>
          </p:cNvSpPr>
          <p:nvPr/>
        </p:nvSpPr>
        <p:spPr bwMode="auto">
          <a:xfrm>
            <a:off x="4355284" y="3060663"/>
            <a:ext cx="114237" cy="78784"/>
          </a:xfrm>
          <a:custGeom>
            <a:avLst/>
            <a:gdLst>
              <a:gd name="T0" fmla="*/ 2147483647 w 9980"/>
              <a:gd name="T1" fmla="*/ 0 h 10000"/>
              <a:gd name="T2" fmla="*/ 2147483647 w 9980"/>
              <a:gd name="T3" fmla="*/ 120347451 h 10000"/>
              <a:gd name="T4" fmla="*/ 2048295641 w 9980"/>
              <a:gd name="T5" fmla="*/ 174854502 h 10000"/>
              <a:gd name="T6" fmla="*/ 1295790420 w 9980"/>
              <a:gd name="T7" fmla="*/ 229369258 h 10000"/>
              <a:gd name="T8" fmla="*/ 794318046 w 9980"/>
              <a:gd name="T9" fmla="*/ 209556601 h 10000"/>
              <a:gd name="T10" fmla="*/ 543839063 w 9980"/>
              <a:gd name="T11" fmla="*/ 174854502 h 10000"/>
              <a:gd name="T12" fmla="*/ 292843180 w 9980"/>
              <a:gd name="T13" fmla="*/ 283793289 h 10000"/>
              <a:gd name="T14" fmla="*/ 41849789 w 9980"/>
              <a:gd name="T15" fmla="*/ 447321156 h 10000"/>
              <a:gd name="T16" fmla="*/ 11224449 w 9980"/>
              <a:gd name="T17" fmla="*/ 470376980 h 10000"/>
              <a:gd name="T18" fmla="*/ 159185930 w 9980"/>
              <a:gd name="T19" fmla="*/ 536612402 h 10000"/>
              <a:gd name="T20" fmla="*/ 838699122 w 9980"/>
              <a:gd name="T21" fmla="*/ 744424260 h 10000"/>
              <a:gd name="T22" fmla="*/ 1841683506 w 9980"/>
              <a:gd name="T23" fmla="*/ 792279756 h 10000"/>
              <a:gd name="T24" fmla="*/ 2147483647 w 9980"/>
              <a:gd name="T25" fmla="*/ 746169002 h 10000"/>
              <a:gd name="T26" fmla="*/ 2147483647 w 9980"/>
              <a:gd name="T27" fmla="*/ 678509460 h 10000"/>
              <a:gd name="T28" fmla="*/ 2147483647 w 9980"/>
              <a:gd name="T29" fmla="*/ 678509460 h 10000"/>
              <a:gd name="T30" fmla="*/ 2147483647 w 9980"/>
              <a:gd name="T31" fmla="*/ 610766908 h 10000"/>
              <a:gd name="T32" fmla="*/ 2147483647 w 9980"/>
              <a:gd name="T33" fmla="*/ 392815010 h 10000"/>
              <a:gd name="T34" fmla="*/ 2147483647 w 9980"/>
              <a:gd name="T35" fmla="*/ 120347451 h 10000"/>
              <a:gd name="T36" fmla="*/ 2147483647 w 9980"/>
              <a:gd name="T37" fmla="*/ 9902428 h 10000"/>
              <a:gd name="T38" fmla="*/ 2147483647 w 9980"/>
              <a:gd name="T39" fmla="*/ 26306802 h 10000"/>
              <a:gd name="T40" fmla="*/ 2147483647 w 9980"/>
              <a:gd name="T41" fmla="*/ 0 h 1000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9980" h="10000">
                <a:moveTo>
                  <a:pt x="7338" y="0"/>
                </a:moveTo>
                <a:cubicBezTo>
                  <a:pt x="6885" y="506"/>
                  <a:pt x="6535" y="1151"/>
                  <a:pt x="5980" y="1519"/>
                </a:cubicBezTo>
                <a:cubicBezTo>
                  <a:pt x="5426" y="1887"/>
                  <a:pt x="4670" y="1978"/>
                  <a:pt x="4015" y="2207"/>
                </a:cubicBezTo>
                <a:cubicBezTo>
                  <a:pt x="2540" y="2895"/>
                  <a:pt x="2950" y="2822"/>
                  <a:pt x="2540" y="2895"/>
                </a:cubicBezTo>
                <a:cubicBezTo>
                  <a:pt x="2130" y="2968"/>
                  <a:pt x="1557" y="2645"/>
                  <a:pt x="1557" y="2645"/>
                </a:cubicBezTo>
                <a:cubicBezTo>
                  <a:pt x="1066" y="1958"/>
                  <a:pt x="1230" y="2051"/>
                  <a:pt x="1066" y="2207"/>
                </a:cubicBezTo>
                <a:cubicBezTo>
                  <a:pt x="902" y="2363"/>
                  <a:pt x="574" y="3582"/>
                  <a:pt x="574" y="3582"/>
                </a:cubicBezTo>
                <a:cubicBezTo>
                  <a:pt x="409" y="4270"/>
                  <a:pt x="174" y="5254"/>
                  <a:pt x="82" y="5646"/>
                </a:cubicBezTo>
                <a:cubicBezTo>
                  <a:pt x="-10" y="6038"/>
                  <a:pt x="-16" y="5749"/>
                  <a:pt x="22" y="5937"/>
                </a:cubicBezTo>
                <a:cubicBezTo>
                  <a:pt x="60" y="6125"/>
                  <a:pt x="42" y="6197"/>
                  <a:pt x="312" y="6773"/>
                </a:cubicBezTo>
                <a:cubicBezTo>
                  <a:pt x="583" y="7349"/>
                  <a:pt x="1094" y="8858"/>
                  <a:pt x="1644" y="9396"/>
                </a:cubicBezTo>
                <a:cubicBezTo>
                  <a:pt x="2194" y="9934"/>
                  <a:pt x="3153" y="9997"/>
                  <a:pt x="3610" y="10000"/>
                </a:cubicBezTo>
                <a:cubicBezTo>
                  <a:pt x="4068" y="10003"/>
                  <a:pt x="3989" y="9657"/>
                  <a:pt x="4389" y="9418"/>
                </a:cubicBezTo>
                <a:cubicBezTo>
                  <a:pt x="4788" y="9179"/>
                  <a:pt x="5720" y="8707"/>
                  <a:pt x="6009" y="8564"/>
                </a:cubicBezTo>
                <a:cubicBezTo>
                  <a:pt x="6298" y="8421"/>
                  <a:pt x="5883" y="8706"/>
                  <a:pt x="6124" y="8564"/>
                </a:cubicBezTo>
                <a:cubicBezTo>
                  <a:pt x="6364" y="8422"/>
                  <a:pt x="7069" y="8310"/>
                  <a:pt x="7455" y="7709"/>
                </a:cubicBezTo>
                <a:cubicBezTo>
                  <a:pt x="7841" y="7109"/>
                  <a:pt x="8111" y="5875"/>
                  <a:pt x="8438" y="4958"/>
                </a:cubicBezTo>
                <a:cubicBezTo>
                  <a:pt x="8929" y="3812"/>
                  <a:pt x="9701" y="2324"/>
                  <a:pt x="9913" y="1519"/>
                </a:cubicBezTo>
                <a:cubicBezTo>
                  <a:pt x="10125" y="713"/>
                  <a:pt x="9778" y="589"/>
                  <a:pt x="9710" y="125"/>
                </a:cubicBezTo>
                <a:lnTo>
                  <a:pt x="9128" y="332"/>
                </a:lnTo>
                <a:lnTo>
                  <a:pt x="7338" y="0"/>
                </a:lnTo>
                <a:close/>
              </a:path>
            </a:pathLst>
          </a:custGeom>
          <a:solidFill>
            <a:schemeClr val="accent5"/>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84" name="Freeform 24">
            <a:extLst>
              <a:ext uri="{FF2B5EF4-FFF2-40B4-BE49-F238E27FC236}">
                <a16:creationId xmlns:a16="http://schemas.microsoft.com/office/drawing/2014/main" id="{4772170E-BC1D-4F70-A099-B5EC12D70893}"/>
              </a:ext>
            </a:extLst>
          </p:cNvPr>
          <p:cNvSpPr>
            <a:spLocks/>
          </p:cNvSpPr>
          <p:nvPr/>
        </p:nvSpPr>
        <p:spPr bwMode="auto">
          <a:xfrm>
            <a:off x="4359224" y="3027836"/>
            <a:ext cx="110297" cy="57775"/>
          </a:xfrm>
          <a:custGeom>
            <a:avLst/>
            <a:gdLst>
              <a:gd name="T0" fmla="*/ 2147483647 w 10000"/>
              <a:gd name="T1" fmla="*/ 11717197 h 9595"/>
              <a:gd name="T2" fmla="*/ 2117831042 w 10000"/>
              <a:gd name="T3" fmla="*/ 1864984 h 9595"/>
              <a:gd name="T4" fmla="*/ 1670018673 w 10000"/>
              <a:gd name="T5" fmla="*/ 1985706 h 9595"/>
              <a:gd name="T6" fmla="*/ 1192608324 w 10000"/>
              <a:gd name="T7" fmla="*/ 11717197 h 9595"/>
              <a:gd name="T8" fmla="*/ 954346452 w 10000"/>
              <a:gd name="T9" fmla="*/ 56295023 h 9595"/>
              <a:gd name="T10" fmla="*/ 0 w 10000"/>
              <a:gd name="T11" fmla="*/ 100895271 h 9595"/>
              <a:gd name="T12" fmla="*/ 238705181 w 10000"/>
              <a:gd name="T13" fmla="*/ 145472777 h 9595"/>
              <a:gd name="T14" fmla="*/ 413599734 w 10000"/>
              <a:gd name="T15" fmla="*/ 172255509 h 9595"/>
              <a:gd name="T16" fmla="*/ 852527046 w 10000"/>
              <a:gd name="T17" fmla="*/ 192499706 h 9595"/>
              <a:gd name="T18" fmla="*/ 1872358309 w 10000"/>
              <a:gd name="T19" fmla="*/ 165736637 h 9595"/>
              <a:gd name="T20" fmla="*/ 2147483647 w 10000"/>
              <a:gd name="T21" fmla="*/ 153539079 h 9595"/>
              <a:gd name="T22" fmla="*/ 2147483647 w 10000"/>
              <a:gd name="T23" fmla="*/ 109902201 h 9595"/>
              <a:gd name="T24" fmla="*/ 2147483647 w 10000"/>
              <a:gd name="T25" fmla="*/ 118909553 h 9595"/>
              <a:gd name="T26" fmla="*/ 2147483647 w 10000"/>
              <a:gd name="T27" fmla="*/ 99771804 h 9595"/>
              <a:gd name="T28" fmla="*/ 2147483647 w 10000"/>
              <a:gd name="T29" fmla="*/ 78603679 h 9595"/>
              <a:gd name="T30" fmla="*/ 2147483647 w 10000"/>
              <a:gd name="T31" fmla="*/ 43215616 h 9595"/>
              <a:gd name="T32" fmla="*/ 2147483647 w 10000"/>
              <a:gd name="T33" fmla="*/ 24356051 h 9595"/>
              <a:gd name="T34" fmla="*/ 2147483647 w 10000"/>
              <a:gd name="T35" fmla="*/ 11717197 h 9595"/>
              <a:gd name="T36" fmla="*/ 2147483647 w 10000"/>
              <a:gd name="T37" fmla="*/ 11717197 h 959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0000" h="9595">
                <a:moveTo>
                  <a:pt x="6210" y="584"/>
                </a:moveTo>
                <a:cubicBezTo>
                  <a:pt x="5554" y="325"/>
                  <a:pt x="5389" y="258"/>
                  <a:pt x="5013" y="93"/>
                </a:cubicBezTo>
                <a:cubicBezTo>
                  <a:pt x="4637" y="-72"/>
                  <a:pt x="4318" y="17"/>
                  <a:pt x="3953" y="99"/>
                </a:cubicBezTo>
                <a:lnTo>
                  <a:pt x="2823" y="584"/>
                </a:lnTo>
                <a:lnTo>
                  <a:pt x="2259" y="2806"/>
                </a:lnTo>
                <a:lnTo>
                  <a:pt x="0" y="5029"/>
                </a:lnTo>
                <a:lnTo>
                  <a:pt x="565" y="7251"/>
                </a:lnTo>
                <a:lnTo>
                  <a:pt x="979" y="8586"/>
                </a:lnTo>
                <a:lnTo>
                  <a:pt x="2018" y="9595"/>
                </a:lnTo>
                <a:lnTo>
                  <a:pt x="4432" y="8261"/>
                </a:lnTo>
                <a:lnTo>
                  <a:pt x="6240" y="7653"/>
                </a:lnTo>
                <a:lnTo>
                  <a:pt x="7130" y="5478"/>
                </a:lnTo>
                <a:lnTo>
                  <a:pt x="9214" y="5927"/>
                </a:lnTo>
                <a:lnTo>
                  <a:pt x="9803" y="4973"/>
                </a:lnTo>
                <a:cubicBezTo>
                  <a:pt x="9735" y="4622"/>
                  <a:pt x="9905" y="4270"/>
                  <a:pt x="9837" y="3918"/>
                </a:cubicBezTo>
                <a:cubicBezTo>
                  <a:pt x="9758" y="2807"/>
                  <a:pt x="10067" y="3265"/>
                  <a:pt x="9987" y="2154"/>
                </a:cubicBezTo>
                <a:cubicBezTo>
                  <a:pt x="9527" y="1653"/>
                  <a:pt x="9037" y="1714"/>
                  <a:pt x="8578" y="1214"/>
                </a:cubicBezTo>
                <a:cubicBezTo>
                  <a:pt x="8542" y="1004"/>
                  <a:pt x="8505" y="794"/>
                  <a:pt x="8469" y="584"/>
                </a:cubicBezTo>
                <a:lnTo>
                  <a:pt x="6210" y="584"/>
                </a:lnTo>
                <a:close/>
              </a:path>
            </a:pathLst>
          </a:custGeom>
          <a:solidFill>
            <a:schemeClr val="accent5"/>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85" name="Freeform 25">
            <a:extLst>
              <a:ext uri="{FF2B5EF4-FFF2-40B4-BE49-F238E27FC236}">
                <a16:creationId xmlns:a16="http://schemas.microsoft.com/office/drawing/2014/main" id="{FF26C38B-AE05-43A1-96BB-1575E854F53B}"/>
              </a:ext>
            </a:extLst>
          </p:cNvPr>
          <p:cNvSpPr>
            <a:spLocks/>
          </p:cNvSpPr>
          <p:nvPr/>
        </p:nvSpPr>
        <p:spPr bwMode="auto">
          <a:xfrm>
            <a:off x="4482652" y="3177525"/>
            <a:ext cx="151002" cy="116863"/>
          </a:xfrm>
          <a:custGeom>
            <a:avLst/>
            <a:gdLst>
              <a:gd name="T0" fmla="*/ 2147483647 w 10000"/>
              <a:gd name="T1" fmla="*/ 293810106 h 10000"/>
              <a:gd name="T2" fmla="*/ 1846282842 w 10000"/>
              <a:gd name="T3" fmla="*/ 293810106 h 10000"/>
              <a:gd name="T4" fmla="*/ 0 w 10000"/>
              <a:gd name="T5" fmla="*/ 0 h 10000"/>
              <a:gd name="T6" fmla="*/ 0 w 10000"/>
              <a:gd name="T7" fmla="*/ 587019553 h 10000"/>
              <a:gd name="T8" fmla="*/ 924200281 w 10000"/>
              <a:gd name="T9" fmla="*/ 1468447271 h 10000"/>
              <a:gd name="T10" fmla="*/ 1379187541 w 10000"/>
              <a:gd name="T11" fmla="*/ 2147483647 h 10000"/>
              <a:gd name="T12" fmla="*/ 924200281 w 10000"/>
              <a:gd name="T13" fmla="*/ 2147483647 h 10000"/>
              <a:gd name="T14" fmla="*/ 1846282842 w 10000"/>
              <a:gd name="T15" fmla="*/ 2147483647 h 10000"/>
              <a:gd name="T16" fmla="*/ 2147483647 w 10000"/>
              <a:gd name="T17" fmla="*/ 2147483647 h 10000"/>
              <a:gd name="T18" fmla="*/ 2147483647 w 10000"/>
              <a:gd name="T19" fmla="*/ 2147483647 h 10000"/>
              <a:gd name="T20" fmla="*/ 2147483647 w 10000"/>
              <a:gd name="T21" fmla="*/ 2147483647 h 10000"/>
              <a:gd name="T22" fmla="*/ 2147483647 w 10000"/>
              <a:gd name="T23" fmla="*/ 2147483647 h 10000"/>
              <a:gd name="T24" fmla="*/ 2147483647 w 10000"/>
              <a:gd name="T25" fmla="*/ 2147483647 h 10000"/>
              <a:gd name="T26" fmla="*/ 2147483647 w 10000"/>
              <a:gd name="T27" fmla="*/ 2147483647 h 10000"/>
              <a:gd name="T28" fmla="*/ 2147483647 w 10000"/>
              <a:gd name="T29" fmla="*/ 2147483647 h 10000"/>
              <a:gd name="T30" fmla="*/ 2147483647 w 10000"/>
              <a:gd name="T31" fmla="*/ 2147483647 h 10000"/>
              <a:gd name="T32" fmla="*/ 2147483647 w 10000"/>
              <a:gd name="T33" fmla="*/ 2147483647 h 10000"/>
              <a:gd name="T34" fmla="*/ 2147483647 w 10000"/>
              <a:gd name="T35" fmla="*/ 2147483647 h 10000"/>
              <a:gd name="T36" fmla="*/ 2147483647 w 10000"/>
              <a:gd name="T37" fmla="*/ 2147483647 h 10000"/>
              <a:gd name="T38" fmla="*/ 2147483647 w 10000"/>
              <a:gd name="T39" fmla="*/ 2147483647 h 10000"/>
              <a:gd name="T40" fmla="*/ 2147483647 w 10000"/>
              <a:gd name="T41" fmla="*/ 1761659502 h 10000"/>
              <a:gd name="T42" fmla="*/ 2147483647 w 10000"/>
              <a:gd name="T43" fmla="*/ 587019553 h 10000"/>
              <a:gd name="T44" fmla="*/ 2147483647 w 10000"/>
              <a:gd name="T45" fmla="*/ 0 h 10000"/>
              <a:gd name="T46" fmla="*/ 2147483647 w 10000"/>
              <a:gd name="T47" fmla="*/ 293810106 h 1000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0000" h="10000">
                <a:moveTo>
                  <a:pt x="3636" y="522"/>
                </a:moveTo>
                <a:lnTo>
                  <a:pt x="909" y="522"/>
                </a:lnTo>
                <a:lnTo>
                  <a:pt x="0" y="0"/>
                </a:lnTo>
                <a:lnTo>
                  <a:pt x="0" y="1043"/>
                </a:lnTo>
                <a:lnTo>
                  <a:pt x="455" y="2609"/>
                </a:lnTo>
                <a:cubicBezTo>
                  <a:pt x="530" y="3171"/>
                  <a:pt x="604" y="3733"/>
                  <a:pt x="679" y="4295"/>
                </a:cubicBezTo>
                <a:cubicBezTo>
                  <a:pt x="604" y="4631"/>
                  <a:pt x="530" y="4968"/>
                  <a:pt x="455" y="5304"/>
                </a:cubicBezTo>
                <a:lnTo>
                  <a:pt x="909" y="6348"/>
                </a:lnTo>
                <a:lnTo>
                  <a:pt x="1598" y="7682"/>
                </a:lnTo>
                <a:cubicBezTo>
                  <a:pt x="2779" y="7328"/>
                  <a:pt x="2976" y="7157"/>
                  <a:pt x="4110" y="6712"/>
                </a:cubicBezTo>
                <a:lnTo>
                  <a:pt x="4448" y="7069"/>
                </a:lnTo>
                <a:lnTo>
                  <a:pt x="5010" y="7076"/>
                </a:lnTo>
                <a:cubicBezTo>
                  <a:pt x="5007" y="7181"/>
                  <a:pt x="5003" y="7286"/>
                  <a:pt x="5000" y="7391"/>
                </a:cubicBezTo>
                <a:lnTo>
                  <a:pt x="4545" y="7913"/>
                </a:lnTo>
                <a:lnTo>
                  <a:pt x="5000" y="10000"/>
                </a:lnTo>
                <a:lnTo>
                  <a:pt x="6818" y="8435"/>
                </a:lnTo>
                <a:lnTo>
                  <a:pt x="8636" y="8435"/>
                </a:lnTo>
                <a:lnTo>
                  <a:pt x="9545" y="6870"/>
                </a:lnTo>
                <a:lnTo>
                  <a:pt x="10000" y="6870"/>
                </a:lnTo>
                <a:lnTo>
                  <a:pt x="7273" y="5826"/>
                </a:lnTo>
                <a:cubicBezTo>
                  <a:pt x="7121" y="4927"/>
                  <a:pt x="6970" y="4029"/>
                  <a:pt x="6818" y="3130"/>
                </a:cubicBezTo>
                <a:lnTo>
                  <a:pt x="8636" y="1043"/>
                </a:lnTo>
                <a:lnTo>
                  <a:pt x="5909" y="0"/>
                </a:lnTo>
                <a:lnTo>
                  <a:pt x="3636" y="522"/>
                </a:lnTo>
                <a:close/>
              </a:path>
            </a:pathLst>
          </a:custGeom>
          <a:solidFill>
            <a:schemeClr val="accent5"/>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86" name="Freeform 26">
            <a:extLst>
              <a:ext uri="{FF2B5EF4-FFF2-40B4-BE49-F238E27FC236}">
                <a16:creationId xmlns:a16="http://schemas.microsoft.com/office/drawing/2014/main" id="{34FEF6DC-7DF1-4720-A8E0-0540003462EC}"/>
              </a:ext>
            </a:extLst>
          </p:cNvPr>
          <p:cNvSpPr>
            <a:spLocks/>
          </p:cNvSpPr>
          <p:nvPr/>
        </p:nvSpPr>
        <p:spPr bwMode="auto">
          <a:xfrm>
            <a:off x="4146507" y="3082984"/>
            <a:ext cx="94541" cy="53836"/>
          </a:xfrm>
          <a:custGeom>
            <a:avLst/>
            <a:gdLst>
              <a:gd name="T0" fmla="*/ 1523412940 w 10000"/>
              <a:gd name="T1" fmla="*/ 20703172 h 11466"/>
              <a:gd name="T2" fmla="*/ 1384973249 w 10000"/>
              <a:gd name="T3" fmla="*/ 13260037 h 11466"/>
              <a:gd name="T4" fmla="*/ 1107889269 w 10000"/>
              <a:gd name="T5" fmla="*/ 5816929 h 11466"/>
              <a:gd name="T6" fmla="*/ 705952907 w 10000"/>
              <a:gd name="T7" fmla="*/ 11598732 h 11466"/>
              <a:gd name="T8" fmla="*/ 629180878 w 10000"/>
              <a:gd name="T9" fmla="*/ 0 h 11466"/>
              <a:gd name="T10" fmla="*/ 415505657 w 10000"/>
              <a:gd name="T11" fmla="*/ 11182239 h 11466"/>
              <a:gd name="T12" fmla="*/ 0 w 10000"/>
              <a:gd name="T13" fmla="*/ 35589387 h 11466"/>
              <a:gd name="T14" fmla="*/ 0 w 10000"/>
              <a:gd name="T15" fmla="*/ 50474506 h 11466"/>
              <a:gd name="T16" fmla="*/ 277065955 w 10000"/>
              <a:gd name="T17" fmla="*/ 50474506 h 11466"/>
              <a:gd name="T18" fmla="*/ 408729233 w 10000"/>
              <a:gd name="T19" fmla="*/ 68272305 h 11466"/>
              <a:gd name="T20" fmla="*/ 553945349 w 10000"/>
              <a:gd name="T21" fmla="*/ 65360750 h 11466"/>
              <a:gd name="T22" fmla="*/ 860112323 w 10000"/>
              <a:gd name="T23" fmla="*/ 53797304 h 11466"/>
              <a:gd name="T24" fmla="*/ 1019100903 w 10000"/>
              <a:gd name="T25" fmla="*/ 60412870 h 11466"/>
              <a:gd name="T26" fmla="*/ 1523412940 w 10000"/>
              <a:gd name="T27" fmla="*/ 50474506 h 11466"/>
              <a:gd name="T28" fmla="*/ 1800478906 w 10000"/>
              <a:gd name="T29" fmla="*/ 43031399 h 11466"/>
              <a:gd name="T30" fmla="*/ 1938918597 w 10000"/>
              <a:gd name="T31" fmla="*/ 43031399 h 11466"/>
              <a:gd name="T32" fmla="*/ 1800478906 w 10000"/>
              <a:gd name="T33" fmla="*/ 35589387 h 11466"/>
              <a:gd name="T34" fmla="*/ 1523412940 w 10000"/>
              <a:gd name="T35" fmla="*/ 20703172 h 1146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0000" h="11466">
                <a:moveTo>
                  <a:pt x="7857" y="3477"/>
                </a:moveTo>
                <a:lnTo>
                  <a:pt x="7143" y="2227"/>
                </a:lnTo>
                <a:lnTo>
                  <a:pt x="5714" y="977"/>
                </a:lnTo>
                <a:lnTo>
                  <a:pt x="3641" y="1948"/>
                </a:lnTo>
                <a:cubicBezTo>
                  <a:pt x="3532" y="1206"/>
                  <a:pt x="3354" y="742"/>
                  <a:pt x="3245" y="0"/>
                </a:cubicBezTo>
                <a:lnTo>
                  <a:pt x="2143" y="1878"/>
                </a:lnTo>
                <a:lnTo>
                  <a:pt x="0" y="5977"/>
                </a:lnTo>
                <a:lnTo>
                  <a:pt x="0" y="8477"/>
                </a:lnTo>
                <a:lnTo>
                  <a:pt x="1429" y="8477"/>
                </a:lnTo>
                <a:lnTo>
                  <a:pt x="2108" y="11466"/>
                </a:lnTo>
                <a:lnTo>
                  <a:pt x="2857" y="10977"/>
                </a:lnTo>
                <a:lnTo>
                  <a:pt x="4436" y="9035"/>
                </a:lnTo>
                <a:lnTo>
                  <a:pt x="5256" y="10146"/>
                </a:lnTo>
                <a:lnTo>
                  <a:pt x="7857" y="8477"/>
                </a:lnTo>
                <a:lnTo>
                  <a:pt x="9286" y="7227"/>
                </a:lnTo>
                <a:lnTo>
                  <a:pt x="10000" y="7227"/>
                </a:lnTo>
                <a:lnTo>
                  <a:pt x="9286" y="5977"/>
                </a:lnTo>
                <a:lnTo>
                  <a:pt x="7857" y="3477"/>
                </a:lnTo>
                <a:close/>
              </a:path>
            </a:pathLst>
          </a:custGeom>
          <a:solidFill>
            <a:schemeClr val="accent5"/>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87" name="Freeform 27">
            <a:extLst>
              <a:ext uri="{FF2B5EF4-FFF2-40B4-BE49-F238E27FC236}">
                <a16:creationId xmlns:a16="http://schemas.microsoft.com/office/drawing/2014/main" id="{9A1AB96B-DFEF-4469-8826-1EFD5D3E64E6}"/>
              </a:ext>
            </a:extLst>
          </p:cNvPr>
          <p:cNvSpPr>
            <a:spLocks/>
          </p:cNvSpPr>
          <p:nvPr/>
        </p:nvSpPr>
        <p:spPr bwMode="auto">
          <a:xfrm>
            <a:off x="4099237" y="2962182"/>
            <a:ext cx="59088" cy="61714"/>
          </a:xfrm>
          <a:custGeom>
            <a:avLst/>
            <a:gdLst>
              <a:gd name="T0" fmla="*/ 43091458 w 10056"/>
              <a:gd name="T1" fmla="*/ 105833347 h 10000"/>
              <a:gd name="T2" fmla="*/ 60516545 w 10056"/>
              <a:gd name="T3" fmla="*/ 148181948 h 10000"/>
              <a:gd name="T4" fmla="*/ 95382098 w 10056"/>
              <a:gd name="T5" fmla="*/ 169343381 h 10000"/>
              <a:gd name="T6" fmla="*/ 127165973 w 10056"/>
              <a:gd name="T7" fmla="*/ 196710131 h 10000"/>
              <a:gd name="T8" fmla="*/ 159904912 w 10056"/>
              <a:gd name="T9" fmla="*/ 231533339 h 10000"/>
              <a:gd name="T10" fmla="*/ 180375846 w 10056"/>
              <a:gd name="T11" fmla="*/ 174299266 h 10000"/>
              <a:gd name="T12" fmla="*/ 168237950 w 10056"/>
              <a:gd name="T13" fmla="*/ 131951061 h 10000"/>
              <a:gd name="T14" fmla="*/ 181386826 w 10056"/>
              <a:gd name="T15" fmla="*/ 75990916 h 10000"/>
              <a:gd name="T16" fmla="*/ 155827284 w 10056"/>
              <a:gd name="T17" fmla="*/ 54825744 h 10000"/>
              <a:gd name="T18" fmla="*/ 130232265 w 10056"/>
              <a:gd name="T19" fmla="*/ 42323709 h 10000"/>
              <a:gd name="T20" fmla="*/ 95382098 w 10056"/>
              <a:gd name="T21" fmla="*/ 21161829 h 10000"/>
              <a:gd name="T22" fmla="*/ 60516545 w 10056"/>
              <a:gd name="T23" fmla="*/ 21161829 h 10000"/>
              <a:gd name="T24" fmla="*/ 43091458 w 10056"/>
              <a:gd name="T25" fmla="*/ 0 h 10000"/>
              <a:gd name="T26" fmla="*/ 8243820 w 10056"/>
              <a:gd name="T27" fmla="*/ 21161829 h 10000"/>
              <a:gd name="T28" fmla="*/ 0 w 10056"/>
              <a:gd name="T29" fmla="*/ 22481897 h 10000"/>
              <a:gd name="T30" fmla="*/ 16414107 w 10056"/>
              <a:gd name="T31" fmla="*/ 79716022 h 10000"/>
              <a:gd name="T32" fmla="*/ 43091458 w 10056"/>
              <a:gd name="T33" fmla="*/ 105833347 h 1000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0056" h="10000">
                <a:moveTo>
                  <a:pt x="2389" y="4571"/>
                </a:moveTo>
                <a:lnTo>
                  <a:pt x="3355" y="6400"/>
                </a:lnTo>
                <a:lnTo>
                  <a:pt x="5288" y="7314"/>
                </a:lnTo>
                <a:lnTo>
                  <a:pt x="7050" y="8496"/>
                </a:lnTo>
                <a:lnTo>
                  <a:pt x="8865" y="10000"/>
                </a:lnTo>
                <a:cubicBezTo>
                  <a:pt x="8961" y="9105"/>
                  <a:pt x="9904" y="8423"/>
                  <a:pt x="10000" y="7528"/>
                </a:cubicBezTo>
                <a:lnTo>
                  <a:pt x="9327" y="5699"/>
                </a:lnTo>
                <a:cubicBezTo>
                  <a:pt x="9382" y="4965"/>
                  <a:pt x="10001" y="4016"/>
                  <a:pt x="10056" y="3282"/>
                </a:cubicBezTo>
                <a:lnTo>
                  <a:pt x="8639" y="2368"/>
                </a:lnTo>
                <a:lnTo>
                  <a:pt x="7220" y="1828"/>
                </a:lnTo>
                <a:lnTo>
                  <a:pt x="5288" y="914"/>
                </a:lnTo>
                <a:lnTo>
                  <a:pt x="3355" y="914"/>
                </a:lnTo>
                <a:lnTo>
                  <a:pt x="2389" y="0"/>
                </a:lnTo>
                <a:lnTo>
                  <a:pt x="457" y="914"/>
                </a:lnTo>
                <a:lnTo>
                  <a:pt x="0" y="971"/>
                </a:lnTo>
                <a:cubicBezTo>
                  <a:pt x="152" y="1866"/>
                  <a:pt x="757" y="2548"/>
                  <a:pt x="910" y="3443"/>
                </a:cubicBezTo>
                <a:lnTo>
                  <a:pt x="2389" y="4571"/>
                </a:lnTo>
                <a:close/>
              </a:path>
            </a:pathLst>
          </a:custGeom>
          <a:solidFill>
            <a:schemeClr val="accent5"/>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88" name="Freeform 28">
            <a:extLst>
              <a:ext uri="{FF2B5EF4-FFF2-40B4-BE49-F238E27FC236}">
                <a16:creationId xmlns:a16="http://schemas.microsoft.com/office/drawing/2014/main" id="{14EEDA31-121A-410A-B597-1AEC5AEBD67D}"/>
              </a:ext>
            </a:extLst>
          </p:cNvPr>
          <p:cNvSpPr>
            <a:spLocks/>
          </p:cNvSpPr>
          <p:nvPr/>
        </p:nvSpPr>
        <p:spPr bwMode="auto">
          <a:xfrm rot="21133526">
            <a:off x="4290945" y="3107933"/>
            <a:ext cx="73532" cy="39392"/>
          </a:xfrm>
          <a:custGeom>
            <a:avLst/>
            <a:gdLst>
              <a:gd name="T0" fmla="*/ 0 w 1912593"/>
              <a:gd name="T1" fmla="*/ 0 h 1229193"/>
              <a:gd name="T2" fmla="*/ 0 w 1912593"/>
              <a:gd name="T3" fmla="*/ 0 h 1229193"/>
              <a:gd name="T4" fmla="*/ 0 w 1912593"/>
              <a:gd name="T5" fmla="*/ 0 h 1229193"/>
              <a:gd name="T6" fmla="*/ 0 w 1912593"/>
              <a:gd name="T7" fmla="*/ 0 h 1229193"/>
              <a:gd name="T8" fmla="*/ 0 w 1912593"/>
              <a:gd name="T9" fmla="*/ 0 h 1229193"/>
              <a:gd name="T10" fmla="*/ 0 w 1912593"/>
              <a:gd name="T11" fmla="*/ 0 h 1229193"/>
              <a:gd name="T12" fmla="*/ 0 w 1912593"/>
              <a:gd name="T13" fmla="*/ 0 h 1229193"/>
              <a:gd name="T14" fmla="*/ 0 w 1912593"/>
              <a:gd name="T15" fmla="*/ 0 h 1229193"/>
              <a:gd name="T16" fmla="*/ 0 w 1912593"/>
              <a:gd name="T17" fmla="*/ 0 h 122919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12593" h="1229193">
                <a:moveTo>
                  <a:pt x="0" y="233280"/>
                </a:moveTo>
                <a:lnTo>
                  <a:pt x="83793" y="1154242"/>
                </a:lnTo>
                <a:lnTo>
                  <a:pt x="1103124" y="1229193"/>
                </a:lnTo>
                <a:lnTo>
                  <a:pt x="1912593" y="314793"/>
                </a:lnTo>
                <a:lnTo>
                  <a:pt x="1792672" y="0"/>
                </a:lnTo>
                <a:lnTo>
                  <a:pt x="1124055" y="252554"/>
                </a:lnTo>
                <a:cubicBezTo>
                  <a:pt x="892871" y="224853"/>
                  <a:pt x="379360" y="273001"/>
                  <a:pt x="148176" y="245300"/>
                </a:cubicBezTo>
                <a:lnTo>
                  <a:pt x="128763" y="242675"/>
                </a:lnTo>
                <a:lnTo>
                  <a:pt x="0" y="233280"/>
                </a:lnTo>
                <a:close/>
              </a:path>
            </a:pathLst>
          </a:custGeom>
          <a:solidFill>
            <a:schemeClr val="accent5"/>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89" name="Freeform 29">
            <a:extLst>
              <a:ext uri="{FF2B5EF4-FFF2-40B4-BE49-F238E27FC236}">
                <a16:creationId xmlns:a16="http://schemas.microsoft.com/office/drawing/2014/main" id="{79FA1E2D-823C-4196-BE61-FC5B37D3A067}"/>
              </a:ext>
            </a:extLst>
          </p:cNvPr>
          <p:cNvSpPr>
            <a:spLocks/>
          </p:cNvSpPr>
          <p:nvPr/>
        </p:nvSpPr>
        <p:spPr bwMode="auto">
          <a:xfrm>
            <a:off x="4294883" y="3115811"/>
            <a:ext cx="118176" cy="123428"/>
          </a:xfrm>
          <a:custGeom>
            <a:avLst/>
            <a:gdLst>
              <a:gd name="T0" fmla="*/ 0 w 3644175"/>
              <a:gd name="T1" fmla="*/ 0 h 3780713"/>
              <a:gd name="T2" fmla="*/ 0 w 3644175"/>
              <a:gd name="T3" fmla="*/ 0 h 3780713"/>
              <a:gd name="T4" fmla="*/ 0 w 3644175"/>
              <a:gd name="T5" fmla="*/ 0 h 3780713"/>
              <a:gd name="T6" fmla="*/ 0 w 3644175"/>
              <a:gd name="T7" fmla="*/ 0 h 3780713"/>
              <a:gd name="T8" fmla="*/ 0 w 3644175"/>
              <a:gd name="T9" fmla="*/ 0 h 3780713"/>
              <a:gd name="T10" fmla="*/ 0 w 3644175"/>
              <a:gd name="T11" fmla="*/ 0 h 3780713"/>
              <a:gd name="T12" fmla="*/ 0 w 3644175"/>
              <a:gd name="T13" fmla="*/ 0 h 3780713"/>
              <a:gd name="T14" fmla="*/ 0 w 3644175"/>
              <a:gd name="T15" fmla="*/ 0 h 3780713"/>
              <a:gd name="T16" fmla="*/ 0 w 3644175"/>
              <a:gd name="T17" fmla="*/ 0 h 3780713"/>
              <a:gd name="T18" fmla="*/ 0 w 3644175"/>
              <a:gd name="T19" fmla="*/ 0 h 3780713"/>
              <a:gd name="T20" fmla="*/ 0 w 3644175"/>
              <a:gd name="T21" fmla="*/ 0 h 3780713"/>
              <a:gd name="T22" fmla="*/ 0 w 3644175"/>
              <a:gd name="T23" fmla="*/ 0 h 3780713"/>
              <a:gd name="T24" fmla="*/ 0 w 3644175"/>
              <a:gd name="T25" fmla="*/ 0 h 3780713"/>
              <a:gd name="T26" fmla="*/ 0 w 3644175"/>
              <a:gd name="T27" fmla="*/ 0 h 3780713"/>
              <a:gd name="T28" fmla="*/ 0 w 3644175"/>
              <a:gd name="T29" fmla="*/ 0 h 3780713"/>
              <a:gd name="T30" fmla="*/ 0 w 3644175"/>
              <a:gd name="T31" fmla="*/ 0 h 3780713"/>
              <a:gd name="T32" fmla="*/ 0 w 3644175"/>
              <a:gd name="T33" fmla="*/ 0 h 3780713"/>
              <a:gd name="T34" fmla="*/ 0 w 3644175"/>
              <a:gd name="T35" fmla="*/ 0 h 3780713"/>
              <a:gd name="T36" fmla="*/ 0 w 3644175"/>
              <a:gd name="T37" fmla="*/ 0 h 3780713"/>
              <a:gd name="T38" fmla="*/ 0 w 3644175"/>
              <a:gd name="T39" fmla="*/ 0 h 378071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644175" h="3780713">
                <a:moveTo>
                  <a:pt x="2018109" y="0"/>
                </a:moveTo>
                <a:lnTo>
                  <a:pt x="1131347" y="970851"/>
                </a:lnTo>
                <a:lnTo>
                  <a:pt x="106496" y="992543"/>
                </a:lnTo>
                <a:lnTo>
                  <a:pt x="0" y="1285960"/>
                </a:lnTo>
                <a:lnTo>
                  <a:pt x="250657" y="1838746"/>
                </a:lnTo>
                <a:lnTo>
                  <a:pt x="476240" y="1522355"/>
                </a:lnTo>
                <a:lnTo>
                  <a:pt x="637449" y="1360281"/>
                </a:lnTo>
                <a:lnTo>
                  <a:pt x="900975" y="1622129"/>
                </a:lnTo>
                <a:lnTo>
                  <a:pt x="1125827" y="2401618"/>
                </a:lnTo>
                <a:lnTo>
                  <a:pt x="1614428" y="2951232"/>
                </a:lnTo>
                <a:cubicBezTo>
                  <a:pt x="2156362" y="3074631"/>
                  <a:pt x="2677783" y="3504219"/>
                  <a:pt x="3209460" y="3780713"/>
                </a:cubicBezTo>
                <a:lnTo>
                  <a:pt x="1455611" y="1667100"/>
                </a:lnTo>
                <a:lnTo>
                  <a:pt x="1543203" y="1366330"/>
                </a:lnTo>
                <a:lnTo>
                  <a:pt x="1755414" y="1517198"/>
                </a:lnTo>
                <a:lnTo>
                  <a:pt x="3644175" y="1622129"/>
                </a:lnTo>
                <a:lnTo>
                  <a:pt x="3394079" y="610450"/>
                </a:lnTo>
                <a:lnTo>
                  <a:pt x="3170007" y="750786"/>
                </a:lnTo>
                <a:lnTo>
                  <a:pt x="2480463" y="641709"/>
                </a:lnTo>
                <a:lnTo>
                  <a:pt x="2078068" y="137463"/>
                </a:lnTo>
                <a:lnTo>
                  <a:pt x="2018109" y="0"/>
                </a:lnTo>
                <a:close/>
              </a:path>
            </a:pathLst>
          </a:custGeom>
          <a:solidFill>
            <a:schemeClr val="accent5"/>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90" name="Freeform 30">
            <a:extLst>
              <a:ext uri="{FF2B5EF4-FFF2-40B4-BE49-F238E27FC236}">
                <a16:creationId xmlns:a16="http://schemas.microsoft.com/office/drawing/2014/main" id="{B2326BCE-B847-4936-99B9-EBA1FB54E06E}"/>
              </a:ext>
            </a:extLst>
          </p:cNvPr>
          <p:cNvSpPr>
            <a:spLocks/>
          </p:cNvSpPr>
          <p:nvPr/>
        </p:nvSpPr>
        <p:spPr bwMode="auto">
          <a:xfrm>
            <a:off x="4343467" y="3159142"/>
            <a:ext cx="81410" cy="81410"/>
          </a:xfrm>
          <a:custGeom>
            <a:avLst/>
            <a:gdLst>
              <a:gd name="T0" fmla="*/ 0 w 2398426"/>
              <a:gd name="T1" fmla="*/ 0 h 2488994"/>
              <a:gd name="T2" fmla="*/ 0 w 2398426"/>
              <a:gd name="T3" fmla="*/ 0 h 2488994"/>
              <a:gd name="T4" fmla="*/ 0 w 2398426"/>
              <a:gd name="T5" fmla="*/ 0 h 2488994"/>
              <a:gd name="T6" fmla="*/ 0 w 2398426"/>
              <a:gd name="T7" fmla="*/ 0 h 2488994"/>
              <a:gd name="T8" fmla="*/ 0 w 2398426"/>
              <a:gd name="T9" fmla="*/ 0 h 2488994"/>
              <a:gd name="T10" fmla="*/ 0 w 2398426"/>
              <a:gd name="T11" fmla="*/ 0 h 2488994"/>
              <a:gd name="T12" fmla="*/ 0 w 2398426"/>
              <a:gd name="T13" fmla="*/ 0 h 2488994"/>
              <a:gd name="T14" fmla="*/ 0 w 2398426"/>
              <a:gd name="T15" fmla="*/ 0 h 248899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398426" h="2488994">
                <a:moveTo>
                  <a:pt x="2113613" y="269822"/>
                </a:moveTo>
                <a:lnTo>
                  <a:pt x="254833" y="149901"/>
                </a:lnTo>
                <a:lnTo>
                  <a:pt x="74951" y="0"/>
                </a:lnTo>
                <a:lnTo>
                  <a:pt x="0" y="329783"/>
                </a:lnTo>
                <a:lnTo>
                  <a:pt x="1691048" y="2488994"/>
                </a:lnTo>
                <a:lnTo>
                  <a:pt x="2177788" y="1556144"/>
                </a:lnTo>
                <a:lnTo>
                  <a:pt x="2398426" y="1439055"/>
                </a:lnTo>
                <a:lnTo>
                  <a:pt x="2113613" y="269822"/>
                </a:lnTo>
                <a:close/>
              </a:path>
            </a:pathLst>
          </a:custGeom>
          <a:solidFill>
            <a:schemeClr val="accent5"/>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91" name="Freeform 31">
            <a:extLst>
              <a:ext uri="{FF2B5EF4-FFF2-40B4-BE49-F238E27FC236}">
                <a16:creationId xmlns:a16="http://schemas.microsoft.com/office/drawing/2014/main" id="{A0E21C89-36C6-4AC2-85E4-81530DF88B8C}"/>
              </a:ext>
            </a:extLst>
          </p:cNvPr>
          <p:cNvSpPr>
            <a:spLocks/>
          </p:cNvSpPr>
          <p:nvPr/>
        </p:nvSpPr>
        <p:spPr bwMode="auto">
          <a:xfrm rot="286500">
            <a:off x="4402555" y="3209039"/>
            <a:ext cx="36766" cy="48584"/>
          </a:xfrm>
          <a:custGeom>
            <a:avLst/>
            <a:gdLst>
              <a:gd name="T0" fmla="*/ 0 w 1259245"/>
              <a:gd name="T1" fmla="*/ 0 h 1506961"/>
              <a:gd name="T2" fmla="*/ 0 w 1259245"/>
              <a:gd name="T3" fmla="*/ 0 h 1506961"/>
              <a:gd name="T4" fmla="*/ 0 w 1259245"/>
              <a:gd name="T5" fmla="*/ 0 h 1506961"/>
              <a:gd name="T6" fmla="*/ 0 w 1259245"/>
              <a:gd name="T7" fmla="*/ 0 h 1506961"/>
              <a:gd name="T8" fmla="*/ 0 w 1259245"/>
              <a:gd name="T9" fmla="*/ 0 h 150696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59245" h="1506961">
                <a:moveTo>
                  <a:pt x="459998" y="0"/>
                </a:moveTo>
                <a:lnTo>
                  <a:pt x="0" y="967315"/>
                </a:lnTo>
                <a:lnTo>
                  <a:pt x="599606" y="1506961"/>
                </a:lnTo>
                <a:lnTo>
                  <a:pt x="1259243" y="571259"/>
                </a:lnTo>
                <a:lnTo>
                  <a:pt x="459998" y="0"/>
                </a:lnTo>
                <a:close/>
              </a:path>
            </a:pathLst>
          </a:custGeom>
          <a:solidFill>
            <a:schemeClr val="accent5"/>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92" name="Freeform 32">
            <a:extLst>
              <a:ext uri="{FF2B5EF4-FFF2-40B4-BE49-F238E27FC236}">
                <a16:creationId xmlns:a16="http://schemas.microsoft.com/office/drawing/2014/main" id="{B238BB1B-CD5D-4A6D-8026-06964603D519}"/>
              </a:ext>
            </a:extLst>
          </p:cNvPr>
          <p:cNvSpPr>
            <a:spLocks/>
          </p:cNvSpPr>
          <p:nvPr/>
        </p:nvSpPr>
        <p:spPr bwMode="auto">
          <a:xfrm>
            <a:off x="4403868" y="3125002"/>
            <a:ext cx="59088" cy="47270"/>
          </a:xfrm>
          <a:custGeom>
            <a:avLst/>
            <a:gdLst>
              <a:gd name="T0" fmla="*/ 0 w 1678899"/>
              <a:gd name="T1" fmla="*/ 0 h 1259174"/>
              <a:gd name="T2" fmla="*/ 0 w 1678899"/>
              <a:gd name="T3" fmla="*/ 0 h 1259174"/>
              <a:gd name="T4" fmla="*/ 0 w 1678899"/>
              <a:gd name="T5" fmla="*/ 0 h 1259174"/>
              <a:gd name="T6" fmla="*/ 0 w 1678899"/>
              <a:gd name="T7" fmla="*/ 0 h 1259174"/>
              <a:gd name="T8" fmla="*/ 0 w 1678899"/>
              <a:gd name="T9" fmla="*/ 0 h 1259174"/>
              <a:gd name="T10" fmla="*/ 0 w 1678899"/>
              <a:gd name="T11" fmla="*/ 0 h 125917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78899" h="1259174">
                <a:moveTo>
                  <a:pt x="209862" y="1154242"/>
                </a:moveTo>
                <a:lnTo>
                  <a:pt x="1678899" y="1259174"/>
                </a:lnTo>
                <a:lnTo>
                  <a:pt x="1663908" y="899410"/>
                </a:lnTo>
                <a:lnTo>
                  <a:pt x="854439" y="0"/>
                </a:lnTo>
                <a:lnTo>
                  <a:pt x="0" y="269823"/>
                </a:lnTo>
                <a:lnTo>
                  <a:pt x="209862" y="1154242"/>
                </a:lnTo>
                <a:close/>
              </a:path>
            </a:pathLst>
          </a:custGeom>
          <a:solidFill>
            <a:schemeClr val="accent5"/>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93" name="Freeform 33">
            <a:extLst>
              <a:ext uri="{FF2B5EF4-FFF2-40B4-BE49-F238E27FC236}">
                <a16:creationId xmlns:a16="http://schemas.microsoft.com/office/drawing/2014/main" id="{5C25A217-C9DA-463C-8FD1-2FBCE06D9695}"/>
              </a:ext>
            </a:extLst>
          </p:cNvPr>
          <p:cNvSpPr>
            <a:spLocks/>
          </p:cNvSpPr>
          <p:nvPr/>
        </p:nvSpPr>
        <p:spPr bwMode="auto">
          <a:xfrm>
            <a:off x="4414373" y="3168334"/>
            <a:ext cx="82723" cy="80097"/>
          </a:xfrm>
          <a:custGeom>
            <a:avLst/>
            <a:gdLst>
              <a:gd name="T0" fmla="*/ 0 w 2578308"/>
              <a:gd name="T1" fmla="*/ 0 h 2368446"/>
              <a:gd name="T2" fmla="*/ 0 w 2578308"/>
              <a:gd name="T3" fmla="*/ 0 h 2368446"/>
              <a:gd name="T4" fmla="*/ 0 w 2578308"/>
              <a:gd name="T5" fmla="*/ 0 h 2368446"/>
              <a:gd name="T6" fmla="*/ 0 w 2578308"/>
              <a:gd name="T7" fmla="*/ 0 h 2368446"/>
              <a:gd name="T8" fmla="*/ 0 w 2578308"/>
              <a:gd name="T9" fmla="*/ 0 h 2368446"/>
              <a:gd name="T10" fmla="*/ 0 w 2578308"/>
              <a:gd name="T11" fmla="*/ 0 h 2368446"/>
              <a:gd name="T12" fmla="*/ 0 w 2578308"/>
              <a:gd name="T13" fmla="*/ 0 h 2368446"/>
              <a:gd name="T14" fmla="*/ 0 w 2578308"/>
              <a:gd name="T15" fmla="*/ 0 h 2368446"/>
              <a:gd name="T16" fmla="*/ 0 w 2578308"/>
              <a:gd name="T17" fmla="*/ 0 h 2368446"/>
              <a:gd name="T18" fmla="*/ 0 w 2578308"/>
              <a:gd name="T19" fmla="*/ 0 h 2368446"/>
              <a:gd name="T20" fmla="*/ 0 w 2578308"/>
              <a:gd name="T21" fmla="*/ 0 h 2368446"/>
              <a:gd name="T22" fmla="*/ 0 w 2578308"/>
              <a:gd name="T23" fmla="*/ 0 h 236844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578308" h="2368446">
                <a:moveTo>
                  <a:pt x="0" y="0"/>
                </a:moveTo>
                <a:lnTo>
                  <a:pt x="254833" y="1154242"/>
                </a:lnTo>
                <a:lnTo>
                  <a:pt x="104931" y="1259173"/>
                </a:lnTo>
                <a:lnTo>
                  <a:pt x="855821" y="1873287"/>
                </a:lnTo>
                <a:lnTo>
                  <a:pt x="1111621" y="1524299"/>
                </a:lnTo>
                <a:lnTo>
                  <a:pt x="1734645" y="2033965"/>
                </a:lnTo>
                <a:lnTo>
                  <a:pt x="1633928" y="2368446"/>
                </a:lnTo>
                <a:lnTo>
                  <a:pt x="2338465" y="2263514"/>
                </a:lnTo>
                <a:lnTo>
                  <a:pt x="2578308" y="1514006"/>
                </a:lnTo>
                <a:lnTo>
                  <a:pt x="2113613" y="224852"/>
                </a:lnTo>
                <a:lnTo>
                  <a:pt x="1439056" y="14990"/>
                </a:lnTo>
                <a:lnTo>
                  <a:pt x="0" y="0"/>
                </a:lnTo>
                <a:close/>
              </a:path>
            </a:pathLst>
          </a:custGeom>
          <a:solidFill>
            <a:schemeClr val="accent5"/>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94" name="Freeform 34">
            <a:extLst>
              <a:ext uri="{FF2B5EF4-FFF2-40B4-BE49-F238E27FC236}">
                <a16:creationId xmlns:a16="http://schemas.microsoft.com/office/drawing/2014/main" id="{01894F9B-025A-47CB-BC65-195B8640F020}"/>
              </a:ext>
            </a:extLst>
          </p:cNvPr>
          <p:cNvSpPr>
            <a:spLocks/>
          </p:cNvSpPr>
          <p:nvPr/>
        </p:nvSpPr>
        <p:spPr bwMode="auto">
          <a:xfrm>
            <a:off x="4436694" y="3218230"/>
            <a:ext cx="32827" cy="40705"/>
          </a:xfrm>
          <a:custGeom>
            <a:avLst/>
            <a:gdLst>
              <a:gd name="T0" fmla="*/ 0 w 1097536"/>
              <a:gd name="T1" fmla="*/ 0 h 1184223"/>
              <a:gd name="T2" fmla="*/ 0 w 1097536"/>
              <a:gd name="T3" fmla="*/ 0 h 1184223"/>
              <a:gd name="T4" fmla="*/ 0 w 1097536"/>
              <a:gd name="T5" fmla="*/ 0 h 1184223"/>
              <a:gd name="T6" fmla="*/ 0 w 1097536"/>
              <a:gd name="T7" fmla="*/ 0 h 1184223"/>
              <a:gd name="T8" fmla="*/ 0 w 1097536"/>
              <a:gd name="T9" fmla="*/ 0 h 1184223"/>
              <a:gd name="T10" fmla="*/ 0 w 1097536"/>
              <a:gd name="T11" fmla="*/ 0 h 11842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97536" h="1184223">
                <a:moveTo>
                  <a:pt x="482939" y="0"/>
                </a:moveTo>
                <a:lnTo>
                  <a:pt x="0" y="416160"/>
                </a:lnTo>
                <a:lnTo>
                  <a:pt x="452959" y="1184223"/>
                </a:lnTo>
                <a:lnTo>
                  <a:pt x="1067555" y="824459"/>
                </a:lnTo>
                <a:lnTo>
                  <a:pt x="1097536" y="509666"/>
                </a:lnTo>
                <a:lnTo>
                  <a:pt x="482939" y="0"/>
                </a:lnTo>
                <a:close/>
              </a:path>
            </a:pathLst>
          </a:custGeom>
          <a:solidFill>
            <a:schemeClr val="accent5"/>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95" name="Freeform 35">
            <a:extLst>
              <a:ext uri="{FF2B5EF4-FFF2-40B4-BE49-F238E27FC236}">
                <a16:creationId xmlns:a16="http://schemas.microsoft.com/office/drawing/2014/main" id="{EA7A772C-98B0-4996-B352-E1EFA87A3CF5}"/>
              </a:ext>
            </a:extLst>
          </p:cNvPr>
          <p:cNvSpPr>
            <a:spLocks/>
          </p:cNvSpPr>
          <p:nvPr/>
        </p:nvSpPr>
        <p:spPr bwMode="auto">
          <a:xfrm>
            <a:off x="4451138" y="3240552"/>
            <a:ext cx="53835" cy="49896"/>
          </a:xfrm>
          <a:custGeom>
            <a:avLst/>
            <a:gdLst>
              <a:gd name="T0" fmla="*/ 0 w 1852882"/>
              <a:gd name="T1" fmla="*/ 0 h 1521018"/>
              <a:gd name="T2" fmla="*/ 0 w 1852882"/>
              <a:gd name="T3" fmla="*/ 0 h 1521018"/>
              <a:gd name="T4" fmla="*/ 0 w 1852882"/>
              <a:gd name="T5" fmla="*/ 0 h 1521018"/>
              <a:gd name="T6" fmla="*/ 0 w 1852882"/>
              <a:gd name="T7" fmla="*/ 0 h 1521018"/>
              <a:gd name="T8" fmla="*/ 0 w 1852882"/>
              <a:gd name="T9" fmla="*/ 0 h 1521018"/>
              <a:gd name="T10" fmla="*/ 0 w 1852882"/>
              <a:gd name="T11" fmla="*/ 0 h 1521018"/>
              <a:gd name="T12" fmla="*/ 0 w 1852882"/>
              <a:gd name="T13" fmla="*/ 0 h 1521018"/>
              <a:gd name="T14" fmla="*/ 0 w 1852882"/>
              <a:gd name="T15" fmla="*/ 0 h 1521018"/>
              <a:gd name="T16" fmla="*/ 0 w 1852882"/>
              <a:gd name="T17" fmla="*/ 0 h 1521018"/>
              <a:gd name="T18" fmla="*/ 0 w 1852882"/>
              <a:gd name="T19" fmla="*/ 0 h 1521018"/>
              <a:gd name="T20" fmla="*/ 0 w 1852882"/>
              <a:gd name="T21" fmla="*/ 0 h 152101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852882" h="1521018">
                <a:moveTo>
                  <a:pt x="0" y="507061"/>
                </a:moveTo>
                <a:lnTo>
                  <a:pt x="0" y="1211599"/>
                </a:lnTo>
                <a:lnTo>
                  <a:pt x="435424" y="1521018"/>
                </a:lnTo>
                <a:lnTo>
                  <a:pt x="839449" y="1391481"/>
                </a:lnTo>
                <a:lnTo>
                  <a:pt x="1763339" y="952692"/>
                </a:lnTo>
                <a:lnTo>
                  <a:pt x="1852882" y="743963"/>
                </a:lnTo>
                <a:lnTo>
                  <a:pt x="1756379" y="372784"/>
                </a:lnTo>
                <a:lnTo>
                  <a:pt x="1563372" y="307281"/>
                </a:lnTo>
                <a:lnTo>
                  <a:pt x="1370668" y="0"/>
                </a:lnTo>
                <a:lnTo>
                  <a:pt x="644577" y="177278"/>
                </a:lnTo>
                <a:lnTo>
                  <a:pt x="0" y="507061"/>
                </a:lnTo>
                <a:close/>
              </a:path>
            </a:pathLst>
          </a:custGeom>
          <a:solidFill>
            <a:schemeClr val="accent5"/>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96" name="Freeform 44">
            <a:extLst>
              <a:ext uri="{FF2B5EF4-FFF2-40B4-BE49-F238E27FC236}">
                <a16:creationId xmlns:a16="http://schemas.microsoft.com/office/drawing/2014/main" id="{BD2037AF-F4BC-4341-8AA1-6A8915564D32}"/>
              </a:ext>
            </a:extLst>
          </p:cNvPr>
          <p:cNvSpPr>
            <a:spLocks/>
          </p:cNvSpPr>
          <p:nvPr/>
        </p:nvSpPr>
        <p:spPr bwMode="auto">
          <a:xfrm>
            <a:off x="4418311" y="3232674"/>
            <a:ext cx="44644" cy="90602"/>
          </a:xfrm>
          <a:custGeom>
            <a:avLst/>
            <a:gdLst>
              <a:gd name="T0" fmla="*/ 0 w 444747"/>
              <a:gd name="T1" fmla="*/ 6 h 900169"/>
              <a:gd name="T2" fmla="*/ 3 w 444747"/>
              <a:gd name="T3" fmla="*/ 8 h 900169"/>
              <a:gd name="T4" fmla="*/ 3 w 444747"/>
              <a:gd name="T5" fmla="*/ 19 h 900169"/>
              <a:gd name="T6" fmla="*/ 7 w 444747"/>
              <a:gd name="T7" fmla="*/ 24 h 900169"/>
              <a:gd name="T8" fmla="*/ 8 w 444747"/>
              <a:gd name="T9" fmla="*/ 22 h 900169"/>
              <a:gd name="T10" fmla="*/ 10 w 444747"/>
              <a:gd name="T11" fmla="*/ 18 h 900169"/>
              <a:gd name="T12" fmla="*/ 9 w 444747"/>
              <a:gd name="T13" fmla="*/ 16 h 900169"/>
              <a:gd name="T14" fmla="*/ 12 w 444747"/>
              <a:gd name="T15" fmla="*/ 15 h 900169"/>
              <a:gd name="T16" fmla="*/ 8 w 444747"/>
              <a:gd name="T17" fmla="*/ 13 h 900169"/>
              <a:gd name="T18" fmla="*/ 8 w 444747"/>
              <a:gd name="T19" fmla="*/ 7 h 900169"/>
              <a:gd name="T20" fmla="*/ 5 w 444747"/>
              <a:gd name="T21" fmla="*/ 0 h 900169"/>
              <a:gd name="T22" fmla="*/ 0 w 444747"/>
              <a:gd name="T23" fmla="*/ 6 h 90016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44747" h="900169">
                <a:moveTo>
                  <a:pt x="0" y="238385"/>
                </a:moveTo>
                <a:lnTo>
                  <a:pt x="99623" y="298870"/>
                </a:lnTo>
                <a:lnTo>
                  <a:pt x="99623" y="715154"/>
                </a:lnTo>
                <a:lnTo>
                  <a:pt x="263290" y="900169"/>
                </a:lnTo>
                <a:lnTo>
                  <a:pt x="327333" y="836125"/>
                </a:lnTo>
                <a:lnTo>
                  <a:pt x="384261" y="683132"/>
                </a:lnTo>
                <a:lnTo>
                  <a:pt x="362913" y="608414"/>
                </a:lnTo>
                <a:lnTo>
                  <a:pt x="444747" y="576393"/>
                </a:lnTo>
                <a:lnTo>
                  <a:pt x="327333" y="476769"/>
                </a:lnTo>
                <a:lnTo>
                  <a:pt x="327333" y="266849"/>
                </a:lnTo>
                <a:lnTo>
                  <a:pt x="185014" y="0"/>
                </a:lnTo>
                <a:lnTo>
                  <a:pt x="0" y="238385"/>
                </a:lnTo>
                <a:close/>
              </a:path>
            </a:pathLst>
          </a:custGeom>
          <a:solidFill>
            <a:schemeClr val="accent5"/>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97" name="Freeform 45">
            <a:extLst>
              <a:ext uri="{FF2B5EF4-FFF2-40B4-BE49-F238E27FC236}">
                <a16:creationId xmlns:a16="http://schemas.microsoft.com/office/drawing/2014/main" id="{D31EC063-281F-490E-82D2-39EC4F4792D1}"/>
              </a:ext>
            </a:extLst>
          </p:cNvPr>
          <p:cNvSpPr>
            <a:spLocks/>
          </p:cNvSpPr>
          <p:nvPr/>
        </p:nvSpPr>
        <p:spPr bwMode="auto">
          <a:xfrm>
            <a:off x="3784102" y="2830876"/>
            <a:ext cx="90601" cy="135246"/>
          </a:xfrm>
          <a:custGeom>
            <a:avLst/>
            <a:gdLst>
              <a:gd name="T0" fmla="*/ 2147483647 w 84"/>
              <a:gd name="T1" fmla="*/ 2147483647 h 126"/>
              <a:gd name="T2" fmla="*/ 0 w 84"/>
              <a:gd name="T3" fmla="*/ 2147483647 h 126"/>
              <a:gd name="T4" fmla="*/ 0 w 84"/>
              <a:gd name="T5" fmla="*/ 2147483647 h 126"/>
              <a:gd name="T6" fmla="*/ 2147483647 w 84"/>
              <a:gd name="T7" fmla="*/ 2147483647 h 126"/>
              <a:gd name="T8" fmla="*/ 2147483647 w 84"/>
              <a:gd name="T9" fmla="*/ 2147483647 h 126"/>
              <a:gd name="T10" fmla="*/ 2147483647 w 84"/>
              <a:gd name="T11" fmla="*/ 2147483647 h 126"/>
              <a:gd name="T12" fmla="*/ 2147483647 w 84"/>
              <a:gd name="T13" fmla="*/ 2147483647 h 126"/>
              <a:gd name="T14" fmla="*/ 2147483647 w 84"/>
              <a:gd name="T15" fmla="*/ 2147483647 h 126"/>
              <a:gd name="T16" fmla="*/ 2147483647 w 84"/>
              <a:gd name="T17" fmla="*/ 2147483647 h 126"/>
              <a:gd name="T18" fmla="*/ 2147483647 w 84"/>
              <a:gd name="T19" fmla="*/ 2147483647 h 126"/>
              <a:gd name="T20" fmla="*/ 2147483647 w 84"/>
              <a:gd name="T21" fmla="*/ 2147483647 h 126"/>
              <a:gd name="T22" fmla="*/ 2147483647 w 84"/>
              <a:gd name="T23" fmla="*/ 0 h 126"/>
              <a:gd name="T24" fmla="*/ 2147483647 w 84"/>
              <a:gd name="T25" fmla="*/ 2147483647 h 126"/>
              <a:gd name="T26" fmla="*/ 2147483647 w 84"/>
              <a:gd name="T27" fmla="*/ 2147483647 h 126"/>
              <a:gd name="T28" fmla="*/ 2147483647 w 84"/>
              <a:gd name="T29" fmla="*/ 2147483647 h 126"/>
              <a:gd name="T30" fmla="*/ 2147483647 w 84"/>
              <a:gd name="T31" fmla="*/ 2147483647 h 126"/>
              <a:gd name="T32" fmla="*/ 2147483647 w 84"/>
              <a:gd name="T33" fmla="*/ 2147483647 h 126"/>
              <a:gd name="T34" fmla="*/ 2147483647 w 84"/>
              <a:gd name="T35" fmla="*/ 2147483647 h 126"/>
              <a:gd name="T36" fmla="*/ 2147483647 w 84"/>
              <a:gd name="T37" fmla="*/ 2147483647 h 126"/>
              <a:gd name="T38" fmla="*/ 2147483647 w 84"/>
              <a:gd name="T39" fmla="*/ 2147483647 h 126"/>
              <a:gd name="T40" fmla="*/ 2147483647 w 84"/>
              <a:gd name="T41" fmla="*/ 2147483647 h 12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84" h="126">
                <a:moveTo>
                  <a:pt x="18" y="126"/>
                </a:moveTo>
                <a:lnTo>
                  <a:pt x="0" y="114"/>
                </a:lnTo>
                <a:lnTo>
                  <a:pt x="0" y="102"/>
                </a:lnTo>
                <a:lnTo>
                  <a:pt x="6" y="96"/>
                </a:lnTo>
                <a:lnTo>
                  <a:pt x="12" y="84"/>
                </a:lnTo>
                <a:lnTo>
                  <a:pt x="12" y="66"/>
                </a:lnTo>
                <a:lnTo>
                  <a:pt x="6" y="60"/>
                </a:lnTo>
                <a:lnTo>
                  <a:pt x="12" y="54"/>
                </a:lnTo>
                <a:lnTo>
                  <a:pt x="6" y="36"/>
                </a:lnTo>
                <a:lnTo>
                  <a:pt x="30" y="30"/>
                </a:lnTo>
                <a:lnTo>
                  <a:pt x="30" y="18"/>
                </a:lnTo>
                <a:lnTo>
                  <a:pt x="54" y="0"/>
                </a:lnTo>
                <a:lnTo>
                  <a:pt x="60" y="6"/>
                </a:lnTo>
                <a:lnTo>
                  <a:pt x="72" y="6"/>
                </a:lnTo>
                <a:lnTo>
                  <a:pt x="78" y="18"/>
                </a:lnTo>
                <a:lnTo>
                  <a:pt x="84" y="30"/>
                </a:lnTo>
                <a:lnTo>
                  <a:pt x="72" y="42"/>
                </a:lnTo>
                <a:lnTo>
                  <a:pt x="78" y="66"/>
                </a:lnTo>
                <a:lnTo>
                  <a:pt x="72" y="96"/>
                </a:lnTo>
                <a:lnTo>
                  <a:pt x="54" y="102"/>
                </a:lnTo>
                <a:lnTo>
                  <a:pt x="18" y="126"/>
                </a:lnTo>
                <a:close/>
              </a:path>
            </a:pathLst>
          </a:custGeom>
          <a:solidFill>
            <a:schemeClr val="accent5"/>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98" name="Freeform 46">
            <a:extLst>
              <a:ext uri="{FF2B5EF4-FFF2-40B4-BE49-F238E27FC236}">
                <a16:creationId xmlns:a16="http://schemas.microsoft.com/office/drawing/2014/main" id="{C76DA8B0-B3F2-4B48-BD20-D683165FF840}"/>
              </a:ext>
            </a:extLst>
          </p:cNvPr>
          <p:cNvSpPr>
            <a:spLocks/>
          </p:cNvSpPr>
          <p:nvPr/>
        </p:nvSpPr>
        <p:spPr bwMode="auto">
          <a:xfrm>
            <a:off x="5089288" y="1726589"/>
            <a:ext cx="361092" cy="460885"/>
          </a:xfrm>
          <a:custGeom>
            <a:avLst/>
            <a:gdLst>
              <a:gd name="T0" fmla="*/ 2147483647 w 336"/>
              <a:gd name="T1" fmla="*/ 2147483647 h 427"/>
              <a:gd name="T2" fmla="*/ 2147483647 w 336"/>
              <a:gd name="T3" fmla="*/ 2147483647 h 427"/>
              <a:gd name="T4" fmla="*/ 2147483647 w 336"/>
              <a:gd name="T5" fmla="*/ 2147483647 h 427"/>
              <a:gd name="T6" fmla="*/ 2147483647 w 336"/>
              <a:gd name="T7" fmla="*/ 2147483647 h 427"/>
              <a:gd name="T8" fmla="*/ 2147483647 w 336"/>
              <a:gd name="T9" fmla="*/ 2147483647 h 427"/>
              <a:gd name="T10" fmla="*/ 2147483647 w 336"/>
              <a:gd name="T11" fmla="*/ 2147483647 h 427"/>
              <a:gd name="T12" fmla="*/ 2147483647 w 336"/>
              <a:gd name="T13" fmla="*/ 2147483647 h 427"/>
              <a:gd name="T14" fmla="*/ 2147483647 w 336"/>
              <a:gd name="T15" fmla="*/ 2147483647 h 427"/>
              <a:gd name="T16" fmla="*/ 2147483647 w 336"/>
              <a:gd name="T17" fmla="*/ 2147483647 h 427"/>
              <a:gd name="T18" fmla="*/ 2147483647 w 336"/>
              <a:gd name="T19" fmla="*/ 2147483647 h 427"/>
              <a:gd name="T20" fmla="*/ 2147483647 w 336"/>
              <a:gd name="T21" fmla="*/ 2147483647 h 427"/>
              <a:gd name="T22" fmla="*/ 2147483647 w 336"/>
              <a:gd name="T23" fmla="*/ 0 h 427"/>
              <a:gd name="T24" fmla="*/ 2147483647 w 336"/>
              <a:gd name="T25" fmla="*/ 2147483647 h 427"/>
              <a:gd name="T26" fmla="*/ 2147483647 w 336"/>
              <a:gd name="T27" fmla="*/ 2147483647 h 427"/>
              <a:gd name="T28" fmla="*/ 2147483647 w 336"/>
              <a:gd name="T29" fmla="*/ 2147483647 h 427"/>
              <a:gd name="T30" fmla="*/ 2147483647 w 336"/>
              <a:gd name="T31" fmla="*/ 2147483647 h 427"/>
              <a:gd name="T32" fmla="*/ 2147483647 w 336"/>
              <a:gd name="T33" fmla="*/ 2147483647 h 427"/>
              <a:gd name="T34" fmla="*/ 2147483647 w 336"/>
              <a:gd name="T35" fmla="*/ 2147483647 h 427"/>
              <a:gd name="T36" fmla="*/ 2147483647 w 336"/>
              <a:gd name="T37" fmla="*/ 2147483647 h 427"/>
              <a:gd name="T38" fmla="*/ 2147483647 w 336"/>
              <a:gd name="T39" fmla="*/ 2147483647 h 427"/>
              <a:gd name="T40" fmla="*/ 2147483647 w 336"/>
              <a:gd name="T41" fmla="*/ 2147483647 h 427"/>
              <a:gd name="T42" fmla="*/ 2147483647 w 336"/>
              <a:gd name="T43" fmla="*/ 2147483647 h 427"/>
              <a:gd name="T44" fmla="*/ 2147483647 w 336"/>
              <a:gd name="T45" fmla="*/ 2147483647 h 427"/>
              <a:gd name="T46" fmla="*/ 2147483647 w 336"/>
              <a:gd name="T47" fmla="*/ 2147483647 h 427"/>
              <a:gd name="T48" fmla="*/ 2147483647 w 336"/>
              <a:gd name="T49" fmla="*/ 2147483647 h 427"/>
              <a:gd name="T50" fmla="*/ 2147483647 w 336"/>
              <a:gd name="T51" fmla="*/ 2147483647 h 427"/>
              <a:gd name="T52" fmla="*/ 2147483647 w 336"/>
              <a:gd name="T53" fmla="*/ 2147483647 h 427"/>
              <a:gd name="T54" fmla="*/ 0 w 336"/>
              <a:gd name="T55" fmla="*/ 2147483647 h 427"/>
              <a:gd name="T56" fmla="*/ 2147483647 w 336"/>
              <a:gd name="T57" fmla="*/ 2147483647 h 427"/>
              <a:gd name="T58" fmla="*/ 2147483647 w 336"/>
              <a:gd name="T59" fmla="*/ 2147483647 h 427"/>
              <a:gd name="T60" fmla="*/ 2147483647 w 336"/>
              <a:gd name="T61" fmla="*/ 2147483647 h 427"/>
              <a:gd name="T62" fmla="*/ 2147483647 w 336"/>
              <a:gd name="T63" fmla="*/ 2147483647 h 427"/>
              <a:gd name="T64" fmla="*/ 2147483647 w 336"/>
              <a:gd name="T65" fmla="*/ 2147483647 h 42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336" h="427">
                <a:moveTo>
                  <a:pt x="120" y="427"/>
                </a:moveTo>
                <a:lnTo>
                  <a:pt x="96" y="397"/>
                </a:lnTo>
                <a:lnTo>
                  <a:pt x="78" y="325"/>
                </a:lnTo>
                <a:lnTo>
                  <a:pt x="96" y="282"/>
                </a:lnTo>
                <a:lnTo>
                  <a:pt x="144" y="180"/>
                </a:lnTo>
                <a:lnTo>
                  <a:pt x="192" y="150"/>
                </a:lnTo>
                <a:lnTo>
                  <a:pt x="222" y="114"/>
                </a:lnTo>
                <a:lnTo>
                  <a:pt x="252" y="96"/>
                </a:lnTo>
                <a:lnTo>
                  <a:pt x="294" y="72"/>
                </a:lnTo>
                <a:lnTo>
                  <a:pt x="336" y="30"/>
                </a:lnTo>
                <a:lnTo>
                  <a:pt x="330" y="6"/>
                </a:lnTo>
                <a:lnTo>
                  <a:pt x="294" y="0"/>
                </a:lnTo>
                <a:lnTo>
                  <a:pt x="270" y="24"/>
                </a:lnTo>
                <a:lnTo>
                  <a:pt x="252" y="42"/>
                </a:lnTo>
                <a:lnTo>
                  <a:pt x="222" y="48"/>
                </a:lnTo>
                <a:lnTo>
                  <a:pt x="186" y="48"/>
                </a:lnTo>
                <a:lnTo>
                  <a:pt x="174" y="60"/>
                </a:lnTo>
                <a:lnTo>
                  <a:pt x="162" y="78"/>
                </a:lnTo>
                <a:lnTo>
                  <a:pt x="114" y="126"/>
                </a:lnTo>
                <a:lnTo>
                  <a:pt x="90" y="138"/>
                </a:lnTo>
                <a:lnTo>
                  <a:pt x="84" y="168"/>
                </a:lnTo>
                <a:lnTo>
                  <a:pt x="66" y="186"/>
                </a:lnTo>
                <a:lnTo>
                  <a:pt x="42" y="216"/>
                </a:lnTo>
                <a:lnTo>
                  <a:pt x="42" y="240"/>
                </a:lnTo>
                <a:lnTo>
                  <a:pt x="30" y="270"/>
                </a:lnTo>
                <a:lnTo>
                  <a:pt x="12" y="295"/>
                </a:lnTo>
                <a:lnTo>
                  <a:pt x="18" y="325"/>
                </a:lnTo>
                <a:lnTo>
                  <a:pt x="0" y="349"/>
                </a:lnTo>
                <a:lnTo>
                  <a:pt x="18" y="391"/>
                </a:lnTo>
                <a:lnTo>
                  <a:pt x="48" y="403"/>
                </a:lnTo>
                <a:lnTo>
                  <a:pt x="54" y="415"/>
                </a:lnTo>
                <a:lnTo>
                  <a:pt x="72" y="421"/>
                </a:lnTo>
                <a:lnTo>
                  <a:pt x="120" y="427"/>
                </a:lnTo>
                <a:close/>
              </a:path>
            </a:pathLst>
          </a:custGeom>
          <a:solidFill>
            <a:schemeClr val="bg1">
              <a:lumMod val="95000"/>
            </a:schemeClr>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99" name="Freeform 47">
            <a:extLst>
              <a:ext uri="{FF2B5EF4-FFF2-40B4-BE49-F238E27FC236}">
                <a16:creationId xmlns:a16="http://schemas.microsoft.com/office/drawing/2014/main" id="{158C7540-F639-4922-AD47-8835EFF8CB83}"/>
              </a:ext>
            </a:extLst>
          </p:cNvPr>
          <p:cNvSpPr>
            <a:spLocks/>
          </p:cNvSpPr>
          <p:nvPr/>
        </p:nvSpPr>
        <p:spPr bwMode="auto">
          <a:xfrm>
            <a:off x="4875258" y="4438068"/>
            <a:ext cx="137872" cy="286248"/>
          </a:xfrm>
          <a:custGeom>
            <a:avLst/>
            <a:gdLst>
              <a:gd name="T0" fmla="*/ 2147483647 w 126"/>
              <a:gd name="T1" fmla="*/ 2147483647 h 265"/>
              <a:gd name="T2" fmla="*/ 0 w 126"/>
              <a:gd name="T3" fmla="*/ 2147483647 h 265"/>
              <a:gd name="T4" fmla="*/ 2147483647 w 126"/>
              <a:gd name="T5" fmla="*/ 2147483647 h 265"/>
              <a:gd name="T6" fmla="*/ 2147483647 w 126"/>
              <a:gd name="T7" fmla="*/ 2147483647 h 265"/>
              <a:gd name="T8" fmla="*/ 2147483647 w 126"/>
              <a:gd name="T9" fmla="*/ 2147483647 h 265"/>
              <a:gd name="T10" fmla="*/ 2147483647 w 126"/>
              <a:gd name="T11" fmla="*/ 2147483647 h 265"/>
              <a:gd name="T12" fmla="*/ 2147483647 w 126"/>
              <a:gd name="T13" fmla="*/ 2147483647 h 265"/>
              <a:gd name="T14" fmla="*/ 2147483647 w 126"/>
              <a:gd name="T15" fmla="*/ 2147483647 h 265"/>
              <a:gd name="T16" fmla="*/ 2147483647 w 126"/>
              <a:gd name="T17" fmla="*/ 0 h 265"/>
              <a:gd name="T18" fmla="*/ 2147483647 w 126"/>
              <a:gd name="T19" fmla="*/ 2147483647 h 265"/>
              <a:gd name="T20" fmla="*/ 2147483647 w 126"/>
              <a:gd name="T21" fmla="*/ 2147483647 h 265"/>
              <a:gd name="T22" fmla="*/ 2147483647 w 126"/>
              <a:gd name="T23" fmla="*/ 2147483647 h 265"/>
              <a:gd name="T24" fmla="*/ 2147483647 w 126"/>
              <a:gd name="T25" fmla="*/ 2147483647 h 265"/>
              <a:gd name="T26" fmla="*/ 2147483647 w 126"/>
              <a:gd name="T27" fmla="*/ 2147483647 h 265"/>
              <a:gd name="T28" fmla="*/ 2147483647 w 126"/>
              <a:gd name="T29" fmla="*/ 2147483647 h 265"/>
              <a:gd name="T30" fmla="*/ 2147483647 w 126"/>
              <a:gd name="T31" fmla="*/ 2147483647 h 265"/>
              <a:gd name="T32" fmla="*/ 2147483647 w 126"/>
              <a:gd name="T33" fmla="*/ 2147483647 h 26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26" h="265">
                <a:moveTo>
                  <a:pt x="6" y="217"/>
                </a:moveTo>
                <a:lnTo>
                  <a:pt x="0" y="193"/>
                </a:lnTo>
                <a:lnTo>
                  <a:pt x="12" y="169"/>
                </a:lnTo>
                <a:lnTo>
                  <a:pt x="24" y="139"/>
                </a:lnTo>
                <a:lnTo>
                  <a:pt x="12" y="91"/>
                </a:lnTo>
                <a:lnTo>
                  <a:pt x="30" y="78"/>
                </a:lnTo>
                <a:lnTo>
                  <a:pt x="54" y="60"/>
                </a:lnTo>
                <a:lnTo>
                  <a:pt x="78" y="24"/>
                </a:lnTo>
                <a:lnTo>
                  <a:pt x="108" y="0"/>
                </a:lnTo>
                <a:lnTo>
                  <a:pt x="126" y="24"/>
                </a:lnTo>
                <a:lnTo>
                  <a:pt x="126" y="66"/>
                </a:lnTo>
                <a:lnTo>
                  <a:pt x="126" y="91"/>
                </a:lnTo>
                <a:lnTo>
                  <a:pt x="78" y="253"/>
                </a:lnTo>
                <a:lnTo>
                  <a:pt x="54" y="259"/>
                </a:lnTo>
                <a:lnTo>
                  <a:pt x="30" y="265"/>
                </a:lnTo>
                <a:lnTo>
                  <a:pt x="6" y="247"/>
                </a:lnTo>
                <a:lnTo>
                  <a:pt x="6" y="217"/>
                </a:lnTo>
                <a:close/>
              </a:path>
            </a:pathLst>
          </a:custGeom>
          <a:solidFill>
            <a:schemeClr val="accent3"/>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accent2"/>
              </a:solidFill>
              <a:latin typeface="Arial" charset="0"/>
              <a:ea typeface="Lucida Sans Unicode" charset="0"/>
              <a:cs typeface="Lucida Sans Unicode" charset="0"/>
            </a:endParaRPr>
          </a:p>
        </p:txBody>
      </p:sp>
      <p:sp>
        <p:nvSpPr>
          <p:cNvPr id="100" name="Freeform 48">
            <a:extLst>
              <a:ext uri="{FF2B5EF4-FFF2-40B4-BE49-F238E27FC236}">
                <a16:creationId xmlns:a16="http://schemas.microsoft.com/office/drawing/2014/main" id="{6DBECDD8-CD1C-4833-A420-E8A0B79AA368}"/>
              </a:ext>
            </a:extLst>
          </p:cNvPr>
          <p:cNvSpPr>
            <a:spLocks/>
          </p:cNvSpPr>
          <p:nvPr/>
        </p:nvSpPr>
        <p:spPr bwMode="auto">
          <a:xfrm>
            <a:off x="7421291" y="5097226"/>
            <a:ext cx="148376" cy="169386"/>
          </a:xfrm>
          <a:custGeom>
            <a:avLst/>
            <a:gdLst>
              <a:gd name="T0" fmla="*/ 0 w 138"/>
              <a:gd name="T1" fmla="*/ 2147483647 h 157"/>
              <a:gd name="T2" fmla="*/ 2147483647 w 138"/>
              <a:gd name="T3" fmla="*/ 2147483647 h 157"/>
              <a:gd name="T4" fmla="*/ 2147483647 w 138"/>
              <a:gd name="T5" fmla="*/ 2147483647 h 157"/>
              <a:gd name="T6" fmla="*/ 2147483647 w 138"/>
              <a:gd name="T7" fmla="*/ 2147483647 h 157"/>
              <a:gd name="T8" fmla="*/ 2147483647 w 138"/>
              <a:gd name="T9" fmla="*/ 2147483647 h 157"/>
              <a:gd name="T10" fmla="*/ 2147483647 w 138"/>
              <a:gd name="T11" fmla="*/ 2147483647 h 157"/>
              <a:gd name="T12" fmla="*/ 2147483647 w 138"/>
              <a:gd name="T13" fmla="*/ 0 h 157"/>
              <a:gd name="T14" fmla="*/ 2147483647 w 138"/>
              <a:gd name="T15" fmla="*/ 2147483647 h 157"/>
              <a:gd name="T16" fmla="*/ 2147483647 w 138"/>
              <a:gd name="T17" fmla="*/ 2147483647 h 157"/>
              <a:gd name="T18" fmla="*/ 2147483647 w 138"/>
              <a:gd name="T19" fmla="*/ 2147483647 h 157"/>
              <a:gd name="T20" fmla="*/ 2147483647 w 138"/>
              <a:gd name="T21" fmla="*/ 2147483647 h 157"/>
              <a:gd name="T22" fmla="*/ 2147483647 w 138"/>
              <a:gd name="T23" fmla="*/ 2147483647 h 157"/>
              <a:gd name="T24" fmla="*/ 2147483647 w 138"/>
              <a:gd name="T25" fmla="*/ 2147483647 h 157"/>
              <a:gd name="T26" fmla="*/ 2147483647 w 138"/>
              <a:gd name="T27" fmla="*/ 2147483647 h 157"/>
              <a:gd name="T28" fmla="*/ 2147483647 w 138"/>
              <a:gd name="T29" fmla="*/ 2147483647 h 157"/>
              <a:gd name="T30" fmla="*/ 2147483647 w 138"/>
              <a:gd name="T31" fmla="*/ 2147483647 h 157"/>
              <a:gd name="T32" fmla="*/ 2147483647 w 138"/>
              <a:gd name="T33" fmla="*/ 2147483647 h 157"/>
              <a:gd name="T34" fmla="*/ 0 w 138"/>
              <a:gd name="T35" fmla="*/ 2147483647 h 15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38" h="157">
                <a:moveTo>
                  <a:pt x="0" y="133"/>
                </a:moveTo>
                <a:lnTo>
                  <a:pt x="18" y="97"/>
                </a:lnTo>
                <a:lnTo>
                  <a:pt x="30" y="79"/>
                </a:lnTo>
                <a:lnTo>
                  <a:pt x="66" y="60"/>
                </a:lnTo>
                <a:lnTo>
                  <a:pt x="78" y="54"/>
                </a:lnTo>
                <a:lnTo>
                  <a:pt x="90" y="30"/>
                </a:lnTo>
                <a:lnTo>
                  <a:pt x="102" y="0"/>
                </a:lnTo>
                <a:lnTo>
                  <a:pt x="114" y="12"/>
                </a:lnTo>
                <a:lnTo>
                  <a:pt x="138" y="18"/>
                </a:lnTo>
                <a:lnTo>
                  <a:pt x="138" y="36"/>
                </a:lnTo>
                <a:lnTo>
                  <a:pt x="114" y="54"/>
                </a:lnTo>
                <a:lnTo>
                  <a:pt x="102" y="67"/>
                </a:lnTo>
                <a:lnTo>
                  <a:pt x="78" y="91"/>
                </a:lnTo>
                <a:lnTo>
                  <a:pt x="72" y="115"/>
                </a:lnTo>
                <a:lnTo>
                  <a:pt x="66" y="151"/>
                </a:lnTo>
                <a:lnTo>
                  <a:pt x="36" y="157"/>
                </a:lnTo>
                <a:lnTo>
                  <a:pt x="18" y="151"/>
                </a:lnTo>
                <a:lnTo>
                  <a:pt x="0" y="133"/>
                </a:lnTo>
                <a:close/>
              </a:path>
            </a:pathLst>
          </a:custGeom>
          <a:solidFill>
            <a:schemeClr val="bg1">
              <a:lumMod val="95000"/>
            </a:schemeClr>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101" name="Freeform 49">
            <a:extLst>
              <a:ext uri="{FF2B5EF4-FFF2-40B4-BE49-F238E27FC236}">
                <a16:creationId xmlns:a16="http://schemas.microsoft.com/office/drawing/2014/main" id="{D36E76B7-9AA0-4672-A35C-115E87634016}"/>
              </a:ext>
            </a:extLst>
          </p:cNvPr>
          <p:cNvSpPr>
            <a:spLocks/>
          </p:cNvSpPr>
          <p:nvPr/>
        </p:nvSpPr>
        <p:spPr bwMode="auto">
          <a:xfrm>
            <a:off x="7549971" y="4944911"/>
            <a:ext cx="103732" cy="166760"/>
          </a:xfrm>
          <a:custGeom>
            <a:avLst/>
            <a:gdLst>
              <a:gd name="T0" fmla="*/ 2147483647 w 96"/>
              <a:gd name="T1" fmla="*/ 2147483647 h 156"/>
              <a:gd name="T2" fmla="*/ 2147483647 w 96"/>
              <a:gd name="T3" fmla="*/ 2147483647 h 156"/>
              <a:gd name="T4" fmla="*/ 2147483647 w 96"/>
              <a:gd name="T5" fmla="*/ 2147483647 h 156"/>
              <a:gd name="T6" fmla="*/ 0 w 96"/>
              <a:gd name="T7" fmla="*/ 0 h 156"/>
              <a:gd name="T8" fmla="*/ 2147483647 w 96"/>
              <a:gd name="T9" fmla="*/ 2147483647 h 156"/>
              <a:gd name="T10" fmla="*/ 2147483647 w 96"/>
              <a:gd name="T11" fmla="*/ 2147483647 h 156"/>
              <a:gd name="T12" fmla="*/ 2147483647 w 96"/>
              <a:gd name="T13" fmla="*/ 2147483647 h 156"/>
              <a:gd name="T14" fmla="*/ 2147483647 w 96"/>
              <a:gd name="T15" fmla="*/ 2147483647 h 156"/>
              <a:gd name="T16" fmla="*/ 2147483647 w 96"/>
              <a:gd name="T17" fmla="*/ 2147483647 h 156"/>
              <a:gd name="T18" fmla="*/ 2147483647 w 96"/>
              <a:gd name="T19" fmla="*/ 2147483647 h 156"/>
              <a:gd name="T20" fmla="*/ 2147483647 w 96"/>
              <a:gd name="T21" fmla="*/ 2147483647 h 156"/>
              <a:gd name="T22" fmla="*/ 2147483647 w 96"/>
              <a:gd name="T23" fmla="*/ 2147483647 h 156"/>
              <a:gd name="T24" fmla="*/ 2147483647 w 96"/>
              <a:gd name="T25" fmla="*/ 2147483647 h 156"/>
              <a:gd name="T26" fmla="*/ 2147483647 w 96"/>
              <a:gd name="T27" fmla="*/ 2147483647 h 156"/>
              <a:gd name="T28" fmla="*/ 2147483647 w 96"/>
              <a:gd name="T29" fmla="*/ 2147483647 h 156"/>
              <a:gd name="T30" fmla="*/ 2147483647 w 96"/>
              <a:gd name="T31" fmla="*/ 2147483647 h 156"/>
              <a:gd name="T32" fmla="*/ 2147483647 w 96"/>
              <a:gd name="T33" fmla="*/ 2147483647 h 156"/>
              <a:gd name="T34" fmla="*/ 2147483647 w 96"/>
              <a:gd name="T35" fmla="*/ 2147483647 h 15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96" h="156">
                <a:moveTo>
                  <a:pt x="6" y="108"/>
                </a:moveTo>
                <a:lnTo>
                  <a:pt x="24" y="78"/>
                </a:lnTo>
                <a:lnTo>
                  <a:pt x="24" y="54"/>
                </a:lnTo>
                <a:lnTo>
                  <a:pt x="0" y="0"/>
                </a:lnTo>
                <a:lnTo>
                  <a:pt x="30" y="12"/>
                </a:lnTo>
                <a:lnTo>
                  <a:pt x="30" y="42"/>
                </a:lnTo>
                <a:lnTo>
                  <a:pt x="42" y="60"/>
                </a:lnTo>
                <a:lnTo>
                  <a:pt x="60" y="78"/>
                </a:lnTo>
                <a:lnTo>
                  <a:pt x="84" y="66"/>
                </a:lnTo>
                <a:lnTo>
                  <a:pt x="96" y="78"/>
                </a:lnTo>
                <a:lnTo>
                  <a:pt x="90" y="90"/>
                </a:lnTo>
                <a:lnTo>
                  <a:pt x="78" y="102"/>
                </a:lnTo>
                <a:lnTo>
                  <a:pt x="66" y="114"/>
                </a:lnTo>
                <a:lnTo>
                  <a:pt x="60" y="132"/>
                </a:lnTo>
                <a:lnTo>
                  <a:pt x="42" y="156"/>
                </a:lnTo>
                <a:lnTo>
                  <a:pt x="24" y="144"/>
                </a:lnTo>
                <a:lnTo>
                  <a:pt x="30" y="126"/>
                </a:lnTo>
                <a:lnTo>
                  <a:pt x="6" y="108"/>
                </a:lnTo>
                <a:close/>
              </a:path>
            </a:pathLst>
          </a:custGeom>
          <a:solidFill>
            <a:schemeClr val="bg1">
              <a:lumMod val="95000"/>
            </a:schemeClr>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102" name="Freeform 50">
            <a:extLst>
              <a:ext uri="{FF2B5EF4-FFF2-40B4-BE49-F238E27FC236}">
                <a16:creationId xmlns:a16="http://schemas.microsoft.com/office/drawing/2014/main" id="{687E6526-E19F-4C2A-AE19-EE36882E21BC}"/>
              </a:ext>
            </a:extLst>
          </p:cNvPr>
          <p:cNvSpPr>
            <a:spLocks/>
          </p:cNvSpPr>
          <p:nvPr/>
        </p:nvSpPr>
        <p:spPr bwMode="auto">
          <a:xfrm>
            <a:off x="6323569" y="4426250"/>
            <a:ext cx="818039" cy="621079"/>
          </a:xfrm>
          <a:custGeom>
            <a:avLst/>
            <a:gdLst>
              <a:gd name="T0" fmla="*/ 2147483647 w 757"/>
              <a:gd name="T1" fmla="*/ 2147483647 h 577"/>
              <a:gd name="T2" fmla="*/ 2147483647 w 757"/>
              <a:gd name="T3" fmla="*/ 2147483647 h 577"/>
              <a:gd name="T4" fmla="*/ 0 w 757"/>
              <a:gd name="T5" fmla="*/ 2147483647 h 577"/>
              <a:gd name="T6" fmla="*/ 2147483647 w 757"/>
              <a:gd name="T7" fmla="*/ 2147483647 h 577"/>
              <a:gd name="T8" fmla="*/ 2147483647 w 757"/>
              <a:gd name="T9" fmla="*/ 2147483647 h 577"/>
              <a:gd name="T10" fmla="*/ 2147483647 w 757"/>
              <a:gd name="T11" fmla="*/ 2147483647 h 577"/>
              <a:gd name="T12" fmla="*/ 2147483647 w 757"/>
              <a:gd name="T13" fmla="*/ 2147483647 h 577"/>
              <a:gd name="T14" fmla="*/ 2147483647 w 757"/>
              <a:gd name="T15" fmla="*/ 2147483647 h 577"/>
              <a:gd name="T16" fmla="*/ 2147483647 w 757"/>
              <a:gd name="T17" fmla="*/ 2147483647 h 577"/>
              <a:gd name="T18" fmla="*/ 2147483647 w 757"/>
              <a:gd name="T19" fmla="*/ 2147483647 h 577"/>
              <a:gd name="T20" fmla="*/ 2147483647 w 757"/>
              <a:gd name="T21" fmla="*/ 0 h 577"/>
              <a:gd name="T22" fmla="*/ 2147483647 w 757"/>
              <a:gd name="T23" fmla="*/ 2147483647 h 577"/>
              <a:gd name="T24" fmla="*/ 2147483647 w 757"/>
              <a:gd name="T25" fmla="*/ 2147483647 h 577"/>
              <a:gd name="T26" fmla="*/ 2147483647 w 757"/>
              <a:gd name="T27" fmla="*/ 2147483647 h 577"/>
              <a:gd name="T28" fmla="*/ 2147483647 w 757"/>
              <a:gd name="T29" fmla="*/ 2147483647 h 577"/>
              <a:gd name="T30" fmla="*/ 2147483647 w 757"/>
              <a:gd name="T31" fmla="*/ 2147483647 h 577"/>
              <a:gd name="T32" fmla="*/ 2147483647 w 757"/>
              <a:gd name="T33" fmla="*/ 2147483647 h 577"/>
              <a:gd name="T34" fmla="*/ 2147483647 w 757"/>
              <a:gd name="T35" fmla="*/ 2147483647 h 577"/>
              <a:gd name="T36" fmla="*/ 2147483647 w 757"/>
              <a:gd name="T37" fmla="*/ 2147483647 h 577"/>
              <a:gd name="T38" fmla="*/ 2147483647 w 757"/>
              <a:gd name="T39" fmla="*/ 2147483647 h 577"/>
              <a:gd name="T40" fmla="*/ 2147483647 w 757"/>
              <a:gd name="T41" fmla="*/ 2147483647 h 577"/>
              <a:gd name="T42" fmla="*/ 2147483647 w 757"/>
              <a:gd name="T43" fmla="*/ 2147483647 h 577"/>
              <a:gd name="T44" fmla="*/ 2147483647 w 757"/>
              <a:gd name="T45" fmla="*/ 2147483647 h 577"/>
              <a:gd name="T46" fmla="*/ 2147483647 w 757"/>
              <a:gd name="T47" fmla="*/ 2147483647 h 577"/>
              <a:gd name="T48" fmla="*/ 2147483647 w 757"/>
              <a:gd name="T49" fmla="*/ 2147483647 h 577"/>
              <a:gd name="T50" fmla="*/ 2147483647 w 757"/>
              <a:gd name="T51" fmla="*/ 2147483647 h 577"/>
              <a:gd name="T52" fmla="*/ 2147483647 w 757"/>
              <a:gd name="T53" fmla="*/ 2147483647 h 577"/>
              <a:gd name="T54" fmla="*/ 2147483647 w 757"/>
              <a:gd name="T55" fmla="*/ 2147483647 h 577"/>
              <a:gd name="T56" fmla="*/ 2147483647 w 757"/>
              <a:gd name="T57" fmla="*/ 2147483647 h 577"/>
              <a:gd name="T58" fmla="*/ 2147483647 w 757"/>
              <a:gd name="T59" fmla="*/ 2147483647 h 577"/>
              <a:gd name="T60" fmla="*/ 2147483647 w 757"/>
              <a:gd name="T61" fmla="*/ 2147483647 h 577"/>
              <a:gd name="T62" fmla="*/ 2147483647 w 757"/>
              <a:gd name="T63" fmla="*/ 2147483647 h 577"/>
              <a:gd name="T64" fmla="*/ 2147483647 w 757"/>
              <a:gd name="T65" fmla="*/ 2147483647 h 577"/>
              <a:gd name="T66" fmla="*/ 2147483647 w 757"/>
              <a:gd name="T67" fmla="*/ 2147483647 h 577"/>
              <a:gd name="T68" fmla="*/ 2147483647 w 757"/>
              <a:gd name="T69" fmla="*/ 2147483647 h 577"/>
              <a:gd name="T70" fmla="*/ 2147483647 w 757"/>
              <a:gd name="T71" fmla="*/ 2147483647 h 57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757" h="577">
                <a:moveTo>
                  <a:pt x="30" y="463"/>
                </a:moveTo>
                <a:lnTo>
                  <a:pt x="36" y="415"/>
                </a:lnTo>
                <a:lnTo>
                  <a:pt x="30" y="385"/>
                </a:lnTo>
                <a:lnTo>
                  <a:pt x="6" y="307"/>
                </a:lnTo>
                <a:lnTo>
                  <a:pt x="6" y="283"/>
                </a:lnTo>
                <a:lnTo>
                  <a:pt x="0" y="247"/>
                </a:lnTo>
                <a:lnTo>
                  <a:pt x="6" y="217"/>
                </a:lnTo>
                <a:lnTo>
                  <a:pt x="30" y="193"/>
                </a:lnTo>
                <a:lnTo>
                  <a:pt x="78" y="175"/>
                </a:lnTo>
                <a:lnTo>
                  <a:pt x="114" y="151"/>
                </a:lnTo>
                <a:lnTo>
                  <a:pt x="144" y="145"/>
                </a:lnTo>
                <a:lnTo>
                  <a:pt x="156" y="109"/>
                </a:lnTo>
                <a:lnTo>
                  <a:pt x="180" y="97"/>
                </a:lnTo>
                <a:lnTo>
                  <a:pt x="204" y="90"/>
                </a:lnTo>
                <a:lnTo>
                  <a:pt x="240" y="60"/>
                </a:lnTo>
                <a:lnTo>
                  <a:pt x="264" y="48"/>
                </a:lnTo>
                <a:lnTo>
                  <a:pt x="282" y="60"/>
                </a:lnTo>
                <a:lnTo>
                  <a:pt x="300" y="66"/>
                </a:lnTo>
                <a:lnTo>
                  <a:pt x="312" y="42"/>
                </a:lnTo>
                <a:lnTo>
                  <a:pt x="330" y="24"/>
                </a:lnTo>
                <a:lnTo>
                  <a:pt x="360" y="18"/>
                </a:lnTo>
                <a:lnTo>
                  <a:pt x="372" y="0"/>
                </a:lnTo>
                <a:lnTo>
                  <a:pt x="396" y="6"/>
                </a:lnTo>
                <a:lnTo>
                  <a:pt x="438" y="12"/>
                </a:lnTo>
                <a:lnTo>
                  <a:pt x="432" y="36"/>
                </a:lnTo>
                <a:lnTo>
                  <a:pt x="420" y="66"/>
                </a:lnTo>
                <a:lnTo>
                  <a:pt x="438" y="78"/>
                </a:lnTo>
                <a:lnTo>
                  <a:pt x="468" y="78"/>
                </a:lnTo>
                <a:lnTo>
                  <a:pt x="492" y="115"/>
                </a:lnTo>
                <a:lnTo>
                  <a:pt x="510" y="109"/>
                </a:lnTo>
                <a:lnTo>
                  <a:pt x="540" y="90"/>
                </a:lnTo>
                <a:lnTo>
                  <a:pt x="540" y="30"/>
                </a:lnTo>
                <a:lnTo>
                  <a:pt x="564" y="0"/>
                </a:lnTo>
                <a:lnTo>
                  <a:pt x="576" y="42"/>
                </a:lnTo>
                <a:lnTo>
                  <a:pt x="582" y="54"/>
                </a:lnTo>
                <a:lnTo>
                  <a:pt x="594" y="60"/>
                </a:lnTo>
                <a:lnTo>
                  <a:pt x="612" y="121"/>
                </a:lnTo>
                <a:lnTo>
                  <a:pt x="642" y="151"/>
                </a:lnTo>
                <a:lnTo>
                  <a:pt x="678" y="163"/>
                </a:lnTo>
                <a:lnTo>
                  <a:pt x="690" y="199"/>
                </a:lnTo>
                <a:lnTo>
                  <a:pt x="708" y="211"/>
                </a:lnTo>
                <a:lnTo>
                  <a:pt x="714" y="241"/>
                </a:lnTo>
                <a:lnTo>
                  <a:pt x="751" y="265"/>
                </a:lnTo>
                <a:lnTo>
                  <a:pt x="751" y="289"/>
                </a:lnTo>
                <a:lnTo>
                  <a:pt x="757" y="325"/>
                </a:lnTo>
                <a:lnTo>
                  <a:pt x="757" y="379"/>
                </a:lnTo>
                <a:lnTo>
                  <a:pt x="714" y="469"/>
                </a:lnTo>
                <a:lnTo>
                  <a:pt x="696" y="523"/>
                </a:lnTo>
                <a:lnTo>
                  <a:pt x="696" y="547"/>
                </a:lnTo>
                <a:lnTo>
                  <a:pt x="684" y="547"/>
                </a:lnTo>
                <a:lnTo>
                  <a:pt x="660" y="559"/>
                </a:lnTo>
                <a:lnTo>
                  <a:pt x="636" y="577"/>
                </a:lnTo>
                <a:lnTo>
                  <a:pt x="618" y="577"/>
                </a:lnTo>
                <a:lnTo>
                  <a:pt x="594" y="559"/>
                </a:lnTo>
                <a:lnTo>
                  <a:pt x="576" y="571"/>
                </a:lnTo>
                <a:lnTo>
                  <a:pt x="534" y="553"/>
                </a:lnTo>
                <a:lnTo>
                  <a:pt x="498" y="535"/>
                </a:lnTo>
                <a:lnTo>
                  <a:pt x="480" y="505"/>
                </a:lnTo>
                <a:lnTo>
                  <a:pt x="468" y="481"/>
                </a:lnTo>
                <a:lnTo>
                  <a:pt x="444" y="487"/>
                </a:lnTo>
                <a:lnTo>
                  <a:pt x="420" y="463"/>
                </a:lnTo>
                <a:lnTo>
                  <a:pt x="378" y="421"/>
                </a:lnTo>
                <a:lnTo>
                  <a:pt x="312" y="409"/>
                </a:lnTo>
                <a:lnTo>
                  <a:pt x="264" y="415"/>
                </a:lnTo>
                <a:lnTo>
                  <a:pt x="204" y="433"/>
                </a:lnTo>
                <a:lnTo>
                  <a:pt x="198" y="451"/>
                </a:lnTo>
                <a:lnTo>
                  <a:pt x="162" y="457"/>
                </a:lnTo>
                <a:lnTo>
                  <a:pt x="138" y="457"/>
                </a:lnTo>
                <a:lnTo>
                  <a:pt x="120" y="475"/>
                </a:lnTo>
                <a:lnTo>
                  <a:pt x="84" y="487"/>
                </a:lnTo>
                <a:lnTo>
                  <a:pt x="60" y="487"/>
                </a:lnTo>
                <a:lnTo>
                  <a:pt x="30" y="463"/>
                </a:lnTo>
                <a:close/>
              </a:path>
            </a:pathLst>
          </a:custGeom>
          <a:solidFill>
            <a:schemeClr val="bg1">
              <a:lumMod val="95000"/>
            </a:schemeClr>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103" name="Freeform 51">
            <a:extLst>
              <a:ext uri="{FF2B5EF4-FFF2-40B4-BE49-F238E27FC236}">
                <a16:creationId xmlns:a16="http://schemas.microsoft.com/office/drawing/2014/main" id="{2F8A2341-C82A-4986-8FC4-05E182DC3232}"/>
              </a:ext>
            </a:extLst>
          </p:cNvPr>
          <p:cNvSpPr>
            <a:spLocks/>
          </p:cNvSpPr>
          <p:nvPr/>
        </p:nvSpPr>
        <p:spPr bwMode="auto">
          <a:xfrm>
            <a:off x="6965657" y="5084096"/>
            <a:ext cx="72219" cy="98480"/>
          </a:xfrm>
          <a:custGeom>
            <a:avLst/>
            <a:gdLst>
              <a:gd name="T0" fmla="*/ 0 w 66"/>
              <a:gd name="T1" fmla="*/ 2147483647 h 91"/>
              <a:gd name="T2" fmla="*/ 2147483647 w 66"/>
              <a:gd name="T3" fmla="*/ 2147483647 h 91"/>
              <a:gd name="T4" fmla="*/ 2147483647 w 66"/>
              <a:gd name="T5" fmla="*/ 2147483647 h 91"/>
              <a:gd name="T6" fmla="*/ 2147483647 w 66"/>
              <a:gd name="T7" fmla="*/ 2147483647 h 91"/>
              <a:gd name="T8" fmla="*/ 2147483647 w 66"/>
              <a:gd name="T9" fmla="*/ 2147483647 h 91"/>
              <a:gd name="T10" fmla="*/ 2147483647 w 66"/>
              <a:gd name="T11" fmla="*/ 2147483647 h 91"/>
              <a:gd name="T12" fmla="*/ 2147483647 w 66"/>
              <a:gd name="T13" fmla="*/ 0 h 91"/>
              <a:gd name="T14" fmla="*/ 2147483647 w 66"/>
              <a:gd name="T15" fmla="*/ 2147483647 h 91"/>
              <a:gd name="T16" fmla="*/ 0 w 66"/>
              <a:gd name="T17" fmla="*/ 2147483647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6" h="91">
                <a:moveTo>
                  <a:pt x="0" y="18"/>
                </a:moveTo>
                <a:lnTo>
                  <a:pt x="12" y="48"/>
                </a:lnTo>
                <a:lnTo>
                  <a:pt x="18" y="72"/>
                </a:lnTo>
                <a:lnTo>
                  <a:pt x="36" y="91"/>
                </a:lnTo>
                <a:lnTo>
                  <a:pt x="48" y="66"/>
                </a:lnTo>
                <a:lnTo>
                  <a:pt x="66" y="30"/>
                </a:lnTo>
                <a:lnTo>
                  <a:pt x="66" y="0"/>
                </a:lnTo>
                <a:lnTo>
                  <a:pt x="42" y="12"/>
                </a:lnTo>
                <a:lnTo>
                  <a:pt x="0" y="18"/>
                </a:lnTo>
                <a:close/>
              </a:path>
            </a:pathLst>
          </a:custGeom>
          <a:solidFill>
            <a:schemeClr val="bg1">
              <a:lumMod val="95000"/>
            </a:schemeClr>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104" name="Freeform 52">
            <a:extLst>
              <a:ext uri="{FF2B5EF4-FFF2-40B4-BE49-F238E27FC236}">
                <a16:creationId xmlns:a16="http://schemas.microsoft.com/office/drawing/2014/main" id="{1279CA37-528D-4E8C-A5D9-1C9A44D3B7E2}"/>
              </a:ext>
            </a:extLst>
          </p:cNvPr>
          <p:cNvSpPr>
            <a:spLocks/>
          </p:cNvSpPr>
          <p:nvPr/>
        </p:nvSpPr>
        <p:spPr bwMode="auto">
          <a:xfrm>
            <a:off x="6271046" y="4052026"/>
            <a:ext cx="187768" cy="219282"/>
          </a:xfrm>
          <a:custGeom>
            <a:avLst/>
            <a:gdLst>
              <a:gd name="T0" fmla="*/ 2147483647 w 174"/>
              <a:gd name="T1" fmla="*/ 2147483647 h 204"/>
              <a:gd name="T2" fmla="*/ 0 w 174"/>
              <a:gd name="T3" fmla="*/ 2147483647 h 204"/>
              <a:gd name="T4" fmla="*/ 0 w 174"/>
              <a:gd name="T5" fmla="*/ 2147483647 h 204"/>
              <a:gd name="T6" fmla="*/ 2147483647 w 174"/>
              <a:gd name="T7" fmla="*/ 2147483647 h 204"/>
              <a:gd name="T8" fmla="*/ 2147483647 w 174"/>
              <a:gd name="T9" fmla="*/ 2147483647 h 204"/>
              <a:gd name="T10" fmla="*/ 2147483647 w 174"/>
              <a:gd name="T11" fmla="*/ 2147483647 h 204"/>
              <a:gd name="T12" fmla="*/ 2147483647 w 174"/>
              <a:gd name="T13" fmla="*/ 2147483647 h 204"/>
              <a:gd name="T14" fmla="*/ 2147483647 w 174"/>
              <a:gd name="T15" fmla="*/ 0 h 204"/>
              <a:gd name="T16" fmla="*/ 2147483647 w 174"/>
              <a:gd name="T17" fmla="*/ 2147483647 h 204"/>
              <a:gd name="T18" fmla="*/ 2147483647 w 174"/>
              <a:gd name="T19" fmla="*/ 2147483647 h 204"/>
              <a:gd name="T20" fmla="*/ 2147483647 w 174"/>
              <a:gd name="T21" fmla="*/ 2147483647 h 204"/>
              <a:gd name="T22" fmla="*/ 2147483647 w 174"/>
              <a:gd name="T23" fmla="*/ 2147483647 h 204"/>
              <a:gd name="T24" fmla="*/ 2147483647 w 174"/>
              <a:gd name="T25" fmla="*/ 2147483647 h 204"/>
              <a:gd name="T26" fmla="*/ 2147483647 w 174"/>
              <a:gd name="T27" fmla="*/ 2147483647 h 204"/>
              <a:gd name="T28" fmla="*/ 2147483647 w 174"/>
              <a:gd name="T29" fmla="*/ 2147483647 h 204"/>
              <a:gd name="T30" fmla="*/ 2147483647 w 174"/>
              <a:gd name="T31" fmla="*/ 2147483647 h 204"/>
              <a:gd name="T32" fmla="*/ 2147483647 w 174"/>
              <a:gd name="T33" fmla="*/ 2147483647 h 204"/>
              <a:gd name="T34" fmla="*/ 2147483647 w 174"/>
              <a:gd name="T35" fmla="*/ 2147483647 h 204"/>
              <a:gd name="T36" fmla="*/ 2147483647 w 174"/>
              <a:gd name="T37" fmla="*/ 2147483647 h 204"/>
              <a:gd name="T38" fmla="*/ 2147483647 w 174"/>
              <a:gd name="T39" fmla="*/ 2147483647 h 204"/>
              <a:gd name="T40" fmla="*/ 2147483647 w 174"/>
              <a:gd name="T41" fmla="*/ 2147483647 h 204"/>
              <a:gd name="T42" fmla="*/ 2147483647 w 174"/>
              <a:gd name="T43" fmla="*/ 2147483647 h 204"/>
              <a:gd name="T44" fmla="*/ 2147483647 w 174"/>
              <a:gd name="T45" fmla="*/ 2147483647 h 204"/>
              <a:gd name="T46" fmla="*/ 2147483647 w 174"/>
              <a:gd name="T47" fmla="*/ 2147483647 h 20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74" h="204">
                <a:moveTo>
                  <a:pt x="12" y="168"/>
                </a:moveTo>
                <a:lnTo>
                  <a:pt x="0" y="144"/>
                </a:lnTo>
                <a:lnTo>
                  <a:pt x="0" y="108"/>
                </a:lnTo>
                <a:lnTo>
                  <a:pt x="12" y="90"/>
                </a:lnTo>
                <a:lnTo>
                  <a:pt x="36" y="84"/>
                </a:lnTo>
                <a:lnTo>
                  <a:pt x="60" y="66"/>
                </a:lnTo>
                <a:lnTo>
                  <a:pt x="96" y="24"/>
                </a:lnTo>
                <a:lnTo>
                  <a:pt x="138" y="0"/>
                </a:lnTo>
                <a:lnTo>
                  <a:pt x="162" y="12"/>
                </a:lnTo>
                <a:lnTo>
                  <a:pt x="174" y="30"/>
                </a:lnTo>
                <a:lnTo>
                  <a:pt x="156" y="48"/>
                </a:lnTo>
                <a:lnTo>
                  <a:pt x="150" y="66"/>
                </a:lnTo>
                <a:lnTo>
                  <a:pt x="156" y="90"/>
                </a:lnTo>
                <a:lnTo>
                  <a:pt x="174" y="108"/>
                </a:lnTo>
                <a:lnTo>
                  <a:pt x="156" y="120"/>
                </a:lnTo>
                <a:lnTo>
                  <a:pt x="150" y="132"/>
                </a:lnTo>
                <a:lnTo>
                  <a:pt x="138" y="150"/>
                </a:lnTo>
                <a:lnTo>
                  <a:pt x="126" y="168"/>
                </a:lnTo>
                <a:lnTo>
                  <a:pt x="114" y="198"/>
                </a:lnTo>
                <a:lnTo>
                  <a:pt x="90" y="204"/>
                </a:lnTo>
                <a:lnTo>
                  <a:pt x="72" y="192"/>
                </a:lnTo>
                <a:lnTo>
                  <a:pt x="42" y="192"/>
                </a:lnTo>
                <a:lnTo>
                  <a:pt x="24" y="192"/>
                </a:lnTo>
                <a:lnTo>
                  <a:pt x="12" y="168"/>
                </a:lnTo>
                <a:close/>
              </a:path>
            </a:pathLst>
          </a:custGeom>
          <a:solidFill>
            <a:schemeClr val="bg1">
              <a:lumMod val="95000"/>
            </a:schemeClr>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105" name="Freeform 53">
            <a:extLst>
              <a:ext uri="{FF2B5EF4-FFF2-40B4-BE49-F238E27FC236}">
                <a16:creationId xmlns:a16="http://schemas.microsoft.com/office/drawing/2014/main" id="{2AF2E3D2-48CC-43CA-8ADB-D599F9FDCD6C}"/>
              </a:ext>
            </a:extLst>
          </p:cNvPr>
          <p:cNvSpPr>
            <a:spLocks/>
          </p:cNvSpPr>
          <p:nvPr/>
        </p:nvSpPr>
        <p:spPr bwMode="auto">
          <a:xfrm>
            <a:off x="6433866" y="4161011"/>
            <a:ext cx="116862" cy="143124"/>
          </a:xfrm>
          <a:custGeom>
            <a:avLst/>
            <a:gdLst>
              <a:gd name="T0" fmla="*/ 2147483647 w 108"/>
              <a:gd name="T1" fmla="*/ 2147483647 h 132"/>
              <a:gd name="T2" fmla="*/ 2147483647 w 108"/>
              <a:gd name="T3" fmla="*/ 2147483647 h 132"/>
              <a:gd name="T4" fmla="*/ 0 w 108"/>
              <a:gd name="T5" fmla="*/ 2147483647 h 132"/>
              <a:gd name="T6" fmla="*/ 2147483647 w 108"/>
              <a:gd name="T7" fmla="*/ 2147483647 h 132"/>
              <a:gd name="T8" fmla="*/ 2147483647 w 108"/>
              <a:gd name="T9" fmla="*/ 2147483647 h 132"/>
              <a:gd name="T10" fmla="*/ 2147483647 w 108"/>
              <a:gd name="T11" fmla="*/ 2147483647 h 132"/>
              <a:gd name="T12" fmla="*/ 2147483647 w 108"/>
              <a:gd name="T13" fmla="*/ 2147483647 h 132"/>
              <a:gd name="T14" fmla="*/ 2147483647 w 108"/>
              <a:gd name="T15" fmla="*/ 0 h 132"/>
              <a:gd name="T16" fmla="*/ 2147483647 w 108"/>
              <a:gd name="T17" fmla="*/ 2147483647 h 132"/>
              <a:gd name="T18" fmla="*/ 2147483647 w 108"/>
              <a:gd name="T19" fmla="*/ 2147483647 h 132"/>
              <a:gd name="T20" fmla="*/ 2147483647 w 108"/>
              <a:gd name="T21" fmla="*/ 2147483647 h 132"/>
              <a:gd name="T22" fmla="*/ 2147483647 w 108"/>
              <a:gd name="T23" fmla="*/ 2147483647 h 132"/>
              <a:gd name="T24" fmla="*/ 2147483647 w 108"/>
              <a:gd name="T25" fmla="*/ 2147483647 h 132"/>
              <a:gd name="T26" fmla="*/ 2147483647 w 108"/>
              <a:gd name="T27" fmla="*/ 2147483647 h 132"/>
              <a:gd name="T28" fmla="*/ 2147483647 w 108"/>
              <a:gd name="T29" fmla="*/ 2147483647 h 132"/>
              <a:gd name="T30" fmla="*/ 2147483647 w 108"/>
              <a:gd name="T31" fmla="*/ 2147483647 h 132"/>
              <a:gd name="T32" fmla="*/ 2147483647 w 108"/>
              <a:gd name="T33" fmla="*/ 2147483647 h 132"/>
              <a:gd name="T34" fmla="*/ 2147483647 w 108"/>
              <a:gd name="T35" fmla="*/ 2147483647 h 132"/>
              <a:gd name="T36" fmla="*/ 2147483647 w 108"/>
              <a:gd name="T37" fmla="*/ 2147483647 h 132"/>
              <a:gd name="T38" fmla="*/ 2147483647 w 108"/>
              <a:gd name="T39" fmla="*/ 2147483647 h 132"/>
              <a:gd name="T40" fmla="*/ 2147483647 w 108"/>
              <a:gd name="T41" fmla="*/ 2147483647 h 132"/>
              <a:gd name="T42" fmla="*/ 2147483647 w 108"/>
              <a:gd name="T43" fmla="*/ 2147483647 h 132"/>
              <a:gd name="T44" fmla="*/ 2147483647 w 108"/>
              <a:gd name="T45" fmla="*/ 2147483647 h 132"/>
              <a:gd name="T46" fmla="*/ 2147483647 w 108"/>
              <a:gd name="T47" fmla="*/ 2147483647 h 13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08" h="132">
                <a:moveTo>
                  <a:pt x="12" y="126"/>
                </a:moveTo>
                <a:lnTo>
                  <a:pt x="12" y="108"/>
                </a:lnTo>
                <a:lnTo>
                  <a:pt x="0" y="84"/>
                </a:lnTo>
                <a:lnTo>
                  <a:pt x="6" y="66"/>
                </a:lnTo>
                <a:lnTo>
                  <a:pt x="24" y="24"/>
                </a:lnTo>
                <a:lnTo>
                  <a:pt x="36" y="12"/>
                </a:lnTo>
                <a:lnTo>
                  <a:pt x="66" y="6"/>
                </a:lnTo>
                <a:lnTo>
                  <a:pt x="108" y="0"/>
                </a:lnTo>
                <a:lnTo>
                  <a:pt x="108" y="12"/>
                </a:lnTo>
                <a:lnTo>
                  <a:pt x="90" y="12"/>
                </a:lnTo>
                <a:lnTo>
                  <a:pt x="54" y="24"/>
                </a:lnTo>
                <a:lnTo>
                  <a:pt x="42" y="42"/>
                </a:lnTo>
                <a:lnTo>
                  <a:pt x="84" y="42"/>
                </a:lnTo>
                <a:lnTo>
                  <a:pt x="90" y="60"/>
                </a:lnTo>
                <a:lnTo>
                  <a:pt x="78" y="66"/>
                </a:lnTo>
                <a:lnTo>
                  <a:pt x="66" y="78"/>
                </a:lnTo>
                <a:lnTo>
                  <a:pt x="90" y="102"/>
                </a:lnTo>
                <a:lnTo>
                  <a:pt x="96" y="126"/>
                </a:lnTo>
                <a:lnTo>
                  <a:pt x="72" y="126"/>
                </a:lnTo>
                <a:lnTo>
                  <a:pt x="54" y="108"/>
                </a:lnTo>
                <a:lnTo>
                  <a:pt x="36" y="84"/>
                </a:lnTo>
                <a:lnTo>
                  <a:pt x="36" y="114"/>
                </a:lnTo>
                <a:lnTo>
                  <a:pt x="36" y="132"/>
                </a:lnTo>
                <a:lnTo>
                  <a:pt x="12" y="126"/>
                </a:lnTo>
                <a:close/>
              </a:path>
            </a:pathLst>
          </a:custGeom>
          <a:solidFill>
            <a:schemeClr val="bg1">
              <a:lumMod val="95000"/>
            </a:schemeClr>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106" name="Freeform 54">
            <a:extLst>
              <a:ext uri="{FF2B5EF4-FFF2-40B4-BE49-F238E27FC236}">
                <a16:creationId xmlns:a16="http://schemas.microsoft.com/office/drawing/2014/main" id="{31E5AD74-9E55-40EA-9141-29D31D5BC3E7}"/>
              </a:ext>
            </a:extLst>
          </p:cNvPr>
          <p:cNvSpPr>
            <a:spLocks/>
          </p:cNvSpPr>
          <p:nvPr/>
        </p:nvSpPr>
        <p:spPr bwMode="auto">
          <a:xfrm>
            <a:off x="6168627" y="4323831"/>
            <a:ext cx="219281" cy="49896"/>
          </a:xfrm>
          <a:custGeom>
            <a:avLst/>
            <a:gdLst>
              <a:gd name="T0" fmla="*/ 0 w 34"/>
              <a:gd name="T1" fmla="*/ 2147483647 h 8"/>
              <a:gd name="T2" fmla="*/ 2147483647 w 34"/>
              <a:gd name="T3" fmla="*/ 0 h 8"/>
              <a:gd name="T4" fmla="*/ 2147483647 w 34"/>
              <a:gd name="T5" fmla="*/ 0 h 8"/>
              <a:gd name="T6" fmla="*/ 2147483647 w 34"/>
              <a:gd name="T7" fmla="*/ 2147483647 h 8"/>
              <a:gd name="T8" fmla="*/ 2147483647 w 34"/>
              <a:gd name="T9" fmla="*/ 2147483647 h 8"/>
              <a:gd name="T10" fmla="*/ 2147483647 w 34"/>
              <a:gd name="T11" fmla="*/ 2147483647 h 8"/>
              <a:gd name="T12" fmla="*/ 2147483647 w 34"/>
              <a:gd name="T13" fmla="*/ 2147483647 h 8"/>
              <a:gd name="T14" fmla="*/ 2147483647 w 34"/>
              <a:gd name="T15" fmla="*/ 2147483647 h 8"/>
              <a:gd name="T16" fmla="*/ 2147483647 w 34"/>
              <a:gd name="T17" fmla="*/ 2147483647 h 8"/>
              <a:gd name="T18" fmla="*/ 2147483647 w 34"/>
              <a:gd name="T19" fmla="*/ 2147483647 h 8"/>
              <a:gd name="T20" fmla="*/ 0 w 34"/>
              <a:gd name="T21" fmla="*/ 2147483647 h 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4" h="8">
                <a:moveTo>
                  <a:pt x="0" y="1"/>
                </a:moveTo>
                <a:cubicBezTo>
                  <a:pt x="9" y="0"/>
                  <a:pt x="9" y="0"/>
                  <a:pt x="9" y="0"/>
                </a:cubicBezTo>
                <a:cubicBezTo>
                  <a:pt x="16" y="0"/>
                  <a:pt x="16" y="0"/>
                  <a:pt x="16" y="0"/>
                </a:cubicBezTo>
                <a:cubicBezTo>
                  <a:pt x="20" y="1"/>
                  <a:pt x="20" y="1"/>
                  <a:pt x="20" y="1"/>
                </a:cubicBezTo>
                <a:cubicBezTo>
                  <a:pt x="23" y="3"/>
                  <a:pt x="23" y="3"/>
                  <a:pt x="23" y="3"/>
                </a:cubicBezTo>
                <a:cubicBezTo>
                  <a:pt x="31" y="5"/>
                  <a:pt x="31" y="5"/>
                  <a:pt x="31" y="5"/>
                </a:cubicBezTo>
                <a:cubicBezTo>
                  <a:pt x="34" y="8"/>
                  <a:pt x="34" y="8"/>
                  <a:pt x="34" y="8"/>
                </a:cubicBezTo>
                <a:cubicBezTo>
                  <a:pt x="26" y="7"/>
                  <a:pt x="26" y="7"/>
                  <a:pt x="26" y="7"/>
                </a:cubicBezTo>
                <a:cubicBezTo>
                  <a:pt x="19" y="6"/>
                  <a:pt x="19" y="6"/>
                  <a:pt x="19" y="6"/>
                </a:cubicBezTo>
                <a:cubicBezTo>
                  <a:pt x="19" y="6"/>
                  <a:pt x="10" y="4"/>
                  <a:pt x="8" y="4"/>
                </a:cubicBezTo>
                <a:cubicBezTo>
                  <a:pt x="7" y="3"/>
                  <a:pt x="0" y="1"/>
                  <a:pt x="0" y="1"/>
                </a:cubicBezTo>
                <a:close/>
              </a:path>
            </a:pathLst>
          </a:custGeom>
          <a:solidFill>
            <a:schemeClr val="bg1">
              <a:lumMod val="95000"/>
            </a:schemeClr>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107" name="Freeform 55">
            <a:extLst>
              <a:ext uri="{FF2B5EF4-FFF2-40B4-BE49-F238E27FC236}">
                <a16:creationId xmlns:a16="http://schemas.microsoft.com/office/drawing/2014/main" id="{C5550065-5F2E-406D-B10E-E8E033445165}"/>
              </a:ext>
            </a:extLst>
          </p:cNvPr>
          <p:cNvSpPr>
            <a:spLocks/>
          </p:cNvSpPr>
          <p:nvPr/>
        </p:nvSpPr>
        <p:spPr bwMode="auto">
          <a:xfrm>
            <a:off x="2689006" y="2970061"/>
            <a:ext cx="131306" cy="148377"/>
          </a:xfrm>
          <a:custGeom>
            <a:avLst/>
            <a:gdLst>
              <a:gd name="T0" fmla="*/ 0 w 120"/>
              <a:gd name="T1" fmla="*/ 2147483647 h 138"/>
              <a:gd name="T2" fmla="*/ 0 w 120"/>
              <a:gd name="T3" fmla="*/ 2147483647 h 138"/>
              <a:gd name="T4" fmla="*/ 2147483647 w 120"/>
              <a:gd name="T5" fmla="*/ 2147483647 h 138"/>
              <a:gd name="T6" fmla="*/ 2147483647 w 120"/>
              <a:gd name="T7" fmla="*/ 2147483647 h 138"/>
              <a:gd name="T8" fmla="*/ 2147483647 w 120"/>
              <a:gd name="T9" fmla="*/ 0 h 138"/>
              <a:gd name="T10" fmla="*/ 2147483647 w 120"/>
              <a:gd name="T11" fmla="*/ 2147483647 h 138"/>
              <a:gd name="T12" fmla="*/ 2147483647 w 120"/>
              <a:gd name="T13" fmla="*/ 2147483647 h 138"/>
              <a:gd name="T14" fmla="*/ 2147483647 w 120"/>
              <a:gd name="T15" fmla="*/ 2147483647 h 138"/>
              <a:gd name="T16" fmla="*/ 2147483647 w 120"/>
              <a:gd name="T17" fmla="*/ 2147483647 h 138"/>
              <a:gd name="T18" fmla="*/ 2147483647 w 120"/>
              <a:gd name="T19" fmla="*/ 2147483647 h 138"/>
              <a:gd name="T20" fmla="*/ 2147483647 w 120"/>
              <a:gd name="T21" fmla="*/ 2147483647 h 138"/>
              <a:gd name="T22" fmla="*/ 2147483647 w 120"/>
              <a:gd name="T23" fmla="*/ 2147483647 h 138"/>
              <a:gd name="T24" fmla="*/ 2147483647 w 120"/>
              <a:gd name="T25" fmla="*/ 2147483647 h 138"/>
              <a:gd name="T26" fmla="*/ 2147483647 w 120"/>
              <a:gd name="T27" fmla="*/ 2147483647 h 138"/>
              <a:gd name="T28" fmla="*/ 2147483647 w 120"/>
              <a:gd name="T29" fmla="*/ 2147483647 h 138"/>
              <a:gd name="T30" fmla="*/ 2147483647 w 120"/>
              <a:gd name="T31" fmla="*/ 2147483647 h 138"/>
              <a:gd name="T32" fmla="*/ 0 w 120"/>
              <a:gd name="T33" fmla="*/ 2147483647 h 13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20" h="138">
                <a:moveTo>
                  <a:pt x="0" y="114"/>
                </a:moveTo>
                <a:lnTo>
                  <a:pt x="0" y="90"/>
                </a:lnTo>
                <a:lnTo>
                  <a:pt x="6" y="72"/>
                </a:lnTo>
                <a:lnTo>
                  <a:pt x="36" y="24"/>
                </a:lnTo>
                <a:lnTo>
                  <a:pt x="66" y="0"/>
                </a:lnTo>
                <a:lnTo>
                  <a:pt x="66" y="18"/>
                </a:lnTo>
                <a:lnTo>
                  <a:pt x="54" y="42"/>
                </a:lnTo>
                <a:lnTo>
                  <a:pt x="60" y="54"/>
                </a:lnTo>
                <a:lnTo>
                  <a:pt x="108" y="78"/>
                </a:lnTo>
                <a:lnTo>
                  <a:pt x="120" y="108"/>
                </a:lnTo>
                <a:lnTo>
                  <a:pt x="120" y="132"/>
                </a:lnTo>
                <a:lnTo>
                  <a:pt x="96" y="138"/>
                </a:lnTo>
                <a:lnTo>
                  <a:pt x="84" y="120"/>
                </a:lnTo>
                <a:lnTo>
                  <a:pt x="66" y="126"/>
                </a:lnTo>
                <a:lnTo>
                  <a:pt x="48" y="114"/>
                </a:lnTo>
                <a:lnTo>
                  <a:pt x="18" y="108"/>
                </a:lnTo>
                <a:lnTo>
                  <a:pt x="0" y="114"/>
                </a:lnTo>
                <a:close/>
              </a:path>
            </a:pathLst>
          </a:custGeom>
          <a:solidFill>
            <a:schemeClr val="bg1">
              <a:lumMod val="95000"/>
            </a:schemeClr>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108" name="Freeform 56">
            <a:extLst>
              <a:ext uri="{FF2B5EF4-FFF2-40B4-BE49-F238E27FC236}">
                <a16:creationId xmlns:a16="http://schemas.microsoft.com/office/drawing/2014/main" id="{AE5C4E3A-2607-4918-A82B-97AACD83FC87}"/>
              </a:ext>
            </a:extLst>
          </p:cNvPr>
          <p:cNvSpPr>
            <a:spLocks/>
          </p:cNvSpPr>
          <p:nvPr/>
        </p:nvSpPr>
        <p:spPr bwMode="auto">
          <a:xfrm>
            <a:off x="2149335" y="3719821"/>
            <a:ext cx="228473" cy="64340"/>
          </a:xfrm>
          <a:custGeom>
            <a:avLst/>
            <a:gdLst>
              <a:gd name="T0" fmla="*/ 2147483647 w 35"/>
              <a:gd name="T1" fmla="*/ 2147483647 h 10"/>
              <a:gd name="T2" fmla="*/ 2147483647 w 35"/>
              <a:gd name="T3" fmla="*/ 0 h 10"/>
              <a:gd name="T4" fmla="*/ 2147483647 w 35"/>
              <a:gd name="T5" fmla="*/ 0 h 10"/>
              <a:gd name="T6" fmla="*/ 2147483647 w 35"/>
              <a:gd name="T7" fmla="*/ 2147483647 h 10"/>
              <a:gd name="T8" fmla="*/ 2147483647 w 35"/>
              <a:gd name="T9" fmla="*/ 2147483647 h 10"/>
              <a:gd name="T10" fmla="*/ 2147483647 w 35"/>
              <a:gd name="T11" fmla="*/ 2147483647 h 10"/>
              <a:gd name="T12" fmla="*/ 2147483647 w 35"/>
              <a:gd name="T13" fmla="*/ 2147483647 h 10"/>
              <a:gd name="T14" fmla="*/ 2147483647 w 35"/>
              <a:gd name="T15" fmla="*/ 2147483647 h 10"/>
              <a:gd name="T16" fmla="*/ 2147483647 w 35"/>
              <a:gd name="T17" fmla="*/ 2147483647 h 10"/>
              <a:gd name="T18" fmla="*/ 2147483647 w 35"/>
              <a:gd name="T19" fmla="*/ 2147483647 h 10"/>
              <a:gd name="T20" fmla="*/ 2147483647 w 35"/>
              <a:gd name="T21" fmla="*/ 2147483647 h 10"/>
              <a:gd name="T22" fmla="*/ 2147483647 w 35"/>
              <a:gd name="T23" fmla="*/ 2147483647 h 10"/>
              <a:gd name="T24" fmla="*/ 2147483647 w 35"/>
              <a:gd name="T25" fmla="*/ 2147483647 h 10"/>
              <a:gd name="T26" fmla="*/ 2147483647 w 35"/>
              <a:gd name="T27" fmla="*/ 2147483647 h 10"/>
              <a:gd name="T28" fmla="*/ 0 w 35"/>
              <a:gd name="T29" fmla="*/ 2147483647 h 10"/>
              <a:gd name="T30" fmla="*/ 2147483647 w 35"/>
              <a:gd name="T31" fmla="*/ 2147483647 h 1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35" h="10">
                <a:moveTo>
                  <a:pt x="2" y="1"/>
                </a:moveTo>
                <a:cubicBezTo>
                  <a:pt x="8" y="0"/>
                  <a:pt x="8" y="0"/>
                  <a:pt x="8" y="0"/>
                </a:cubicBezTo>
                <a:cubicBezTo>
                  <a:pt x="19" y="0"/>
                  <a:pt x="19" y="0"/>
                  <a:pt x="19" y="0"/>
                </a:cubicBezTo>
                <a:cubicBezTo>
                  <a:pt x="26" y="3"/>
                  <a:pt x="26" y="3"/>
                  <a:pt x="26" y="3"/>
                </a:cubicBezTo>
                <a:cubicBezTo>
                  <a:pt x="26" y="3"/>
                  <a:pt x="27" y="5"/>
                  <a:pt x="28" y="6"/>
                </a:cubicBezTo>
                <a:cubicBezTo>
                  <a:pt x="30" y="7"/>
                  <a:pt x="33" y="7"/>
                  <a:pt x="33" y="7"/>
                </a:cubicBezTo>
                <a:cubicBezTo>
                  <a:pt x="35" y="9"/>
                  <a:pt x="35" y="9"/>
                  <a:pt x="35" y="9"/>
                </a:cubicBezTo>
                <a:cubicBezTo>
                  <a:pt x="35" y="9"/>
                  <a:pt x="35" y="10"/>
                  <a:pt x="33" y="10"/>
                </a:cubicBezTo>
                <a:cubicBezTo>
                  <a:pt x="31" y="10"/>
                  <a:pt x="25" y="10"/>
                  <a:pt x="25" y="10"/>
                </a:cubicBezTo>
                <a:cubicBezTo>
                  <a:pt x="23" y="8"/>
                  <a:pt x="23" y="8"/>
                  <a:pt x="23" y="8"/>
                </a:cubicBezTo>
                <a:cubicBezTo>
                  <a:pt x="21" y="5"/>
                  <a:pt x="21" y="5"/>
                  <a:pt x="21" y="5"/>
                </a:cubicBezTo>
                <a:cubicBezTo>
                  <a:pt x="15" y="4"/>
                  <a:pt x="15" y="4"/>
                  <a:pt x="15" y="4"/>
                </a:cubicBezTo>
                <a:cubicBezTo>
                  <a:pt x="9" y="4"/>
                  <a:pt x="9" y="4"/>
                  <a:pt x="9" y="4"/>
                </a:cubicBezTo>
                <a:cubicBezTo>
                  <a:pt x="5" y="4"/>
                  <a:pt x="5" y="4"/>
                  <a:pt x="5" y="4"/>
                </a:cubicBezTo>
                <a:cubicBezTo>
                  <a:pt x="0" y="3"/>
                  <a:pt x="0" y="3"/>
                  <a:pt x="0" y="3"/>
                </a:cubicBezTo>
                <a:lnTo>
                  <a:pt x="2" y="1"/>
                </a:lnTo>
                <a:close/>
              </a:path>
            </a:pathLst>
          </a:custGeom>
          <a:solidFill>
            <a:schemeClr val="bg1">
              <a:lumMod val="95000"/>
            </a:schemeClr>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109" name="Freeform 57">
            <a:extLst>
              <a:ext uri="{FF2B5EF4-FFF2-40B4-BE49-F238E27FC236}">
                <a16:creationId xmlns:a16="http://schemas.microsoft.com/office/drawing/2014/main" id="{C5B645EC-334F-438A-8754-04D3075DCDC8}"/>
              </a:ext>
            </a:extLst>
          </p:cNvPr>
          <p:cNvSpPr>
            <a:spLocks/>
          </p:cNvSpPr>
          <p:nvPr/>
        </p:nvSpPr>
        <p:spPr bwMode="auto">
          <a:xfrm>
            <a:off x="2377809" y="3790727"/>
            <a:ext cx="141811" cy="39392"/>
          </a:xfrm>
          <a:custGeom>
            <a:avLst/>
            <a:gdLst>
              <a:gd name="T0" fmla="*/ 2147483647 w 132"/>
              <a:gd name="T1" fmla="*/ 0 h 36"/>
              <a:gd name="T2" fmla="*/ 2147483647 w 132"/>
              <a:gd name="T3" fmla="*/ 2147483647 h 36"/>
              <a:gd name="T4" fmla="*/ 0 w 132"/>
              <a:gd name="T5" fmla="*/ 2147483647 h 36"/>
              <a:gd name="T6" fmla="*/ 2147483647 w 132"/>
              <a:gd name="T7" fmla="*/ 2147483647 h 36"/>
              <a:gd name="T8" fmla="*/ 2147483647 w 132"/>
              <a:gd name="T9" fmla="*/ 2147483647 h 36"/>
              <a:gd name="T10" fmla="*/ 2147483647 w 132"/>
              <a:gd name="T11" fmla="*/ 2147483647 h 36"/>
              <a:gd name="T12" fmla="*/ 2147483647 w 132"/>
              <a:gd name="T13" fmla="*/ 2147483647 h 36"/>
              <a:gd name="T14" fmla="*/ 2147483647 w 132"/>
              <a:gd name="T15" fmla="*/ 2147483647 h 36"/>
              <a:gd name="T16" fmla="*/ 2147483647 w 132"/>
              <a:gd name="T17" fmla="*/ 2147483647 h 36"/>
              <a:gd name="T18" fmla="*/ 2147483647 w 132"/>
              <a:gd name="T19" fmla="*/ 0 h 36"/>
              <a:gd name="T20" fmla="*/ 2147483647 w 132"/>
              <a:gd name="T21" fmla="*/ 0 h 3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32" h="36">
                <a:moveTo>
                  <a:pt x="24" y="0"/>
                </a:moveTo>
                <a:lnTo>
                  <a:pt x="24" y="12"/>
                </a:lnTo>
                <a:lnTo>
                  <a:pt x="0" y="18"/>
                </a:lnTo>
                <a:lnTo>
                  <a:pt x="30" y="30"/>
                </a:lnTo>
                <a:lnTo>
                  <a:pt x="42" y="36"/>
                </a:lnTo>
                <a:lnTo>
                  <a:pt x="66" y="36"/>
                </a:lnTo>
                <a:lnTo>
                  <a:pt x="84" y="24"/>
                </a:lnTo>
                <a:lnTo>
                  <a:pt x="132" y="30"/>
                </a:lnTo>
                <a:lnTo>
                  <a:pt x="108" y="18"/>
                </a:lnTo>
                <a:lnTo>
                  <a:pt x="72" y="0"/>
                </a:lnTo>
                <a:lnTo>
                  <a:pt x="24" y="0"/>
                </a:lnTo>
                <a:close/>
              </a:path>
            </a:pathLst>
          </a:custGeom>
          <a:solidFill>
            <a:schemeClr val="bg1">
              <a:lumMod val="95000"/>
            </a:schemeClr>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110" name="Freeform 58">
            <a:extLst>
              <a:ext uri="{FF2B5EF4-FFF2-40B4-BE49-F238E27FC236}">
                <a16:creationId xmlns:a16="http://schemas.microsoft.com/office/drawing/2014/main" id="{B3719C5E-C09B-4D18-9B3F-02E807A0947B}"/>
              </a:ext>
            </a:extLst>
          </p:cNvPr>
          <p:cNvSpPr>
            <a:spLocks/>
          </p:cNvSpPr>
          <p:nvPr/>
        </p:nvSpPr>
        <p:spPr bwMode="auto">
          <a:xfrm>
            <a:off x="4248926" y="3354789"/>
            <a:ext cx="64340" cy="38078"/>
          </a:xfrm>
          <a:custGeom>
            <a:avLst/>
            <a:gdLst>
              <a:gd name="T0" fmla="*/ 0 w 60"/>
              <a:gd name="T1" fmla="*/ 2147483647 h 36"/>
              <a:gd name="T2" fmla="*/ 2147483647 w 60"/>
              <a:gd name="T3" fmla="*/ 0 h 36"/>
              <a:gd name="T4" fmla="*/ 2147483647 w 60"/>
              <a:gd name="T5" fmla="*/ 2147483647 h 36"/>
              <a:gd name="T6" fmla="*/ 2147483647 w 60"/>
              <a:gd name="T7" fmla="*/ 2147483647 h 36"/>
              <a:gd name="T8" fmla="*/ 2147483647 w 60"/>
              <a:gd name="T9" fmla="*/ 2147483647 h 36"/>
              <a:gd name="T10" fmla="*/ 2147483647 w 60"/>
              <a:gd name="T11" fmla="*/ 2147483647 h 36"/>
              <a:gd name="T12" fmla="*/ 0 w 60"/>
              <a:gd name="T13" fmla="*/ 2147483647 h 3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0" h="36">
                <a:moveTo>
                  <a:pt x="0" y="12"/>
                </a:moveTo>
                <a:lnTo>
                  <a:pt x="36" y="0"/>
                </a:lnTo>
                <a:lnTo>
                  <a:pt x="60" y="6"/>
                </a:lnTo>
                <a:lnTo>
                  <a:pt x="60" y="18"/>
                </a:lnTo>
                <a:lnTo>
                  <a:pt x="54" y="36"/>
                </a:lnTo>
                <a:lnTo>
                  <a:pt x="30" y="24"/>
                </a:lnTo>
                <a:lnTo>
                  <a:pt x="0" y="12"/>
                </a:lnTo>
                <a:close/>
              </a:path>
            </a:pathLst>
          </a:custGeom>
          <a:solidFill>
            <a:schemeClr val="accent5"/>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111" name="Freeform 59">
            <a:extLst>
              <a:ext uri="{FF2B5EF4-FFF2-40B4-BE49-F238E27FC236}">
                <a16:creationId xmlns:a16="http://schemas.microsoft.com/office/drawing/2014/main" id="{6DE2A945-7993-4B63-AC65-2C452F95BA12}"/>
              </a:ext>
            </a:extLst>
          </p:cNvPr>
          <p:cNvSpPr>
            <a:spLocks/>
          </p:cNvSpPr>
          <p:nvPr/>
        </p:nvSpPr>
        <p:spPr bwMode="auto">
          <a:xfrm>
            <a:off x="4176708" y="3281258"/>
            <a:ext cx="26261" cy="51209"/>
          </a:xfrm>
          <a:custGeom>
            <a:avLst/>
            <a:gdLst>
              <a:gd name="T0" fmla="*/ 0 w 24"/>
              <a:gd name="T1" fmla="*/ 2147483647 h 48"/>
              <a:gd name="T2" fmla="*/ 2147483647 w 24"/>
              <a:gd name="T3" fmla="*/ 2147483647 h 48"/>
              <a:gd name="T4" fmla="*/ 2147483647 w 24"/>
              <a:gd name="T5" fmla="*/ 0 h 48"/>
              <a:gd name="T6" fmla="*/ 2147483647 w 24"/>
              <a:gd name="T7" fmla="*/ 2147483647 h 48"/>
              <a:gd name="T8" fmla="*/ 2147483647 w 24"/>
              <a:gd name="T9" fmla="*/ 2147483647 h 48"/>
              <a:gd name="T10" fmla="*/ 0 w 24"/>
              <a:gd name="T11" fmla="*/ 2147483647 h 4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 h="48">
                <a:moveTo>
                  <a:pt x="0" y="48"/>
                </a:moveTo>
                <a:lnTo>
                  <a:pt x="6" y="6"/>
                </a:lnTo>
                <a:lnTo>
                  <a:pt x="18" y="0"/>
                </a:lnTo>
                <a:lnTo>
                  <a:pt x="24" y="24"/>
                </a:lnTo>
                <a:lnTo>
                  <a:pt x="24" y="48"/>
                </a:lnTo>
                <a:lnTo>
                  <a:pt x="0" y="48"/>
                </a:lnTo>
                <a:close/>
              </a:path>
            </a:pathLst>
          </a:custGeom>
          <a:solidFill>
            <a:schemeClr val="accent5"/>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112" name="Freeform 60">
            <a:extLst>
              <a:ext uri="{FF2B5EF4-FFF2-40B4-BE49-F238E27FC236}">
                <a16:creationId xmlns:a16="http://schemas.microsoft.com/office/drawing/2014/main" id="{33EEC273-8394-47E6-BC1E-E9768CD80D6F}"/>
              </a:ext>
            </a:extLst>
          </p:cNvPr>
          <p:cNvSpPr>
            <a:spLocks/>
          </p:cNvSpPr>
          <p:nvPr/>
        </p:nvSpPr>
        <p:spPr bwMode="auto">
          <a:xfrm>
            <a:off x="4170143" y="3228735"/>
            <a:ext cx="32826" cy="39392"/>
          </a:xfrm>
          <a:custGeom>
            <a:avLst/>
            <a:gdLst>
              <a:gd name="T0" fmla="*/ 0 w 30"/>
              <a:gd name="T1" fmla="*/ 2147483647 h 37"/>
              <a:gd name="T2" fmla="*/ 2147483647 w 30"/>
              <a:gd name="T3" fmla="*/ 0 h 37"/>
              <a:gd name="T4" fmla="*/ 2147483647 w 30"/>
              <a:gd name="T5" fmla="*/ 2147483647 h 37"/>
              <a:gd name="T6" fmla="*/ 2147483647 w 30"/>
              <a:gd name="T7" fmla="*/ 2147483647 h 37"/>
              <a:gd name="T8" fmla="*/ 0 w 30"/>
              <a:gd name="T9" fmla="*/ 2147483647 h 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37">
                <a:moveTo>
                  <a:pt x="0" y="12"/>
                </a:moveTo>
                <a:lnTo>
                  <a:pt x="24" y="0"/>
                </a:lnTo>
                <a:lnTo>
                  <a:pt x="30" y="24"/>
                </a:lnTo>
                <a:lnTo>
                  <a:pt x="24" y="37"/>
                </a:lnTo>
                <a:lnTo>
                  <a:pt x="0" y="12"/>
                </a:lnTo>
                <a:close/>
              </a:path>
            </a:pathLst>
          </a:custGeom>
          <a:solidFill>
            <a:schemeClr val="accent5"/>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113" name="Freeform 61">
            <a:extLst>
              <a:ext uri="{FF2B5EF4-FFF2-40B4-BE49-F238E27FC236}">
                <a16:creationId xmlns:a16="http://schemas.microsoft.com/office/drawing/2014/main" id="{F4D37C94-324A-4EBF-8156-355097EE258D}"/>
              </a:ext>
            </a:extLst>
          </p:cNvPr>
          <p:cNvSpPr>
            <a:spLocks/>
          </p:cNvSpPr>
          <p:nvPr/>
        </p:nvSpPr>
        <p:spPr bwMode="auto">
          <a:xfrm>
            <a:off x="4830614" y="3374485"/>
            <a:ext cx="32827" cy="6566"/>
          </a:xfrm>
          <a:custGeom>
            <a:avLst/>
            <a:gdLst>
              <a:gd name="T0" fmla="*/ 2147483647 w 30"/>
              <a:gd name="T1" fmla="*/ 0 h 6"/>
              <a:gd name="T2" fmla="*/ 2147483647 w 30"/>
              <a:gd name="T3" fmla="*/ 0 h 6"/>
              <a:gd name="T4" fmla="*/ 0 w 30"/>
              <a:gd name="T5" fmla="*/ 2147483647 h 6"/>
              <a:gd name="T6" fmla="*/ 2147483647 w 30"/>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0" h="6">
                <a:moveTo>
                  <a:pt x="24" y="0"/>
                </a:moveTo>
                <a:lnTo>
                  <a:pt x="30" y="0"/>
                </a:lnTo>
                <a:lnTo>
                  <a:pt x="0" y="6"/>
                </a:lnTo>
                <a:lnTo>
                  <a:pt x="24" y="0"/>
                </a:lnTo>
                <a:close/>
              </a:path>
            </a:pathLst>
          </a:custGeom>
          <a:solidFill>
            <a:schemeClr val="bg1">
              <a:lumMod val="95000"/>
            </a:schemeClr>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114" name="Rectangle 113">
            <a:extLst>
              <a:ext uri="{FF2B5EF4-FFF2-40B4-BE49-F238E27FC236}">
                <a16:creationId xmlns:a16="http://schemas.microsoft.com/office/drawing/2014/main" id="{A4F80C21-8E49-46A7-8C57-E05BED3AFC33}"/>
              </a:ext>
            </a:extLst>
          </p:cNvPr>
          <p:cNvSpPr>
            <a:spLocks noChangeArrowheads="1"/>
          </p:cNvSpPr>
          <p:nvPr/>
        </p:nvSpPr>
        <p:spPr bwMode="auto">
          <a:xfrm>
            <a:off x="4715064" y="3566192"/>
            <a:ext cx="0" cy="2626"/>
          </a:xfrm>
          <a:prstGeom prst="rect">
            <a:avLst/>
          </a:prstGeom>
          <a:solidFill>
            <a:schemeClr val="bg1">
              <a:lumMod val="95000"/>
            </a:schemeClr>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altLang="en-US" sz="2400">
              <a:solidFill>
                <a:schemeClr val="bg1"/>
              </a:solidFill>
              <a:latin typeface="Arial" charset="0"/>
              <a:ea typeface="Lucida Sans Unicode" charset="0"/>
              <a:cs typeface="Lucida Sans Unicode" charset="0"/>
            </a:endParaRPr>
          </a:p>
        </p:txBody>
      </p:sp>
      <p:sp>
        <p:nvSpPr>
          <p:cNvPr id="115" name="Freeform 63">
            <a:extLst>
              <a:ext uri="{FF2B5EF4-FFF2-40B4-BE49-F238E27FC236}">
                <a16:creationId xmlns:a16="http://schemas.microsoft.com/office/drawing/2014/main" id="{EC0F71A0-2D42-4385-BDF7-4B42D1FF2708}"/>
              </a:ext>
            </a:extLst>
          </p:cNvPr>
          <p:cNvSpPr>
            <a:spLocks/>
          </p:cNvSpPr>
          <p:nvPr/>
        </p:nvSpPr>
        <p:spPr bwMode="auto">
          <a:xfrm>
            <a:off x="4501035" y="3251057"/>
            <a:ext cx="407050" cy="148377"/>
          </a:xfrm>
          <a:custGeom>
            <a:avLst/>
            <a:gdLst>
              <a:gd name="T0" fmla="*/ 2147483647 w 10616"/>
              <a:gd name="T1" fmla="*/ 2147483647 h 10000"/>
              <a:gd name="T2" fmla="*/ 2147483647 w 10616"/>
              <a:gd name="T3" fmla="*/ 2147483647 h 10000"/>
              <a:gd name="T4" fmla="*/ 2147483647 w 10616"/>
              <a:gd name="T5" fmla="*/ 2147483647 h 10000"/>
              <a:gd name="T6" fmla="*/ 2147483647 w 10616"/>
              <a:gd name="T7" fmla="*/ 2147483647 h 10000"/>
              <a:gd name="T8" fmla="*/ 2147483647 w 10616"/>
              <a:gd name="T9" fmla="*/ 2147483647 h 10000"/>
              <a:gd name="T10" fmla="*/ 2147483647 w 10616"/>
              <a:gd name="T11" fmla="*/ 2147483647 h 10000"/>
              <a:gd name="T12" fmla="*/ 2147483647 w 10616"/>
              <a:gd name="T13" fmla="*/ 2147483647 h 10000"/>
              <a:gd name="T14" fmla="*/ 2147483647 w 10616"/>
              <a:gd name="T15" fmla="*/ 2147483647 h 10000"/>
              <a:gd name="T16" fmla="*/ 2147483647 w 10616"/>
              <a:gd name="T17" fmla="*/ 2147483647 h 10000"/>
              <a:gd name="T18" fmla="*/ 2147483647 w 10616"/>
              <a:gd name="T19" fmla="*/ 2147483647 h 10000"/>
              <a:gd name="T20" fmla="*/ 2147483647 w 10616"/>
              <a:gd name="T21" fmla="*/ 808041496 h 10000"/>
              <a:gd name="T22" fmla="*/ 2147483647 w 10616"/>
              <a:gd name="T23" fmla="*/ 808041496 h 10000"/>
              <a:gd name="T24" fmla="*/ 2147483647 w 10616"/>
              <a:gd name="T25" fmla="*/ 0 h 10000"/>
              <a:gd name="T26" fmla="*/ 2147483647 w 10616"/>
              <a:gd name="T27" fmla="*/ 0 h 10000"/>
              <a:gd name="T28" fmla="*/ 2147483647 w 10616"/>
              <a:gd name="T29" fmla="*/ 2147483647 h 10000"/>
              <a:gd name="T30" fmla="*/ 2147483647 w 10616"/>
              <a:gd name="T31" fmla="*/ 2147483647 h 10000"/>
              <a:gd name="T32" fmla="*/ 2147483647 w 10616"/>
              <a:gd name="T33" fmla="*/ 2147483647 h 10000"/>
              <a:gd name="T34" fmla="*/ 2147483647 w 10616"/>
              <a:gd name="T35" fmla="*/ 2147483647 h 10000"/>
              <a:gd name="T36" fmla="*/ 2147483647 w 10616"/>
              <a:gd name="T37" fmla="*/ 808041496 h 10000"/>
              <a:gd name="T38" fmla="*/ 2147483647 w 10616"/>
              <a:gd name="T39" fmla="*/ 0 h 10000"/>
              <a:gd name="T40" fmla="*/ 2147483647 w 10616"/>
              <a:gd name="T41" fmla="*/ 0 h 10000"/>
              <a:gd name="T42" fmla="*/ 2147483647 w 10616"/>
              <a:gd name="T43" fmla="*/ 0 h 10000"/>
              <a:gd name="T44" fmla="*/ 2147483647 w 10616"/>
              <a:gd name="T45" fmla="*/ 808041496 h 10000"/>
              <a:gd name="T46" fmla="*/ 2147483647 w 10616"/>
              <a:gd name="T47" fmla="*/ 2147483647 h 10000"/>
              <a:gd name="T48" fmla="*/ 2147483647 w 10616"/>
              <a:gd name="T49" fmla="*/ 2147483647 h 10000"/>
              <a:gd name="T50" fmla="*/ 2147483647 w 10616"/>
              <a:gd name="T51" fmla="*/ 2147483647 h 10000"/>
              <a:gd name="T52" fmla="*/ 2147483647 w 10616"/>
              <a:gd name="T53" fmla="*/ 2147483647 h 10000"/>
              <a:gd name="T54" fmla="*/ 2147483647 w 10616"/>
              <a:gd name="T55" fmla="*/ 2147483647 h 10000"/>
              <a:gd name="T56" fmla="*/ 2147483647 w 10616"/>
              <a:gd name="T57" fmla="*/ 2147483647 h 10000"/>
              <a:gd name="T58" fmla="*/ 2147483647 w 10616"/>
              <a:gd name="T59" fmla="*/ 2147483647 h 10000"/>
              <a:gd name="T60" fmla="*/ 2147483647 w 10616"/>
              <a:gd name="T61" fmla="*/ 2147483647 h 10000"/>
              <a:gd name="T62" fmla="*/ 0 w 10616"/>
              <a:gd name="T63" fmla="*/ 2147483647 h 10000"/>
              <a:gd name="T64" fmla="*/ 2147483647 w 10616"/>
              <a:gd name="T65" fmla="*/ 2147483647 h 10000"/>
              <a:gd name="T66" fmla="*/ 2147483647 w 10616"/>
              <a:gd name="T67" fmla="*/ 2147483647 h 10000"/>
              <a:gd name="T68" fmla="*/ 2147483647 w 10616"/>
              <a:gd name="T69" fmla="*/ 2147483647 h 10000"/>
              <a:gd name="T70" fmla="*/ 2147483647 w 10616"/>
              <a:gd name="T71" fmla="*/ 2147483647 h 10000"/>
              <a:gd name="T72" fmla="*/ 2147483647 w 10616"/>
              <a:gd name="T73" fmla="*/ 2147483647 h 10000"/>
              <a:gd name="T74" fmla="*/ 2147483647 w 10616"/>
              <a:gd name="T75" fmla="*/ 2147483647 h 10000"/>
              <a:gd name="T76" fmla="*/ 2147483647 w 10616"/>
              <a:gd name="T77" fmla="*/ 2147483647 h 10000"/>
              <a:gd name="T78" fmla="*/ 2147483647 w 10616"/>
              <a:gd name="T79" fmla="*/ 2147483647 h 10000"/>
              <a:gd name="T80" fmla="*/ 2147483647 w 10616"/>
              <a:gd name="T81" fmla="*/ 2147483647 h 10000"/>
              <a:gd name="T82" fmla="*/ 2147483647 w 10616"/>
              <a:gd name="T83" fmla="*/ 2147483647 h 10000"/>
              <a:gd name="T84" fmla="*/ 2147483647 w 10616"/>
              <a:gd name="T85" fmla="*/ 2147483647 h 1000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0616" h="10000">
                <a:moveTo>
                  <a:pt x="6379" y="8696"/>
                </a:moveTo>
                <a:lnTo>
                  <a:pt x="6718" y="9130"/>
                </a:lnTo>
                <a:lnTo>
                  <a:pt x="8582" y="8696"/>
                </a:lnTo>
                <a:lnTo>
                  <a:pt x="9430" y="8261"/>
                </a:lnTo>
                <a:lnTo>
                  <a:pt x="10277" y="7826"/>
                </a:lnTo>
                <a:lnTo>
                  <a:pt x="10616" y="8261"/>
                </a:lnTo>
                <a:cubicBezTo>
                  <a:pt x="10560" y="7826"/>
                  <a:pt x="10503" y="7392"/>
                  <a:pt x="10447" y="6957"/>
                </a:cubicBezTo>
                <a:lnTo>
                  <a:pt x="10447" y="3913"/>
                </a:lnTo>
                <a:cubicBezTo>
                  <a:pt x="10503" y="3768"/>
                  <a:pt x="10560" y="3623"/>
                  <a:pt x="10616" y="3478"/>
                </a:cubicBezTo>
                <a:lnTo>
                  <a:pt x="9938" y="1304"/>
                </a:lnTo>
                <a:lnTo>
                  <a:pt x="9599" y="435"/>
                </a:lnTo>
                <a:lnTo>
                  <a:pt x="9091" y="435"/>
                </a:lnTo>
                <a:cubicBezTo>
                  <a:pt x="9034" y="290"/>
                  <a:pt x="8978" y="145"/>
                  <a:pt x="8921" y="0"/>
                </a:cubicBezTo>
                <a:lnTo>
                  <a:pt x="8243" y="1304"/>
                </a:lnTo>
                <a:lnTo>
                  <a:pt x="7396" y="1304"/>
                </a:lnTo>
                <a:lnTo>
                  <a:pt x="7226" y="1304"/>
                </a:lnTo>
                <a:lnTo>
                  <a:pt x="6548" y="435"/>
                </a:lnTo>
                <a:lnTo>
                  <a:pt x="6040" y="0"/>
                </a:lnTo>
                <a:lnTo>
                  <a:pt x="4684" y="0"/>
                </a:lnTo>
                <a:lnTo>
                  <a:pt x="4345" y="0"/>
                </a:lnTo>
                <a:lnTo>
                  <a:pt x="3836" y="435"/>
                </a:lnTo>
                <a:lnTo>
                  <a:pt x="3497" y="1304"/>
                </a:lnTo>
                <a:lnTo>
                  <a:pt x="2650" y="1739"/>
                </a:lnTo>
                <a:cubicBezTo>
                  <a:pt x="2593" y="1594"/>
                  <a:pt x="2537" y="1449"/>
                  <a:pt x="2480" y="1304"/>
                </a:cubicBezTo>
                <a:lnTo>
                  <a:pt x="2311" y="1304"/>
                </a:lnTo>
                <a:lnTo>
                  <a:pt x="1972" y="2609"/>
                </a:lnTo>
                <a:cubicBezTo>
                  <a:pt x="1746" y="2609"/>
                  <a:pt x="1494" y="2631"/>
                  <a:pt x="1294" y="2609"/>
                </a:cubicBezTo>
                <a:cubicBezTo>
                  <a:pt x="1094" y="2587"/>
                  <a:pt x="883" y="2261"/>
                  <a:pt x="770" y="2478"/>
                </a:cubicBezTo>
                <a:cubicBezTo>
                  <a:pt x="657" y="2695"/>
                  <a:pt x="333" y="2962"/>
                  <a:pt x="205" y="3117"/>
                </a:cubicBezTo>
                <a:cubicBezTo>
                  <a:pt x="77" y="3272"/>
                  <a:pt x="0" y="3266"/>
                  <a:pt x="0" y="3407"/>
                </a:cubicBezTo>
                <a:cubicBezTo>
                  <a:pt x="113" y="3701"/>
                  <a:pt x="482" y="5084"/>
                  <a:pt x="698" y="5748"/>
                </a:cubicBezTo>
                <a:cubicBezTo>
                  <a:pt x="914" y="6412"/>
                  <a:pt x="1138" y="6900"/>
                  <a:pt x="1294" y="7391"/>
                </a:cubicBezTo>
                <a:cubicBezTo>
                  <a:pt x="1450" y="7882"/>
                  <a:pt x="1520" y="8261"/>
                  <a:pt x="1633" y="8696"/>
                </a:cubicBezTo>
                <a:lnTo>
                  <a:pt x="3158" y="9130"/>
                </a:lnTo>
                <a:lnTo>
                  <a:pt x="3328" y="9130"/>
                </a:lnTo>
                <a:lnTo>
                  <a:pt x="4514" y="10000"/>
                </a:lnTo>
                <a:lnTo>
                  <a:pt x="5192" y="9130"/>
                </a:lnTo>
                <a:lnTo>
                  <a:pt x="5870" y="10000"/>
                </a:lnTo>
                <a:lnTo>
                  <a:pt x="6379" y="8696"/>
                </a:lnTo>
                <a:close/>
              </a:path>
            </a:pathLst>
          </a:custGeom>
          <a:solidFill>
            <a:schemeClr val="bg1">
              <a:lumMod val="95000"/>
            </a:schemeClr>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116" name="Freeform 64">
            <a:extLst>
              <a:ext uri="{FF2B5EF4-FFF2-40B4-BE49-F238E27FC236}">
                <a16:creationId xmlns:a16="http://schemas.microsoft.com/office/drawing/2014/main" id="{E66C0BB3-ED78-4BF5-8579-87C711F3A8B1}"/>
              </a:ext>
            </a:extLst>
          </p:cNvPr>
          <p:cNvSpPr>
            <a:spLocks/>
          </p:cNvSpPr>
          <p:nvPr/>
        </p:nvSpPr>
        <p:spPr bwMode="auto">
          <a:xfrm>
            <a:off x="4705873" y="3374485"/>
            <a:ext cx="149689" cy="120802"/>
          </a:xfrm>
          <a:custGeom>
            <a:avLst/>
            <a:gdLst>
              <a:gd name="T0" fmla="*/ 2147483647 w 139"/>
              <a:gd name="T1" fmla="*/ 2147483647 h 114"/>
              <a:gd name="T2" fmla="*/ 2147483647 w 139"/>
              <a:gd name="T3" fmla="*/ 2147483647 h 114"/>
              <a:gd name="T4" fmla="*/ 2147483647 w 139"/>
              <a:gd name="T5" fmla="*/ 2147483647 h 114"/>
              <a:gd name="T6" fmla="*/ 2147483647 w 139"/>
              <a:gd name="T7" fmla="*/ 2147483647 h 114"/>
              <a:gd name="T8" fmla="*/ 2147483647 w 139"/>
              <a:gd name="T9" fmla="*/ 2147483647 h 114"/>
              <a:gd name="T10" fmla="*/ 2147483647 w 139"/>
              <a:gd name="T11" fmla="*/ 2147483647 h 114"/>
              <a:gd name="T12" fmla="*/ 2147483647 w 139"/>
              <a:gd name="T13" fmla="*/ 0 h 114"/>
              <a:gd name="T14" fmla="*/ 2147483647 w 139"/>
              <a:gd name="T15" fmla="*/ 2147483647 h 114"/>
              <a:gd name="T16" fmla="*/ 2147483647 w 139"/>
              <a:gd name="T17" fmla="*/ 2147483647 h 114"/>
              <a:gd name="T18" fmla="*/ 2147483647 w 139"/>
              <a:gd name="T19" fmla="*/ 2147483647 h 114"/>
              <a:gd name="T20" fmla="*/ 2147483647 w 139"/>
              <a:gd name="T21" fmla="*/ 2147483647 h 114"/>
              <a:gd name="T22" fmla="*/ 2147483647 w 139"/>
              <a:gd name="T23" fmla="*/ 2147483647 h 114"/>
              <a:gd name="T24" fmla="*/ 2147483647 w 139"/>
              <a:gd name="T25" fmla="*/ 2147483647 h 114"/>
              <a:gd name="T26" fmla="*/ 0 w 139"/>
              <a:gd name="T27" fmla="*/ 2147483647 h 114"/>
              <a:gd name="T28" fmla="*/ 2147483647 w 139"/>
              <a:gd name="T29" fmla="*/ 2147483647 h 114"/>
              <a:gd name="T30" fmla="*/ 2147483647 w 139"/>
              <a:gd name="T31" fmla="*/ 2147483647 h 11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39" h="114">
                <a:moveTo>
                  <a:pt x="25" y="114"/>
                </a:moveTo>
                <a:lnTo>
                  <a:pt x="61" y="96"/>
                </a:lnTo>
                <a:lnTo>
                  <a:pt x="73" y="90"/>
                </a:lnTo>
                <a:lnTo>
                  <a:pt x="115" y="66"/>
                </a:lnTo>
                <a:lnTo>
                  <a:pt x="127" y="24"/>
                </a:lnTo>
                <a:lnTo>
                  <a:pt x="139" y="6"/>
                </a:lnTo>
                <a:lnTo>
                  <a:pt x="139" y="0"/>
                </a:lnTo>
                <a:lnTo>
                  <a:pt x="115" y="6"/>
                </a:lnTo>
                <a:lnTo>
                  <a:pt x="49" y="12"/>
                </a:lnTo>
                <a:lnTo>
                  <a:pt x="37" y="6"/>
                </a:lnTo>
                <a:lnTo>
                  <a:pt x="19" y="24"/>
                </a:lnTo>
                <a:lnTo>
                  <a:pt x="25" y="48"/>
                </a:lnTo>
                <a:lnTo>
                  <a:pt x="0" y="102"/>
                </a:lnTo>
                <a:lnTo>
                  <a:pt x="13" y="102"/>
                </a:lnTo>
                <a:lnTo>
                  <a:pt x="25" y="114"/>
                </a:lnTo>
                <a:close/>
              </a:path>
            </a:pathLst>
          </a:custGeom>
          <a:solidFill>
            <a:schemeClr val="accent2"/>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117" name="Freeform 65">
            <a:extLst>
              <a:ext uri="{FF2B5EF4-FFF2-40B4-BE49-F238E27FC236}">
                <a16:creationId xmlns:a16="http://schemas.microsoft.com/office/drawing/2014/main" id="{5D3FCB47-4775-4AC8-A59F-30E04003970C}"/>
              </a:ext>
            </a:extLst>
          </p:cNvPr>
          <p:cNvSpPr>
            <a:spLocks/>
          </p:cNvSpPr>
          <p:nvPr/>
        </p:nvSpPr>
        <p:spPr bwMode="auto">
          <a:xfrm>
            <a:off x="4686177" y="3470339"/>
            <a:ext cx="105045" cy="95853"/>
          </a:xfrm>
          <a:custGeom>
            <a:avLst/>
            <a:gdLst>
              <a:gd name="T0" fmla="*/ 2147483647 w 97"/>
              <a:gd name="T1" fmla="*/ 2147483647 h 90"/>
              <a:gd name="T2" fmla="*/ 2147483647 w 97"/>
              <a:gd name="T3" fmla="*/ 0 h 90"/>
              <a:gd name="T4" fmla="*/ 2147483647 w 97"/>
              <a:gd name="T5" fmla="*/ 2147483647 h 90"/>
              <a:gd name="T6" fmla="*/ 2147483647 w 97"/>
              <a:gd name="T7" fmla="*/ 2147483647 h 90"/>
              <a:gd name="T8" fmla="*/ 2147483647 w 97"/>
              <a:gd name="T9" fmla="*/ 2147483647 h 90"/>
              <a:gd name="T10" fmla="*/ 2147483647 w 97"/>
              <a:gd name="T11" fmla="*/ 2147483647 h 90"/>
              <a:gd name="T12" fmla="*/ 2147483647 w 97"/>
              <a:gd name="T13" fmla="*/ 2147483647 h 90"/>
              <a:gd name="T14" fmla="*/ 0 w 97"/>
              <a:gd name="T15" fmla="*/ 2147483647 h 90"/>
              <a:gd name="T16" fmla="*/ 2147483647 w 97"/>
              <a:gd name="T17" fmla="*/ 2147483647 h 90"/>
              <a:gd name="T18" fmla="*/ 2147483647 w 97"/>
              <a:gd name="T19" fmla="*/ 2147483647 h 90"/>
              <a:gd name="T20" fmla="*/ 2147483647 w 97"/>
              <a:gd name="T21" fmla="*/ 2147483647 h 90"/>
              <a:gd name="T22" fmla="*/ 2147483647 w 97"/>
              <a:gd name="T23" fmla="*/ 2147483647 h 90"/>
              <a:gd name="T24" fmla="*/ 2147483647 w 97"/>
              <a:gd name="T25" fmla="*/ 2147483647 h 90"/>
              <a:gd name="T26" fmla="*/ 2147483647 w 97"/>
              <a:gd name="T27" fmla="*/ 2147483647 h 90"/>
              <a:gd name="T28" fmla="*/ 2147483647 w 97"/>
              <a:gd name="T29" fmla="*/ 2147483647 h 90"/>
              <a:gd name="T30" fmla="*/ 2147483647 w 97"/>
              <a:gd name="T31" fmla="*/ 2147483647 h 90"/>
              <a:gd name="T32" fmla="*/ 2147483647 w 97"/>
              <a:gd name="T33" fmla="*/ 2147483647 h 90"/>
              <a:gd name="T34" fmla="*/ 2147483647 w 97"/>
              <a:gd name="T35" fmla="*/ 2147483647 h 90"/>
              <a:gd name="T36" fmla="*/ 2147483647 w 97"/>
              <a:gd name="T37" fmla="*/ 2147483647 h 90"/>
              <a:gd name="T38" fmla="*/ 2147483647 w 97"/>
              <a:gd name="T39" fmla="*/ 2147483647 h 9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97" h="90">
                <a:moveTo>
                  <a:pt x="91" y="24"/>
                </a:moveTo>
                <a:lnTo>
                  <a:pt x="91" y="0"/>
                </a:lnTo>
                <a:lnTo>
                  <a:pt x="79" y="6"/>
                </a:lnTo>
                <a:lnTo>
                  <a:pt x="43" y="24"/>
                </a:lnTo>
                <a:lnTo>
                  <a:pt x="31" y="12"/>
                </a:lnTo>
                <a:lnTo>
                  <a:pt x="18" y="12"/>
                </a:lnTo>
                <a:lnTo>
                  <a:pt x="12" y="18"/>
                </a:lnTo>
                <a:lnTo>
                  <a:pt x="0" y="42"/>
                </a:lnTo>
                <a:lnTo>
                  <a:pt x="18" y="90"/>
                </a:lnTo>
                <a:lnTo>
                  <a:pt x="25" y="90"/>
                </a:lnTo>
                <a:lnTo>
                  <a:pt x="37" y="90"/>
                </a:lnTo>
                <a:lnTo>
                  <a:pt x="49" y="78"/>
                </a:lnTo>
                <a:lnTo>
                  <a:pt x="67" y="78"/>
                </a:lnTo>
                <a:lnTo>
                  <a:pt x="73" y="66"/>
                </a:lnTo>
                <a:lnTo>
                  <a:pt x="61" y="36"/>
                </a:lnTo>
                <a:lnTo>
                  <a:pt x="85" y="30"/>
                </a:lnTo>
                <a:lnTo>
                  <a:pt x="97" y="24"/>
                </a:lnTo>
                <a:lnTo>
                  <a:pt x="91" y="24"/>
                </a:lnTo>
                <a:close/>
              </a:path>
            </a:pathLst>
          </a:custGeom>
          <a:solidFill>
            <a:schemeClr val="bg1">
              <a:lumMod val="95000"/>
            </a:schemeClr>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118" name="Freeform 66">
            <a:extLst>
              <a:ext uri="{FF2B5EF4-FFF2-40B4-BE49-F238E27FC236}">
                <a16:creationId xmlns:a16="http://schemas.microsoft.com/office/drawing/2014/main" id="{1252E104-A87A-4E77-BE84-01F38C6481A5}"/>
              </a:ext>
            </a:extLst>
          </p:cNvPr>
          <p:cNvSpPr>
            <a:spLocks/>
          </p:cNvSpPr>
          <p:nvPr/>
        </p:nvSpPr>
        <p:spPr bwMode="auto">
          <a:xfrm>
            <a:off x="4686177" y="3470339"/>
            <a:ext cx="105045" cy="95853"/>
          </a:xfrm>
          <a:custGeom>
            <a:avLst/>
            <a:gdLst>
              <a:gd name="T0" fmla="*/ 2147483647 w 97"/>
              <a:gd name="T1" fmla="*/ 2147483647 h 90"/>
              <a:gd name="T2" fmla="*/ 2147483647 w 97"/>
              <a:gd name="T3" fmla="*/ 0 h 90"/>
              <a:gd name="T4" fmla="*/ 2147483647 w 97"/>
              <a:gd name="T5" fmla="*/ 2147483647 h 90"/>
              <a:gd name="T6" fmla="*/ 2147483647 w 97"/>
              <a:gd name="T7" fmla="*/ 2147483647 h 90"/>
              <a:gd name="T8" fmla="*/ 2147483647 w 97"/>
              <a:gd name="T9" fmla="*/ 2147483647 h 90"/>
              <a:gd name="T10" fmla="*/ 2147483647 w 97"/>
              <a:gd name="T11" fmla="*/ 2147483647 h 90"/>
              <a:gd name="T12" fmla="*/ 2147483647 w 97"/>
              <a:gd name="T13" fmla="*/ 2147483647 h 90"/>
              <a:gd name="T14" fmla="*/ 0 w 97"/>
              <a:gd name="T15" fmla="*/ 2147483647 h 90"/>
              <a:gd name="T16" fmla="*/ 2147483647 w 97"/>
              <a:gd name="T17" fmla="*/ 2147483647 h 90"/>
              <a:gd name="T18" fmla="*/ 2147483647 w 97"/>
              <a:gd name="T19" fmla="*/ 2147483647 h 90"/>
              <a:gd name="T20" fmla="*/ 2147483647 w 97"/>
              <a:gd name="T21" fmla="*/ 2147483647 h 90"/>
              <a:gd name="T22" fmla="*/ 2147483647 w 97"/>
              <a:gd name="T23" fmla="*/ 2147483647 h 90"/>
              <a:gd name="T24" fmla="*/ 2147483647 w 97"/>
              <a:gd name="T25" fmla="*/ 2147483647 h 90"/>
              <a:gd name="T26" fmla="*/ 2147483647 w 97"/>
              <a:gd name="T27" fmla="*/ 2147483647 h 90"/>
              <a:gd name="T28" fmla="*/ 2147483647 w 97"/>
              <a:gd name="T29" fmla="*/ 2147483647 h 90"/>
              <a:gd name="T30" fmla="*/ 2147483647 w 97"/>
              <a:gd name="T31" fmla="*/ 2147483647 h 90"/>
              <a:gd name="T32" fmla="*/ 2147483647 w 97"/>
              <a:gd name="T33" fmla="*/ 2147483647 h 90"/>
              <a:gd name="T34" fmla="*/ 2147483647 w 97"/>
              <a:gd name="T35" fmla="*/ 2147483647 h 90"/>
              <a:gd name="T36" fmla="*/ 2147483647 w 97"/>
              <a:gd name="T37" fmla="*/ 2147483647 h 90"/>
              <a:gd name="T38" fmla="*/ 2147483647 w 97"/>
              <a:gd name="T39" fmla="*/ 2147483647 h 9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97" h="90">
                <a:moveTo>
                  <a:pt x="91" y="24"/>
                </a:moveTo>
                <a:lnTo>
                  <a:pt x="91" y="0"/>
                </a:lnTo>
                <a:lnTo>
                  <a:pt x="79" y="6"/>
                </a:lnTo>
                <a:lnTo>
                  <a:pt x="43" y="24"/>
                </a:lnTo>
                <a:lnTo>
                  <a:pt x="31" y="12"/>
                </a:lnTo>
                <a:lnTo>
                  <a:pt x="18" y="12"/>
                </a:lnTo>
                <a:lnTo>
                  <a:pt x="12" y="18"/>
                </a:lnTo>
                <a:lnTo>
                  <a:pt x="0" y="42"/>
                </a:lnTo>
                <a:lnTo>
                  <a:pt x="18" y="90"/>
                </a:lnTo>
                <a:lnTo>
                  <a:pt x="25" y="90"/>
                </a:lnTo>
                <a:lnTo>
                  <a:pt x="37" y="90"/>
                </a:lnTo>
                <a:lnTo>
                  <a:pt x="49" y="78"/>
                </a:lnTo>
                <a:lnTo>
                  <a:pt x="67" y="78"/>
                </a:lnTo>
                <a:lnTo>
                  <a:pt x="73" y="66"/>
                </a:lnTo>
                <a:lnTo>
                  <a:pt x="61" y="36"/>
                </a:lnTo>
                <a:lnTo>
                  <a:pt x="85" y="30"/>
                </a:lnTo>
                <a:lnTo>
                  <a:pt x="97" y="24"/>
                </a:lnTo>
                <a:lnTo>
                  <a:pt x="91" y="24"/>
                </a:lnTo>
              </a:path>
            </a:pathLst>
          </a:custGeom>
          <a:solidFill>
            <a:schemeClr val="accent2"/>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119" name="Freeform 67">
            <a:extLst>
              <a:ext uri="{FF2B5EF4-FFF2-40B4-BE49-F238E27FC236}">
                <a16:creationId xmlns:a16="http://schemas.microsoft.com/office/drawing/2014/main" id="{ED50FA15-7D95-49EE-96C1-9C3953CDD5A2}"/>
              </a:ext>
            </a:extLst>
          </p:cNvPr>
          <p:cNvSpPr>
            <a:spLocks/>
          </p:cNvSpPr>
          <p:nvPr/>
        </p:nvSpPr>
        <p:spPr bwMode="auto">
          <a:xfrm>
            <a:off x="5049896" y="3651542"/>
            <a:ext cx="98479" cy="64340"/>
          </a:xfrm>
          <a:custGeom>
            <a:avLst/>
            <a:gdLst>
              <a:gd name="T0" fmla="*/ 2147483647 w 90"/>
              <a:gd name="T1" fmla="*/ 2147483647 h 60"/>
              <a:gd name="T2" fmla="*/ 2147483647 w 90"/>
              <a:gd name="T3" fmla="*/ 2147483647 h 60"/>
              <a:gd name="T4" fmla="*/ 2147483647 w 90"/>
              <a:gd name="T5" fmla="*/ 2147483647 h 60"/>
              <a:gd name="T6" fmla="*/ 2147483647 w 90"/>
              <a:gd name="T7" fmla="*/ 2147483647 h 60"/>
              <a:gd name="T8" fmla="*/ 2147483647 w 90"/>
              <a:gd name="T9" fmla="*/ 0 h 60"/>
              <a:gd name="T10" fmla="*/ 2147483647 w 90"/>
              <a:gd name="T11" fmla="*/ 2147483647 h 60"/>
              <a:gd name="T12" fmla="*/ 2147483647 w 90"/>
              <a:gd name="T13" fmla="*/ 2147483647 h 60"/>
              <a:gd name="T14" fmla="*/ 0 w 90"/>
              <a:gd name="T15" fmla="*/ 2147483647 h 60"/>
              <a:gd name="T16" fmla="*/ 2147483647 w 90"/>
              <a:gd name="T17" fmla="*/ 2147483647 h 6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0" h="60">
                <a:moveTo>
                  <a:pt x="18" y="48"/>
                </a:moveTo>
                <a:lnTo>
                  <a:pt x="66" y="60"/>
                </a:lnTo>
                <a:lnTo>
                  <a:pt x="78" y="30"/>
                </a:lnTo>
                <a:lnTo>
                  <a:pt x="90" y="24"/>
                </a:lnTo>
                <a:lnTo>
                  <a:pt x="84" y="0"/>
                </a:lnTo>
                <a:lnTo>
                  <a:pt x="30" y="18"/>
                </a:lnTo>
                <a:lnTo>
                  <a:pt x="6" y="6"/>
                </a:lnTo>
                <a:lnTo>
                  <a:pt x="0" y="24"/>
                </a:lnTo>
                <a:lnTo>
                  <a:pt x="18" y="48"/>
                </a:lnTo>
                <a:close/>
              </a:path>
            </a:pathLst>
          </a:custGeom>
          <a:solidFill>
            <a:schemeClr val="accent2"/>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120" name="Freeform 68">
            <a:extLst>
              <a:ext uri="{FF2B5EF4-FFF2-40B4-BE49-F238E27FC236}">
                <a16:creationId xmlns:a16="http://schemas.microsoft.com/office/drawing/2014/main" id="{08D46469-6240-4A31-83CA-9E56FC85E004}"/>
              </a:ext>
            </a:extLst>
          </p:cNvPr>
          <p:cNvSpPr>
            <a:spLocks/>
          </p:cNvSpPr>
          <p:nvPr/>
        </p:nvSpPr>
        <p:spPr bwMode="auto">
          <a:xfrm>
            <a:off x="5064339" y="3676490"/>
            <a:ext cx="154942" cy="179890"/>
          </a:xfrm>
          <a:custGeom>
            <a:avLst/>
            <a:gdLst>
              <a:gd name="T0" fmla="*/ 2147483647 w 24"/>
              <a:gd name="T1" fmla="*/ 2147483647 h 28"/>
              <a:gd name="T2" fmla="*/ 2147483647 w 24"/>
              <a:gd name="T3" fmla="*/ 2147483647 h 28"/>
              <a:gd name="T4" fmla="*/ 2147483647 w 24"/>
              <a:gd name="T5" fmla="*/ 2147483647 h 28"/>
              <a:gd name="T6" fmla="*/ 2147483647 w 24"/>
              <a:gd name="T7" fmla="*/ 2147483647 h 28"/>
              <a:gd name="T8" fmla="*/ 0 w 24"/>
              <a:gd name="T9" fmla="*/ 2147483647 h 28"/>
              <a:gd name="T10" fmla="*/ 2147483647 w 24"/>
              <a:gd name="T11" fmla="*/ 2147483647 h 28"/>
              <a:gd name="T12" fmla="*/ 2147483647 w 24"/>
              <a:gd name="T13" fmla="*/ 2147483647 h 28"/>
              <a:gd name="T14" fmla="*/ 2147483647 w 24"/>
              <a:gd name="T15" fmla="*/ 2147483647 h 28"/>
              <a:gd name="T16" fmla="*/ 2147483647 w 24"/>
              <a:gd name="T17" fmla="*/ 2147483647 h 28"/>
              <a:gd name="T18" fmla="*/ 2147483647 w 24"/>
              <a:gd name="T19" fmla="*/ 2147483647 h 28"/>
              <a:gd name="T20" fmla="*/ 2147483647 w 24"/>
              <a:gd name="T21" fmla="*/ 2147483647 h 28"/>
              <a:gd name="T22" fmla="*/ 2147483647 w 24"/>
              <a:gd name="T23" fmla="*/ 2147483647 h 28"/>
              <a:gd name="T24" fmla="*/ 2147483647 w 24"/>
              <a:gd name="T25" fmla="*/ 0 h 28"/>
              <a:gd name="T26" fmla="*/ 2147483647 w 24"/>
              <a:gd name="T27" fmla="*/ 0 h 28"/>
              <a:gd name="T28" fmla="*/ 2147483647 w 24"/>
              <a:gd name="T29" fmla="*/ 2147483647 h 28"/>
              <a:gd name="T30" fmla="*/ 2147483647 w 24"/>
              <a:gd name="T31" fmla="*/ 2147483647 h 2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4" h="28">
                <a:moveTo>
                  <a:pt x="9" y="6"/>
                </a:moveTo>
                <a:cubicBezTo>
                  <a:pt x="10" y="6"/>
                  <a:pt x="10" y="6"/>
                  <a:pt x="10" y="6"/>
                </a:cubicBezTo>
                <a:cubicBezTo>
                  <a:pt x="9" y="13"/>
                  <a:pt x="9" y="13"/>
                  <a:pt x="9" y="13"/>
                </a:cubicBezTo>
                <a:cubicBezTo>
                  <a:pt x="4" y="17"/>
                  <a:pt x="4" y="17"/>
                  <a:pt x="4" y="17"/>
                </a:cubicBezTo>
                <a:cubicBezTo>
                  <a:pt x="4" y="17"/>
                  <a:pt x="3" y="18"/>
                  <a:pt x="0" y="18"/>
                </a:cubicBezTo>
                <a:cubicBezTo>
                  <a:pt x="1" y="21"/>
                  <a:pt x="1" y="21"/>
                  <a:pt x="1" y="21"/>
                </a:cubicBezTo>
                <a:cubicBezTo>
                  <a:pt x="4" y="28"/>
                  <a:pt x="4" y="28"/>
                  <a:pt x="4" y="28"/>
                </a:cubicBezTo>
                <a:cubicBezTo>
                  <a:pt x="11" y="23"/>
                  <a:pt x="11" y="23"/>
                  <a:pt x="11" y="23"/>
                </a:cubicBezTo>
                <a:cubicBezTo>
                  <a:pt x="17" y="15"/>
                  <a:pt x="17" y="15"/>
                  <a:pt x="17" y="15"/>
                </a:cubicBezTo>
                <a:cubicBezTo>
                  <a:pt x="20" y="11"/>
                  <a:pt x="20" y="11"/>
                  <a:pt x="20" y="11"/>
                </a:cubicBezTo>
                <a:cubicBezTo>
                  <a:pt x="24" y="7"/>
                  <a:pt x="24" y="7"/>
                  <a:pt x="24" y="7"/>
                </a:cubicBezTo>
                <a:cubicBezTo>
                  <a:pt x="16" y="1"/>
                  <a:pt x="16" y="1"/>
                  <a:pt x="16" y="1"/>
                </a:cubicBezTo>
                <a:cubicBezTo>
                  <a:pt x="13" y="0"/>
                  <a:pt x="13" y="0"/>
                  <a:pt x="13" y="0"/>
                </a:cubicBezTo>
                <a:cubicBezTo>
                  <a:pt x="13" y="0"/>
                  <a:pt x="13" y="0"/>
                  <a:pt x="13" y="0"/>
                </a:cubicBezTo>
                <a:cubicBezTo>
                  <a:pt x="11" y="1"/>
                  <a:pt x="11" y="1"/>
                  <a:pt x="11" y="1"/>
                </a:cubicBezTo>
                <a:lnTo>
                  <a:pt x="9" y="6"/>
                </a:lnTo>
                <a:close/>
              </a:path>
            </a:pathLst>
          </a:custGeom>
          <a:solidFill>
            <a:schemeClr val="accent2"/>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121" name="Freeform 69">
            <a:extLst>
              <a:ext uri="{FF2B5EF4-FFF2-40B4-BE49-F238E27FC236}">
                <a16:creationId xmlns:a16="http://schemas.microsoft.com/office/drawing/2014/main" id="{516903F5-5C9A-48DA-9DAE-A324A4E11AFF}"/>
              </a:ext>
            </a:extLst>
          </p:cNvPr>
          <p:cNvSpPr>
            <a:spLocks/>
          </p:cNvSpPr>
          <p:nvPr/>
        </p:nvSpPr>
        <p:spPr bwMode="auto">
          <a:xfrm>
            <a:off x="4870006" y="3792040"/>
            <a:ext cx="219282" cy="136559"/>
          </a:xfrm>
          <a:custGeom>
            <a:avLst/>
            <a:gdLst>
              <a:gd name="T0" fmla="*/ 2147483647 w 34"/>
              <a:gd name="T1" fmla="*/ 0 h 21"/>
              <a:gd name="T2" fmla="*/ 2147483647 w 34"/>
              <a:gd name="T3" fmla="*/ 2147483647 h 21"/>
              <a:gd name="T4" fmla="*/ 2147483647 w 34"/>
              <a:gd name="T5" fmla="*/ 2147483647 h 21"/>
              <a:gd name="T6" fmla="*/ 2147483647 w 34"/>
              <a:gd name="T7" fmla="*/ 2147483647 h 21"/>
              <a:gd name="T8" fmla="*/ 0 w 34"/>
              <a:gd name="T9" fmla="*/ 2147483647 h 21"/>
              <a:gd name="T10" fmla="*/ 2147483647 w 34"/>
              <a:gd name="T11" fmla="*/ 2147483647 h 21"/>
              <a:gd name="T12" fmla="*/ 2147483647 w 34"/>
              <a:gd name="T13" fmla="*/ 2147483647 h 21"/>
              <a:gd name="T14" fmla="*/ 2147483647 w 34"/>
              <a:gd name="T15" fmla="*/ 2147483647 h 21"/>
              <a:gd name="T16" fmla="*/ 2147483647 w 34"/>
              <a:gd name="T17" fmla="*/ 2147483647 h 21"/>
              <a:gd name="T18" fmla="*/ 2147483647 w 34"/>
              <a:gd name="T19" fmla="*/ 2147483647 h 21"/>
              <a:gd name="T20" fmla="*/ 2147483647 w 34"/>
              <a:gd name="T21" fmla="*/ 2147483647 h 21"/>
              <a:gd name="T22" fmla="*/ 2147483647 w 34"/>
              <a:gd name="T23" fmla="*/ 2147483647 h 21"/>
              <a:gd name="T24" fmla="*/ 2147483647 w 34"/>
              <a:gd name="T25" fmla="*/ 2147483647 h 21"/>
              <a:gd name="T26" fmla="*/ 2147483647 w 34"/>
              <a:gd name="T27" fmla="*/ 0 h 2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4" h="21">
                <a:moveTo>
                  <a:pt x="30" y="0"/>
                </a:moveTo>
                <a:cubicBezTo>
                  <a:pt x="25" y="2"/>
                  <a:pt x="18" y="3"/>
                  <a:pt x="18" y="4"/>
                </a:cubicBezTo>
                <a:cubicBezTo>
                  <a:pt x="16" y="5"/>
                  <a:pt x="14" y="7"/>
                  <a:pt x="14" y="7"/>
                </a:cubicBezTo>
                <a:cubicBezTo>
                  <a:pt x="3" y="7"/>
                  <a:pt x="3" y="7"/>
                  <a:pt x="3" y="7"/>
                </a:cubicBezTo>
                <a:cubicBezTo>
                  <a:pt x="0" y="8"/>
                  <a:pt x="0" y="8"/>
                  <a:pt x="0" y="8"/>
                </a:cubicBezTo>
                <a:cubicBezTo>
                  <a:pt x="1" y="12"/>
                  <a:pt x="1" y="12"/>
                  <a:pt x="1" y="12"/>
                </a:cubicBezTo>
                <a:cubicBezTo>
                  <a:pt x="5" y="21"/>
                  <a:pt x="5" y="21"/>
                  <a:pt x="5" y="21"/>
                </a:cubicBezTo>
                <a:cubicBezTo>
                  <a:pt x="12" y="19"/>
                  <a:pt x="12" y="19"/>
                  <a:pt x="12" y="19"/>
                </a:cubicBezTo>
                <a:cubicBezTo>
                  <a:pt x="15" y="19"/>
                  <a:pt x="15" y="19"/>
                  <a:pt x="15" y="19"/>
                </a:cubicBezTo>
                <a:cubicBezTo>
                  <a:pt x="19" y="15"/>
                  <a:pt x="19" y="15"/>
                  <a:pt x="19" y="15"/>
                </a:cubicBezTo>
                <a:cubicBezTo>
                  <a:pt x="25" y="13"/>
                  <a:pt x="25" y="13"/>
                  <a:pt x="25" y="13"/>
                </a:cubicBezTo>
                <a:cubicBezTo>
                  <a:pt x="34" y="10"/>
                  <a:pt x="34" y="10"/>
                  <a:pt x="34" y="10"/>
                </a:cubicBezTo>
                <a:cubicBezTo>
                  <a:pt x="31" y="3"/>
                  <a:pt x="31" y="3"/>
                  <a:pt x="31" y="3"/>
                </a:cubicBezTo>
                <a:lnTo>
                  <a:pt x="30" y="0"/>
                </a:lnTo>
                <a:close/>
              </a:path>
            </a:pathLst>
          </a:custGeom>
          <a:solidFill>
            <a:schemeClr val="accent2"/>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122" name="Freeform 70">
            <a:extLst>
              <a:ext uri="{FF2B5EF4-FFF2-40B4-BE49-F238E27FC236}">
                <a16:creationId xmlns:a16="http://schemas.microsoft.com/office/drawing/2014/main" id="{8E58EB9F-E67F-4547-B5DE-802B2F1ECD7D}"/>
              </a:ext>
            </a:extLst>
          </p:cNvPr>
          <p:cNvSpPr>
            <a:spLocks/>
          </p:cNvSpPr>
          <p:nvPr/>
        </p:nvSpPr>
        <p:spPr bwMode="auto">
          <a:xfrm>
            <a:off x="4715064" y="3495287"/>
            <a:ext cx="407050" cy="349275"/>
          </a:xfrm>
          <a:custGeom>
            <a:avLst/>
            <a:gdLst>
              <a:gd name="T0" fmla="*/ 2147483647 w 63"/>
              <a:gd name="T1" fmla="*/ 2147483647 h 54"/>
              <a:gd name="T2" fmla="*/ 2147483647 w 63"/>
              <a:gd name="T3" fmla="*/ 2147483647 h 54"/>
              <a:gd name="T4" fmla="*/ 2147483647 w 63"/>
              <a:gd name="T5" fmla="*/ 2147483647 h 54"/>
              <a:gd name="T6" fmla="*/ 2147483647 w 63"/>
              <a:gd name="T7" fmla="*/ 2147483647 h 54"/>
              <a:gd name="T8" fmla="*/ 2147483647 w 63"/>
              <a:gd name="T9" fmla="*/ 2147483647 h 54"/>
              <a:gd name="T10" fmla="*/ 2147483647 w 63"/>
              <a:gd name="T11" fmla="*/ 2147483647 h 54"/>
              <a:gd name="T12" fmla="*/ 2147483647 w 63"/>
              <a:gd name="T13" fmla="*/ 2147483647 h 54"/>
              <a:gd name="T14" fmla="*/ 2147483647 w 63"/>
              <a:gd name="T15" fmla="*/ 2147483647 h 54"/>
              <a:gd name="T16" fmla="*/ 2147483647 w 63"/>
              <a:gd name="T17" fmla="*/ 2147483647 h 54"/>
              <a:gd name="T18" fmla="*/ 2147483647 w 63"/>
              <a:gd name="T19" fmla="*/ 2147483647 h 54"/>
              <a:gd name="T20" fmla="*/ 2147483647 w 63"/>
              <a:gd name="T21" fmla="*/ 2147483647 h 54"/>
              <a:gd name="T22" fmla="*/ 2147483647 w 63"/>
              <a:gd name="T23" fmla="*/ 2147483647 h 54"/>
              <a:gd name="T24" fmla="*/ 2147483647 w 63"/>
              <a:gd name="T25" fmla="*/ 2147483647 h 54"/>
              <a:gd name="T26" fmla="*/ 2147483647 w 63"/>
              <a:gd name="T27" fmla="*/ 2147483647 h 54"/>
              <a:gd name="T28" fmla="*/ 2147483647 w 63"/>
              <a:gd name="T29" fmla="*/ 0 h 54"/>
              <a:gd name="T30" fmla="*/ 2147483647 w 63"/>
              <a:gd name="T31" fmla="*/ 0 h 54"/>
              <a:gd name="T32" fmla="*/ 2147483647 w 63"/>
              <a:gd name="T33" fmla="*/ 2147483647 h 54"/>
              <a:gd name="T34" fmla="*/ 2147483647 w 63"/>
              <a:gd name="T35" fmla="*/ 2147483647 h 54"/>
              <a:gd name="T36" fmla="*/ 2147483647 w 63"/>
              <a:gd name="T37" fmla="*/ 2147483647 h 54"/>
              <a:gd name="T38" fmla="*/ 2147483647 w 63"/>
              <a:gd name="T39" fmla="*/ 2147483647 h 54"/>
              <a:gd name="T40" fmla="*/ 2147483647 w 63"/>
              <a:gd name="T41" fmla="*/ 2147483647 h 54"/>
              <a:gd name="T42" fmla="*/ 2147483647 w 63"/>
              <a:gd name="T43" fmla="*/ 2147483647 h 54"/>
              <a:gd name="T44" fmla="*/ 0 w 63"/>
              <a:gd name="T45" fmla="*/ 2147483647 h 54"/>
              <a:gd name="T46" fmla="*/ 2147483647 w 63"/>
              <a:gd name="T47" fmla="*/ 2147483647 h 54"/>
              <a:gd name="T48" fmla="*/ 2147483647 w 63"/>
              <a:gd name="T49" fmla="*/ 2147483647 h 54"/>
              <a:gd name="T50" fmla="*/ 2147483647 w 63"/>
              <a:gd name="T51" fmla="*/ 2147483647 h 54"/>
              <a:gd name="T52" fmla="*/ 2147483647 w 63"/>
              <a:gd name="T53" fmla="*/ 2147483647 h 54"/>
              <a:gd name="T54" fmla="*/ 2147483647 w 63"/>
              <a:gd name="T55" fmla="*/ 2147483647 h 54"/>
              <a:gd name="T56" fmla="*/ 2147483647 w 63"/>
              <a:gd name="T57" fmla="*/ 2147483647 h 54"/>
              <a:gd name="T58" fmla="*/ 2147483647 w 63"/>
              <a:gd name="T59" fmla="*/ 2147483647 h 54"/>
              <a:gd name="T60" fmla="*/ 2147483647 w 63"/>
              <a:gd name="T61" fmla="*/ 2147483647 h 54"/>
              <a:gd name="T62" fmla="*/ 2147483647 w 63"/>
              <a:gd name="T63" fmla="*/ 2147483647 h 54"/>
              <a:gd name="T64" fmla="*/ 2147483647 w 63"/>
              <a:gd name="T65" fmla="*/ 2147483647 h 54"/>
              <a:gd name="T66" fmla="*/ 2147483647 w 63"/>
              <a:gd name="T67" fmla="*/ 2147483647 h 5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63" h="54">
                <a:moveTo>
                  <a:pt x="63" y="34"/>
                </a:moveTo>
                <a:cubicBezTo>
                  <a:pt x="55" y="32"/>
                  <a:pt x="55" y="32"/>
                  <a:pt x="55" y="32"/>
                </a:cubicBezTo>
                <a:cubicBezTo>
                  <a:pt x="52" y="28"/>
                  <a:pt x="52" y="28"/>
                  <a:pt x="52" y="28"/>
                </a:cubicBezTo>
                <a:cubicBezTo>
                  <a:pt x="53" y="25"/>
                  <a:pt x="53" y="25"/>
                  <a:pt x="53" y="25"/>
                </a:cubicBezTo>
                <a:cubicBezTo>
                  <a:pt x="52" y="25"/>
                  <a:pt x="52" y="25"/>
                  <a:pt x="52" y="25"/>
                </a:cubicBezTo>
                <a:cubicBezTo>
                  <a:pt x="48" y="23"/>
                  <a:pt x="48" y="23"/>
                  <a:pt x="48" y="23"/>
                </a:cubicBezTo>
                <a:cubicBezTo>
                  <a:pt x="46" y="17"/>
                  <a:pt x="46" y="17"/>
                  <a:pt x="46" y="17"/>
                </a:cubicBezTo>
                <a:cubicBezTo>
                  <a:pt x="42" y="13"/>
                  <a:pt x="42" y="13"/>
                  <a:pt x="42" y="13"/>
                </a:cubicBezTo>
                <a:cubicBezTo>
                  <a:pt x="42" y="12"/>
                  <a:pt x="42" y="12"/>
                  <a:pt x="42" y="12"/>
                </a:cubicBezTo>
                <a:cubicBezTo>
                  <a:pt x="39" y="12"/>
                  <a:pt x="39" y="12"/>
                  <a:pt x="39" y="12"/>
                </a:cubicBezTo>
                <a:cubicBezTo>
                  <a:pt x="36" y="10"/>
                  <a:pt x="36" y="10"/>
                  <a:pt x="36" y="10"/>
                </a:cubicBezTo>
                <a:cubicBezTo>
                  <a:pt x="28" y="9"/>
                  <a:pt x="28" y="9"/>
                  <a:pt x="28" y="9"/>
                </a:cubicBezTo>
                <a:cubicBezTo>
                  <a:pt x="25" y="6"/>
                  <a:pt x="25" y="6"/>
                  <a:pt x="25" y="6"/>
                </a:cubicBezTo>
                <a:cubicBezTo>
                  <a:pt x="15" y="1"/>
                  <a:pt x="15" y="1"/>
                  <a:pt x="15" y="1"/>
                </a:cubicBezTo>
                <a:cubicBezTo>
                  <a:pt x="11" y="0"/>
                  <a:pt x="11" y="0"/>
                  <a:pt x="11" y="0"/>
                </a:cubicBezTo>
                <a:cubicBezTo>
                  <a:pt x="12" y="0"/>
                  <a:pt x="12" y="0"/>
                  <a:pt x="12" y="0"/>
                </a:cubicBezTo>
                <a:cubicBezTo>
                  <a:pt x="10" y="1"/>
                  <a:pt x="10" y="1"/>
                  <a:pt x="10" y="1"/>
                </a:cubicBezTo>
                <a:cubicBezTo>
                  <a:pt x="6" y="2"/>
                  <a:pt x="6" y="2"/>
                  <a:pt x="6" y="2"/>
                </a:cubicBezTo>
                <a:cubicBezTo>
                  <a:pt x="8" y="7"/>
                  <a:pt x="8" y="7"/>
                  <a:pt x="8" y="7"/>
                </a:cubicBezTo>
                <a:cubicBezTo>
                  <a:pt x="7" y="9"/>
                  <a:pt x="7" y="9"/>
                  <a:pt x="7" y="9"/>
                </a:cubicBezTo>
                <a:cubicBezTo>
                  <a:pt x="4" y="9"/>
                  <a:pt x="4" y="9"/>
                  <a:pt x="4" y="9"/>
                </a:cubicBezTo>
                <a:cubicBezTo>
                  <a:pt x="2" y="11"/>
                  <a:pt x="2" y="11"/>
                  <a:pt x="2" y="11"/>
                </a:cubicBezTo>
                <a:cubicBezTo>
                  <a:pt x="0" y="11"/>
                  <a:pt x="0" y="11"/>
                  <a:pt x="0" y="11"/>
                </a:cubicBezTo>
                <a:cubicBezTo>
                  <a:pt x="2" y="15"/>
                  <a:pt x="2" y="15"/>
                  <a:pt x="2" y="15"/>
                </a:cubicBezTo>
                <a:cubicBezTo>
                  <a:pt x="9" y="29"/>
                  <a:pt x="9" y="29"/>
                  <a:pt x="9" y="29"/>
                </a:cubicBezTo>
                <a:cubicBezTo>
                  <a:pt x="13" y="33"/>
                  <a:pt x="13" y="33"/>
                  <a:pt x="13" y="33"/>
                </a:cubicBezTo>
                <a:cubicBezTo>
                  <a:pt x="15" y="39"/>
                  <a:pt x="15" y="39"/>
                  <a:pt x="15" y="39"/>
                </a:cubicBezTo>
                <a:cubicBezTo>
                  <a:pt x="17" y="46"/>
                  <a:pt x="17" y="46"/>
                  <a:pt x="17" y="46"/>
                </a:cubicBezTo>
                <a:cubicBezTo>
                  <a:pt x="24" y="53"/>
                  <a:pt x="24" y="53"/>
                  <a:pt x="24" y="53"/>
                </a:cubicBezTo>
                <a:cubicBezTo>
                  <a:pt x="24" y="54"/>
                  <a:pt x="24" y="54"/>
                  <a:pt x="24" y="54"/>
                </a:cubicBezTo>
                <a:cubicBezTo>
                  <a:pt x="27" y="53"/>
                  <a:pt x="27" y="53"/>
                  <a:pt x="27" y="53"/>
                </a:cubicBezTo>
                <a:cubicBezTo>
                  <a:pt x="38" y="53"/>
                  <a:pt x="38" y="53"/>
                  <a:pt x="38" y="53"/>
                </a:cubicBezTo>
                <a:cubicBezTo>
                  <a:pt x="38" y="53"/>
                  <a:pt x="40" y="51"/>
                  <a:pt x="42" y="50"/>
                </a:cubicBezTo>
                <a:cubicBezTo>
                  <a:pt x="42" y="49"/>
                  <a:pt x="49" y="48"/>
                  <a:pt x="54" y="46"/>
                </a:cubicBezTo>
              </a:path>
            </a:pathLst>
          </a:custGeom>
          <a:solidFill>
            <a:schemeClr val="accent4"/>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123" name="Freeform 71">
            <a:extLst>
              <a:ext uri="{FF2B5EF4-FFF2-40B4-BE49-F238E27FC236}">
                <a16:creationId xmlns:a16="http://schemas.microsoft.com/office/drawing/2014/main" id="{1B05DB8A-5D9E-42A8-873B-723B50D2DF3C}"/>
              </a:ext>
            </a:extLst>
          </p:cNvPr>
          <p:cNvSpPr>
            <a:spLocks/>
          </p:cNvSpPr>
          <p:nvPr/>
        </p:nvSpPr>
        <p:spPr bwMode="auto">
          <a:xfrm>
            <a:off x="5064339" y="3715882"/>
            <a:ext cx="64341" cy="76158"/>
          </a:xfrm>
          <a:custGeom>
            <a:avLst/>
            <a:gdLst>
              <a:gd name="T0" fmla="*/ 0 w 10"/>
              <a:gd name="T1" fmla="*/ 2147483647 h 12"/>
              <a:gd name="T2" fmla="*/ 2147483647 w 10"/>
              <a:gd name="T3" fmla="*/ 2147483647 h 12"/>
              <a:gd name="T4" fmla="*/ 2147483647 w 10"/>
              <a:gd name="T5" fmla="*/ 2147483647 h 12"/>
              <a:gd name="T6" fmla="*/ 2147483647 w 10"/>
              <a:gd name="T7" fmla="*/ 0 h 12"/>
              <a:gd name="T8" fmla="*/ 2147483647 w 10"/>
              <a:gd name="T9" fmla="*/ 0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 h="12">
                <a:moveTo>
                  <a:pt x="0" y="12"/>
                </a:moveTo>
                <a:cubicBezTo>
                  <a:pt x="3" y="12"/>
                  <a:pt x="4" y="11"/>
                  <a:pt x="4" y="11"/>
                </a:cubicBezTo>
                <a:cubicBezTo>
                  <a:pt x="9" y="7"/>
                  <a:pt x="9" y="7"/>
                  <a:pt x="9" y="7"/>
                </a:cubicBezTo>
                <a:cubicBezTo>
                  <a:pt x="10" y="0"/>
                  <a:pt x="10" y="0"/>
                  <a:pt x="10" y="0"/>
                </a:cubicBezTo>
                <a:cubicBezTo>
                  <a:pt x="9" y="0"/>
                  <a:pt x="9" y="0"/>
                  <a:pt x="9" y="0"/>
                </a:cubicBezTo>
              </a:path>
            </a:pathLst>
          </a:custGeom>
          <a:solidFill>
            <a:schemeClr val="accent2"/>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124" name="Freeform 72">
            <a:extLst>
              <a:ext uri="{FF2B5EF4-FFF2-40B4-BE49-F238E27FC236}">
                <a16:creationId xmlns:a16="http://schemas.microsoft.com/office/drawing/2014/main" id="{C0EBA35B-E398-46BC-BACB-96DA23651AF1}"/>
              </a:ext>
            </a:extLst>
          </p:cNvPr>
          <p:cNvSpPr>
            <a:spLocks/>
          </p:cNvSpPr>
          <p:nvPr/>
        </p:nvSpPr>
        <p:spPr bwMode="auto">
          <a:xfrm>
            <a:off x="4784657" y="3366606"/>
            <a:ext cx="206151" cy="207464"/>
          </a:xfrm>
          <a:custGeom>
            <a:avLst/>
            <a:gdLst>
              <a:gd name="T0" fmla="*/ 2147483647 w 192"/>
              <a:gd name="T1" fmla="*/ 2147483647 h 192"/>
              <a:gd name="T2" fmla="*/ 2147483647 w 192"/>
              <a:gd name="T3" fmla="*/ 2147483647 h 192"/>
              <a:gd name="T4" fmla="*/ 2147483647 w 192"/>
              <a:gd name="T5" fmla="*/ 2147483647 h 192"/>
              <a:gd name="T6" fmla="*/ 2147483647 w 192"/>
              <a:gd name="T7" fmla="*/ 2147483647 h 192"/>
              <a:gd name="T8" fmla="*/ 2147483647 w 192"/>
              <a:gd name="T9" fmla="*/ 2147483647 h 192"/>
              <a:gd name="T10" fmla="*/ 2147483647 w 192"/>
              <a:gd name="T11" fmla="*/ 0 h 192"/>
              <a:gd name="T12" fmla="*/ 2147483647 w 192"/>
              <a:gd name="T13" fmla="*/ 2147483647 h 192"/>
              <a:gd name="T14" fmla="*/ 2147483647 w 192"/>
              <a:gd name="T15" fmla="*/ 2147483647 h 192"/>
              <a:gd name="T16" fmla="*/ 2147483647 w 192"/>
              <a:gd name="T17" fmla="*/ 2147483647 h 192"/>
              <a:gd name="T18" fmla="*/ 2147483647 w 192"/>
              <a:gd name="T19" fmla="*/ 2147483647 h 192"/>
              <a:gd name="T20" fmla="*/ 2147483647 w 192"/>
              <a:gd name="T21" fmla="*/ 2147483647 h 192"/>
              <a:gd name="T22" fmla="*/ 0 w 192"/>
              <a:gd name="T23" fmla="*/ 2147483647 h 192"/>
              <a:gd name="T24" fmla="*/ 0 w 192"/>
              <a:gd name="T25" fmla="*/ 2147483647 h 192"/>
              <a:gd name="T26" fmla="*/ 2147483647 w 192"/>
              <a:gd name="T27" fmla="*/ 2147483647 h 192"/>
              <a:gd name="T28" fmla="*/ 2147483647 w 192"/>
              <a:gd name="T29" fmla="*/ 2147483647 h 192"/>
              <a:gd name="T30" fmla="*/ 2147483647 w 192"/>
              <a:gd name="T31" fmla="*/ 2147483647 h 192"/>
              <a:gd name="T32" fmla="*/ 2147483647 w 192"/>
              <a:gd name="T33" fmla="*/ 2147483647 h 192"/>
              <a:gd name="T34" fmla="*/ 2147483647 w 192"/>
              <a:gd name="T35" fmla="*/ 2147483647 h 192"/>
              <a:gd name="T36" fmla="*/ 2147483647 w 192"/>
              <a:gd name="T37" fmla="*/ 2147483647 h 192"/>
              <a:gd name="T38" fmla="*/ 2147483647 w 192"/>
              <a:gd name="T39" fmla="*/ 2147483647 h 192"/>
              <a:gd name="T40" fmla="*/ 2147483647 w 192"/>
              <a:gd name="T41" fmla="*/ 2147483647 h 192"/>
              <a:gd name="T42" fmla="*/ 2147483647 w 192"/>
              <a:gd name="T43" fmla="*/ 2147483647 h 192"/>
              <a:gd name="T44" fmla="*/ 2147483647 w 192"/>
              <a:gd name="T45" fmla="*/ 2147483647 h 19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92" h="192">
                <a:moveTo>
                  <a:pt x="168" y="120"/>
                </a:moveTo>
                <a:lnTo>
                  <a:pt x="132" y="90"/>
                </a:lnTo>
                <a:lnTo>
                  <a:pt x="132" y="66"/>
                </a:lnTo>
                <a:lnTo>
                  <a:pt x="138" y="42"/>
                </a:lnTo>
                <a:lnTo>
                  <a:pt x="114" y="6"/>
                </a:lnTo>
                <a:lnTo>
                  <a:pt x="102" y="0"/>
                </a:lnTo>
                <a:lnTo>
                  <a:pt x="72" y="6"/>
                </a:lnTo>
                <a:lnTo>
                  <a:pt x="66" y="6"/>
                </a:lnTo>
                <a:lnTo>
                  <a:pt x="66" y="12"/>
                </a:lnTo>
                <a:lnTo>
                  <a:pt x="54" y="30"/>
                </a:lnTo>
                <a:lnTo>
                  <a:pt x="42" y="72"/>
                </a:lnTo>
                <a:lnTo>
                  <a:pt x="0" y="96"/>
                </a:lnTo>
                <a:lnTo>
                  <a:pt x="0" y="120"/>
                </a:lnTo>
                <a:lnTo>
                  <a:pt x="24" y="126"/>
                </a:lnTo>
                <a:lnTo>
                  <a:pt x="84" y="156"/>
                </a:lnTo>
                <a:lnTo>
                  <a:pt x="102" y="174"/>
                </a:lnTo>
                <a:lnTo>
                  <a:pt x="150" y="180"/>
                </a:lnTo>
                <a:lnTo>
                  <a:pt x="168" y="192"/>
                </a:lnTo>
                <a:lnTo>
                  <a:pt x="186" y="192"/>
                </a:lnTo>
                <a:lnTo>
                  <a:pt x="180" y="180"/>
                </a:lnTo>
                <a:lnTo>
                  <a:pt x="192" y="174"/>
                </a:lnTo>
                <a:lnTo>
                  <a:pt x="180" y="150"/>
                </a:lnTo>
                <a:lnTo>
                  <a:pt x="168" y="120"/>
                </a:lnTo>
                <a:close/>
              </a:path>
            </a:pathLst>
          </a:custGeom>
          <a:solidFill>
            <a:schemeClr val="accent2"/>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125" name="Freeform 73">
            <a:extLst>
              <a:ext uri="{FF2B5EF4-FFF2-40B4-BE49-F238E27FC236}">
                <a16:creationId xmlns:a16="http://schemas.microsoft.com/office/drawing/2014/main" id="{A086AB6B-A478-4E23-B588-CB6BAF22D457}"/>
              </a:ext>
            </a:extLst>
          </p:cNvPr>
          <p:cNvSpPr>
            <a:spLocks/>
          </p:cNvSpPr>
          <p:nvPr/>
        </p:nvSpPr>
        <p:spPr bwMode="auto">
          <a:xfrm>
            <a:off x="4902833" y="3310145"/>
            <a:ext cx="388667" cy="353214"/>
          </a:xfrm>
          <a:custGeom>
            <a:avLst/>
            <a:gdLst>
              <a:gd name="T0" fmla="*/ 2147483647 w 60"/>
              <a:gd name="T1" fmla="*/ 2147483647 h 55"/>
              <a:gd name="T2" fmla="*/ 2147483647 w 60"/>
              <a:gd name="T3" fmla="*/ 2147483647 h 55"/>
              <a:gd name="T4" fmla="*/ 2147483647 w 60"/>
              <a:gd name="T5" fmla="*/ 2147483647 h 55"/>
              <a:gd name="T6" fmla="*/ 2147483647 w 60"/>
              <a:gd name="T7" fmla="*/ 2147483647 h 55"/>
              <a:gd name="T8" fmla="*/ 2147483647 w 60"/>
              <a:gd name="T9" fmla="*/ 2147483647 h 55"/>
              <a:gd name="T10" fmla="*/ 2147483647 w 60"/>
              <a:gd name="T11" fmla="*/ 2147483647 h 55"/>
              <a:gd name="T12" fmla="*/ 2147483647 w 60"/>
              <a:gd name="T13" fmla="*/ 2147483647 h 55"/>
              <a:gd name="T14" fmla="*/ 2147483647 w 60"/>
              <a:gd name="T15" fmla="*/ 2147483647 h 55"/>
              <a:gd name="T16" fmla="*/ 2147483647 w 60"/>
              <a:gd name="T17" fmla="*/ 2147483647 h 55"/>
              <a:gd name="T18" fmla="*/ 2147483647 w 60"/>
              <a:gd name="T19" fmla="*/ 2147483647 h 55"/>
              <a:gd name="T20" fmla="*/ 2147483647 w 60"/>
              <a:gd name="T21" fmla="*/ 2147483647 h 55"/>
              <a:gd name="T22" fmla="*/ 2147483647 w 60"/>
              <a:gd name="T23" fmla="*/ 2147483647 h 55"/>
              <a:gd name="T24" fmla="*/ 2147483647 w 60"/>
              <a:gd name="T25" fmla="*/ 2147483647 h 55"/>
              <a:gd name="T26" fmla="*/ 2147483647 w 60"/>
              <a:gd name="T27" fmla="*/ 2147483647 h 55"/>
              <a:gd name="T28" fmla="*/ 2147483647 w 60"/>
              <a:gd name="T29" fmla="*/ 2147483647 h 55"/>
              <a:gd name="T30" fmla="*/ 2147483647 w 60"/>
              <a:gd name="T31" fmla="*/ 2147483647 h 55"/>
              <a:gd name="T32" fmla="*/ 2147483647 w 60"/>
              <a:gd name="T33" fmla="*/ 2147483647 h 55"/>
              <a:gd name="T34" fmla="*/ 2147483647 w 60"/>
              <a:gd name="T35" fmla="*/ 2147483647 h 55"/>
              <a:gd name="T36" fmla="*/ 2147483647 w 60"/>
              <a:gd name="T37" fmla="*/ 2147483647 h 55"/>
              <a:gd name="T38" fmla="*/ 2147483647 w 60"/>
              <a:gd name="T39" fmla="*/ 2147483647 h 55"/>
              <a:gd name="T40" fmla="*/ 2147483647 w 60"/>
              <a:gd name="T41" fmla="*/ 0 h 55"/>
              <a:gd name="T42" fmla="*/ 2147483647 w 60"/>
              <a:gd name="T43" fmla="*/ 2147483647 h 55"/>
              <a:gd name="T44" fmla="*/ 2147483647 w 60"/>
              <a:gd name="T45" fmla="*/ 2147483647 h 55"/>
              <a:gd name="T46" fmla="*/ 0 w 60"/>
              <a:gd name="T47" fmla="*/ 0 h 55"/>
              <a:gd name="T48" fmla="*/ 0 w 60"/>
              <a:gd name="T49" fmla="*/ 0 h 55"/>
              <a:gd name="T50" fmla="*/ 0 w 60"/>
              <a:gd name="T51" fmla="*/ 2147483647 h 55"/>
              <a:gd name="T52" fmla="*/ 2147483647 w 60"/>
              <a:gd name="T53" fmla="*/ 2147483647 h 55"/>
              <a:gd name="T54" fmla="*/ 2147483647 w 60"/>
              <a:gd name="T55" fmla="*/ 2147483647 h 55"/>
              <a:gd name="T56" fmla="*/ 2147483647 w 60"/>
              <a:gd name="T57" fmla="*/ 2147483647 h 55"/>
              <a:gd name="T58" fmla="*/ 2147483647 w 60"/>
              <a:gd name="T59" fmla="*/ 2147483647 h 55"/>
              <a:gd name="T60" fmla="*/ 2147483647 w 60"/>
              <a:gd name="T61" fmla="*/ 2147483647 h 55"/>
              <a:gd name="T62" fmla="*/ 2147483647 w 60"/>
              <a:gd name="T63" fmla="*/ 2147483647 h 55"/>
              <a:gd name="T64" fmla="*/ 2147483647 w 60"/>
              <a:gd name="T65" fmla="*/ 2147483647 h 55"/>
              <a:gd name="T66" fmla="*/ 2147483647 w 60"/>
              <a:gd name="T67" fmla="*/ 2147483647 h 55"/>
              <a:gd name="T68" fmla="*/ 2147483647 w 60"/>
              <a:gd name="T69" fmla="*/ 2147483647 h 55"/>
              <a:gd name="T70" fmla="*/ 2147483647 w 60"/>
              <a:gd name="T71" fmla="*/ 2147483647 h 55"/>
              <a:gd name="T72" fmla="*/ 2147483647 w 60"/>
              <a:gd name="T73" fmla="*/ 2147483647 h 55"/>
              <a:gd name="T74" fmla="*/ 2147483647 w 60"/>
              <a:gd name="T75" fmla="*/ 2147483647 h 55"/>
              <a:gd name="T76" fmla="*/ 2147483647 w 60"/>
              <a:gd name="T77" fmla="*/ 2147483647 h 55"/>
              <a:gd name="T78" fmla="*/ 2147483647 w 60"/>
              <a:gd name="T79" fmla="*/ 2147483647 h 55"/>
              <a:gd name="T80" fmla="*/ 2147483647 w 60"/>
              <a:gd name="T81" fmla="*/ 2147483647 h 55"/>
              <a:gd name="T82" fmla="*/ 2147483647 w 60"/>
              <a:gd name="T83" fmla="*/ 2147483647 h 55"/>
              <a:gd name="T84" fmla="*/ 2147483647 w 60"/>
              <a:gd name="T85" fmla="*/ 2147483647 h 55"/>
              <a:gd name="T86" fmla="*/ 2147483647 w 60"/>
              <a:gd name="T87" fmla="*/ 2147483647 h 55"/>
              <a:gd name="T88" fmla="*/ 2147483647 w 60"/>
              <a:gd name="T89" fmla="*/ 2147483647 h 55"/>
              <a:gd name="T90" fmla="*/ 2147483647 w 60"/>
              <a:gd name="T91" fmla="*/ 2147483647 h 55"/>
              <a:gd name="T92" fmla="*/ 2147483647 w 60"/>
              <a:gd name="T93" fmla="*/ 2147483647 h 55"/>
              <a:gd name="T94" fmla="*/ 2147483647 w 60"/>
              <a:gd name="T95" fmla="*/ 2147483647 h 55"/>
              <a:gd name="T96" fmla="*/ 2147483647 w 60"/>
              <a:gd name="T97" fmla="*/ 2147483647 h 5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60" h="55">
                <a:moveTo>
                  <a:pt x="53" y="38"/>
                </a:moveTo>
                <a:cubicBezTo>
                  <a:pt x="53" y="38"/>
                  <a:pt x="53" y="38"/>
                  <a:pt x="53" y="38"/>
                </a:cubicBezTo>
                <a:cubicBezTo>
                  <a:pt x="55" y="32"/>
                  <a:pt x="55" y="32"/>
                  <a:pt x="55" y="32"/>
                </a:cubicBezTo>
                <a:cubicBezTo>
                  <a:pt x="51" y="30"/>
                  <a:pt x="51" y="30"/>
                  <a:pt x="51" y="30"/>
                </a:cubicBezTo>
                <a:cubicBezTo>
                  <a:pt x="51" y="25"/>
                  <a:pt x="51" y="25"/>
                  <a:pt x="51" y="25"/>
                </a:cubicBezTo>
                <a:cubicBezTo>
                  <a:pt x="52" y="21"/>
                  <a:pt x="52" y="21"/>
                  <a:pt x="52" y="21"/>
                </a:cubicBezTo>
                <a:cubicBezTo>
                  <a:pt x="53" y="12"/>
                  <a:pt x="53" y="12"/>
                  <a:pt x="53" y="12"/>
                </a:cubicBezTo>
                <a:cubicBezTo>
                  <a:pt x="49" y="11"/>
                  <a:pt x="49" y="11"/>
                  <a:pt x="49" y="11"/>
                </a:cubicBezTo>
                <a:cubicBezTo>
                  <a:pt x="45" y="8"/>
                  <a:pt x="45" y="8"/>
                  <a:pt x="45" y="8"/>
                </a:cubicBezTo>
                <a:cubicBezTo>
                  <a:pt x="40" y="5"/>
                  <a:pt x="40" y="5"/>
                  <a:pt x="40" y="5"/>
                </a:cubicBezTo>
                <a:cubicBezTo>
                  <a:pt x="36" y="6"/>
                  <a:pt x="36" y="6"/>
                  <a:pt x="36" y="6"/>
                </a:cubicBezTo>
                <a:cubicBezTo>
                  <a:pt x="31" y="8"/>
                  <a:pt x="31" y="8"/>
                  <a:pt x="31" y="8"/>
                </a:cubicBezTo>
                <a:cubicBezTo>
                  <a:pt x="30" y="10"/>
                  <a:pt x="30" y="10"/>
                  <a:pt x="30" y="10"/>
                </a:cubicBezTo>
                <a:cubicBezTo>
                  <a:pt x="26" y="11"/>
                  <a:pt x="26" y="11"/>
                  <a:pt x="26" y="11"/>
                </a:cubicBezTo>
                <a:cubicBezTo>
                  <a:pt x="22" y="11"/>
                  <a:pt x="22" y="11"/>
                  <a:pt x="22" y="11"/>
                </a:cubicBezTo>
                <a:cubicBezTo>
                  <a:pt x="19" y="9"/>
                  <a:pt x="19" y="9"/>
                  <a:pt x="19" y="9"/>
                </a:cubicBezTo>
                <a:cubicBezTo>
                  <a:pt x="15" y="9"/>
                  <a:pt x="15" y="9"/>
                  <a:pt x="15" y="9"/>
                </a:cubicBezTo>
                <a:cubicBezTo>
                  <a:pt x="15" y="6"/>
                  <a:pt x="15" y="6"/>
                  <a:pt x="15" y="6"/>
                </a:cubicBezTo>
                <a:cubicBezTo>
                  <a:pt x="12" y="4"/>
                  <a:pt x="12" y="4"/>
                  <a:pt x="12" y="4"/>
                </a:cubicBezTo>
                <a:cubicBezTo>
                  <a:pt x="12" y="2"/>
                  <a:pt x="12" y="2"/>
                  <a:pt x="12" y="2"/>
                </a:cubicBezTo>
                <a:cubicBezTo>
                  <a:pt x="10" y="0"/>
                  <a:pt x="10" y="0"/>
                  <a:pt x="10" y="0"/>
                </a:cubicBezTo>
                <a:cubicBezTo>
                  <a:pt x="6" y="3"/>
                  <a:pt x="6" y="3"/>
                  <a:pt x="6" y="3"/>
                </a:cubicBezTo>
                <a:cubicBezTo>
                  <a:pt x="3" y="2"/>
                  <a:pt x="3" y="2"/>
                  <a:pt x="3" y="2"/>
                </a:cubicBezTo>
                <a:cubicBezTo>
                  <a:pt x="0" y="0"/>
                  <a:pt x="0" y="0"/>
                  <a:pt x="0" y="0"/>
                </a:cubicBezTo>
                <a:cubicBezTo>
                  <a:pt x="0" y="0"/>
                  <a:pt x="0" y="0"/>
                  <a:pt x="0" y="0"/>
                </a:cubicBezTo>
                <a:cubicBezTo>
                  <a:pt x="0" y="0"/>
                  <a:pt x="0" y="6"/>
                  <a:pt x="0" y="7"/>
                </a:cubicBezTo>
                <a:cubicBezTo>
                  <a:pt x="0" y="7"/>
                  <a:pt x="1" y="10"/>
                  <a:pt x="1" y="10"/>
                </a:cubicBezTo>
                <a:cubicBezTo>
                  <a:pt x="1" y="10"/>
                  <a:pt x="1" y="10"/>
                  <a:pt x="1" y="10"/>
                </a:cubicBezTo>
                <a:cubicBezTo>
                  <a:pt x="5" y="16"/>
                  <a:pt x="5" y="16"/>
                  <a:pt x="5" y="16"/>
                </a:cubicBezTo>
                <a:cubicBezTo>
                  <a:pt x="4" y="20"/>
                  <a:pt x="4" y="20"/>
                  <a:pt x="4" y="20"/>
                </a:cubicBezTo>
                <a:cubicBezTo>
                  <a:pt x="4" y="24"/>
                  <a:pt x="4" y="24"/>
                  <a:pt x="4" y="24"/>
                </a:cubicBezTo>
                <a:cubicBezTo>
                  <a:pt x="10" y="29"/>
                  <a:pt x="10" y="29"/>
                  <a:pt x="10" y="29"/>
                </a:cubicBezTo>
                <a:cubicBezTo>
                  <a:pt x="12" y="34"/>
                  <a:pt x="12" y="34"/>
                  <a:pt x="12" y="34"/>
                </a:cubicBezTo>
                <a:cubicBezTo>
                  <a:pt x="14" y="38"/>
                  <a:pt x="14" y="38"/>
                  <a:pt x="14" y="38"/>
                </a:cubicBezTo>
                <a:cubicBezTo>
                  <a:pt x="15" y="36"/>
                  <a:pt x="15" y="36"/>
                  <a:pt x="15" y="36"/>
                </a:cubicBezTo>
                <a:cubicBezTo>
                  <a:pt x="19" y="39"/>
                  <a:pt x="19" y="39"/>
                  <a:pt x="19" y="39"/>
                </a:cubicBezTo>
                <a:cubicBezTo>
                  <a:pt x="23" y="44"/>
                  <a:pt x="23" y="44"/>
                  <a:pt x="23" y="44"/>
                </a:cubicBezTo>
                <a:cubicBezTo>
                  <a:pt x="28" y="48"/>
                  <a:pt x="28" y="48"/>
                  <a:pt x="28" y="48"/>
                </a:cubicBezTo>
                <a:cubicBezTo>
                  <a:pt x="34" y="49"/>
                  <a:pt x="34" y="49"/>
                  <a:pt x="34" y="49"/>
                </a:cubicBezTo>
                <a:cubicBezTo>
                  <a:pt x="39" y="48"/>
                  <a:pt x="39" y="48"/>
                  <a:pt x="39" y="48"/>
                </a:cubicBezTo>
                <a:cubicBezTo>
                  <a:pt x="42" y="52"/>
                  <a:pt x="42" y="52"/>
                  <a:pt x="42" y="52"/>
                </a:cubicBezTo>
                <a:cubicBezTo>
                  <a:pt x="53" y="55"/>
                  <a:pt x="53" y="55"/>
                  <a:pt x="53" y="55"/>
                </a:cubicBezTo>
                <a:cubicBezTo>
                  <a:pt x="55" y="55"/>
                  <a:pt x="55" y="55"/>
                  <a:pt x="55" y="55"/>
                </a:cubicBezTo>
                <a:cubicBezTo>
                  <a:pt x="55" y="51"/>
                  <a:pt x="55" y="51"/>
                  <a:pt x="55" y="51"/>
                </a:cubicBezTo>
                <a:cubicBezTo>
                  <a:pt x="60" y="49"/>
                  <a:pt x="60" y="49"/>
                  <a:pt x="60" y="49"/>
                </a:cubicBezTo>
                <a:cubicBezTo>
                  <a:pt x="59" y="46"/>
                  <a:pt x="59" y="46"/>
                  <a:pt x="59" y="46"/>
                </a:cubicBezTo>
                <a:cubicBezTo>
                  <a:pt x="58" y="44"/>
                  <a:pt x="58" y="44"/>
                  <a:pt x="58" y="44"/>
                </a:cubicBezTo>
                <a:cubicBezTo>
                  <a:pt x="54" y="40"/>
                  <a:pt x="54" y="40"/>
                  <a:pt x="54" y="40"/>
                </a:cubicBezTo>
                <a:cubicBezTo>
                  <a:pt x="53" y="38"/>
                  <a:pt x="53" y="38"/>
                  <a:pt x="53" y="38"/>
                </a:cubicBezTo>
              </a:path>
            </a:pathLst>
          </a:custGeom>
          <a:solidFill>
            <a:schemeClr val="bg1">
              <a:lumMod val="95000"/>
            </a:schemeClr>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126" name="Freeform 74">
            <a:extLst>
              <a:ext uri="{FF2B5EF4-FFF2-40B4-BE49-F238E27FC236}">
                <a16:creationId xmlns:a16="http://schemas.microsoft.com/office/drawing/2014/main" id="{4B23B19B-F7E4-4983-86B1-C9E266279018}"/>
              </a:ext>
            </a:extLst>
          </p:cNvPr>
          <p:cNvSpPr>
            <a:spLocks/>
          </p:cNvSpPr>
          <p:nvPr/>
        </p:nvSpPr>
        <p:spPr bwMode="auto">
          <a:xfrm>
            <a:off x="4413059" y="2792797"/>
            <a:ext cx="131306" cy="89288"/>
          </a:xfrm>
          <a:custGeom>
            <a:avLst/>
            <a:gdLst>
              <a:gd name="T0" fmla="*/ 2147483647 w 20"/>
              <a:gd name="T1" fmla="*/ 2147483647 h 14"/>
              <a:gd name="T2" fmla="*/ 2147483647 w 20"/>
              <a:gd name="T3" fmla="*/ 2147483647 h 14"/>
              <a:gd name="T4" fmla="*/ 2147483647 w 20"/>
              <a:gd name="T5" fmla="*/ 0 h 14"/>
              <a:gd name="T6" fmla="*/ 2147483647 w 20"/>
              <a:gd name="T7" fmla="*/ 2147483647 h 14"/>
              <a:gd name="T8" fmla="*/ 2147483647 w 20"/>
              <a:gd name="T9" fmla="*/ 0 h 14"/>
              <a:gd name="T10" fmla="*/ 2147483647 w 20"/>
              <a:gd name="T11" fmla="*/ 0 h 14"/>
              <a:gd name="T12" fmla="*/ 2147483647 w 20"/>
              <a:gd name="T13" fmla="*/ 2147483647 h 14"/>
              <a:gd name="T14" fmla="*/ 2147483647 w 20"/>
              <a:gd name="T15" fmla="*/ 2147483647 h 14"/>
              <a:gd name="T16" fmla="*/ 0 w 20"/>
              <a:gd name="T17" fmla="*/ 2147483647 h 14"/>
              <a:gd name="T18" fmla="*/ 2147483647 w 20"/>
              <a:gd name="T19" fmla="*/ 2147483647 h 14"/>
              <a:gd name="T20" fmla="*/ 2147483647 w 20"/>
              <a:gd name="T21" fmla="*/ 2147483647 h 14"/>
              <a:gd name="T22" fmla="*/ 2147483647 w 20"/>
              <a:gd name="T23" fmla="*/ 2147483647 h 14"/>
              <a:gd name="T24" fmla="*/ 2147483647 w 20"/>
              <a:gd name="T25" fmla="*/ 2147483647 h 14"/>
              <a:gd name="T26" fmla="*/ 2147483647 w 20"/>
              <a:gd name="T27" fmla="*/ 2147483647 h 14"/>
              <a:gd name="T28" fmla="*/ 2147483647 w 20"/>
              <a:gd name="T29" fmla="*/ 2147483647 h 14"/>
              <a:gd name="T30" fmla="*/ 2147483647 w 20"/>
              <a:gd name="T31" fmla="*/ 2147483647 h 14"/>
              <a:gd name="T32" fmla="*/ 2147483647 w 20"/>
              <a:gd name="T33" fmla="*/ 2147483647 h 14"/>
              <a:gd name="T34" fmla="*/ 2147483647 w 20"/>
              <a:gd name="T35" fmla="*/ 2147483647 h 14"/>
              <a:gd name="T36" fmla="*/ 2147483647 w 20"/>
              <a:gd name="T37" fmla="*/ 2147483647 h 14"/>
              <a:gd name="T38" fmla="*/ 2147483647 w 20"/>
              <a:gd name="T39" fmla="*/ 2147483647 h 14"/>
              <a:gd name="T40" fmla="*/ 2147483647 w 20"/>
              <a:gd name="T41" fmla="*/ 2147483647 h 14"/>
              <a:gd name="T42" fmla="*/ 2147483647 w 20"/>
              <a:gd name="T43" fmla="*/ 2147483647 h 14"/>
              <a:gd name="T44" fmla="*/ 2147483647 w 20"/>
              <a:gd name="T45" fmla="*/ 2147483647 h 1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20" h="14">
                <a:moveTo>
                  <a:pt x="19" y="4"/>
                </a:moveTo>
                <a:cubicBezTo>
                  <a:pt x="17" y="2"/>
                  <a:pt x="17" y="2"/>
                  <a:pt x="17" y="2"/>
                </a:cubicBezTo>
                <a:cubicBezTo>
                  <a:pt x="15" y="0"/>
                  <a:pt x="15" y="0"/>
                  <a:pt x="15" y="0"/>
                </a:cubicBezTo>
                <a:cubicBezTo>
                  <a:pt x="13" y="1"/>
                  <a:pt x="13" y="1"/>
                  <a:pt x="13" y="1"/>
                </a:cubicBezTo>
                <a:cubicBezTo>
                  <a:pt x="9" y="0"/>
                  <a:pt x="9" y="0"/>
                  <a:pt x="9" y="0"/>
                </a:cubicBezTo>
                <a:cubicBezTo>
                  <a:pt x="5" y="0"/>
                  <a:pt x="5" y="0"/>
                  <a:pt x="5" y="0"/>
                </a:cubicBezTo>
                <a:cubicBezTo>
                  <a:pt x="1" y="1"/>
                  <a:pt x="1" y="1"/>
                  <a:pt x="1" y="1"/>
                </a:cubicBezTo>
                <a:cubicBezTo>
                  <a:pt x="1" y="3"/>
                  <a:pt x="1" y="5"/>
                  <a:pt x="1" y="5"/>
                </a:cubicBezTo>
                <a:cubicBezTo>
                  <a:pt x="0" y="6"/>
                  <a:pt x="0" y="6"/>
                  <a:pt x="0" y="6"/>
                </a:cubicBezTo>
                <a:cubicBezTo>
                  <a:pt x="2" y="6"/>
                  <a:pt x="2" y="6"/>
                  <a:pt x="2" y="6"/>
                </a:cubicBezTo>
                <a:cubicBezTo>
                  <a:pt x="4" y="7"/>
                  <a:pt x="4" y="7"/>
                  <a:pt x="4" y="7"/>
                </a:cubicBezTo>
                <a:cubicBezTo>
                  <a:pt x="6" y="8"/>
                  <a:pt x="6" y="8"/>
                  <a:pt x="6" y="8"/>
                </a:cubicBezTo>
                <a:cubicBezTo>
                  <a:pt x="7" y="10"/>
                  <a:pt x="7" y="10"/>
                  <a:pt x="7" y="10"/>
                </a:cubicBezTo>
                <a:cubicBezTo>
                  <a:pt x="6" y="12"/>
                  <a:pt x="6" y="12"/>
                  <a:pt x="6" y="12"/>
                </a:cubicBezTo>
                <a:cubicBezTo>
                  <a:pt x="7" y="12"/>
                  <a:pt x="7" y="12"/>
                  <a:pt x="7" y="12"/>
                </a:cubicBezTo>
                <a:cubicBezTo>
                  <a:pt x="9" y="14"/>
                  <a:pt x="9" y="14"/>
                  <a:pt x="9" y="14"/>
                </a:cubicBezTo>
                <a:cubicBezTo>
                  <a:pt x="11" y="13"/>
                  <a:pt x="11" y="13"/>
                  <a:pt x="11" y="13"/>
                </a:cubicBezTo>
                <a:cubicBezTo>
                  <a:pt x="13" y="12"/>
                  <a:pt x="13" y="12"/>
                  <a:pt x="13" y="12"/>
                </a:cubicBezTo>
                <a:cubicBezTo>
                  <a:pt x="13" y="12"/>
                  <a:pt x="15" y="12"/>
                  <a:pt x="16" y="12"/>
                </a:cubicBezTo>
                <a:cubicBezTo>
                  <a:pt x="17" y="12"/>
                  <a:pt x="16" y="9"/>
                  <a:pt x="16" y="9"/>
                </a:cubicBezTo>
                <a:cubicBezTo>
                  <a:pt x="18" y="7"/>
                  <a:pt x="18" y="7"/>
                  <a:pt x="18" y="7"/>
                </a:cubicBezTo>
                <a:cubicBezTo>
                  <a:pt x="20" y="4"/>
                  <a:pt x="20" y="4"/>
                  <a:pt x="20" y="4"/>
                </a:cubicBezTo>
                <a:cubicBezTo>
                  <a:pt x="19" y="4"/>
                  <a:pt x="19" y="4"/>
                  <a:pt x="19" y="4"/>
                </a:cubicBezTo>
              </a:path>
            </a:pathLst>
          </a:custGeom>
          <a:solidFill>
            <a:schemeClr val="accent5"/>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127" name="Freeform 75">
            <a:extLst>
              <a:ext uri="{FF2B5EF4-FFF2-40B4-BE49-F238E27FC236}">
                <a16:creationId xmlns:a16="http://schemas.microsoft.com/office/drawing/2014/main" id="{B337FD1E-435A-4E71-91ED-F8F6F8B8CC36}"/>
              </a:ext>
            </a:extLst>
          </p:cNvPr>
          <p:cNvSpPr>
            <a:spLocks/>
          </p:cNvSpPr>
          <p:nvPr/>
        </p:nvSpPr>
        <p:spPr bwMode="auto">
          <a:xfrm>
            <a:off x="4470834" y="2669369"/>
            <a:ext cx="98480" cy="84036"/>
          </a:xfrm>
          <a:custGeom>
            <a:avLst/>
            <a:gdLst>
              <a:gd name="T0" fmla="*/ 2147483647 w 90"/>
              <a:gd name="T1" fmla="*/ 2147483647 h 78"/>
              <a:gd name="T2" fmla="*/ 2147483647 w 90"/>
              <a:gd name="T3" fmla="*/ 2147483647 h 78"/>
              <a:gd name="T4" fmla="*/ 2147483647 w 90"/>
              <a:gd name="T5" fmla="*/ 2147483647 h 78"/>
              <a:gd name="T6" fmla="*/ 2147483647 w 90"/>
              <a:gd name="T7" fmla="*/ 2147483647 h 78"/>
              <a:gd name="T8" fmla="*/ 2147483647 w 90"/>
              <a:gd name="T9" fmla="*/ 2147483647 h 78"/>
              <a:gd name="T10" fmla="*/ 2147483647 w 90"/>
              <a:gd name="T11" fmla="*/ 0 h 78"/>
              <a:gd name="T12" fmla="*/ 2147483647 w 90"/>
              <a:gd name="T13" fmla="*/ 0 h 78"/>
              <a:gd name="T14" fmla="*/ 2147483647 w 90"/>
              <a:gd name="T15" fmla="*/ 0 h 78"/>
              <a:gd name="T16" fmla="*/ 0 w 90"/>
              <a:gd name="T17" fmla="*/ 2147483647 h 78"/>
              <a:gd name="T18" fmla="*/ 0 w 90"/>
              <a:gd name="T19" fmla="*/ 2147483647 h 78"/>
              <a:gd name="T20" fmla="*/ 2147483647 w 90"/>
              <a:gd name="T21" fmla="*/ 2147483647 h 78"/>
              <a:gd name="T22" fmla="*/ 2147483647 w 90"/>
              <a:gd name="T23" fmla="*/ 2147483647 h 78"/>
              <a:gd name="T24" fmla="*/ 2147483647 w 90"/>
              <a:gd name="T25" fmla="*/ 2147483647 h 78"/>
              <a:gd name="T26" fmla="*/ 2147483647 w 90"/>
              <a:gd name="T27" fmla="*/ 2147483647 h 78"/>
              <a:gd name="T28" fmla="*/ 2147483647 w 90"/>
              <a:gd name="T29" fmla="*/ 2147483647 h 78"/>
              <a:gd name="T30" fmla="*/ 2147483647 w 90"/>
              <a:gd name="T31" fmla="*/ 2147483647 h 7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90" h="78">
                <a:moveTo>
                  <a:pt x="54" y="66"/>
                </a:moveTo>
                <a:lnTo>
                  <a:pt x="78" y="78"/>
                </a:lnTo>
                <a:lnTo>
                  <a:pt x="84" y="42"/>
                </a:lnTo>
                <a:lnTo>
                  <a:pt x="84" y="30"/>
                </a:lnTo>
                <a:lnTo>
                  <a:pt x="90" y="6"/>
                </a:lnTo>
                <a:lnTo>
                  <a:pt x="84" y="0"/>
                </a:lnTo>
                <a:lnTo>
                  <a:pt x="72" y="0"/>
                </a:lnTo>
                <a:lnTo>
                  <a:pt x="36" y="0"/>
                </a:lnTo>
                <a:lnTo>
                  <a:pt x="0" y="18"/>
                </a:lnTo>
                <a:lnTo>
                  <a:pt x="0" y="30"/>
                </a:lnTo>
                <a:lnTo>
                  <a:pt x="6" y="42"/>
                </a:lnTo>
                <a:lnTo>
                  <a:pt x="12" y="48"/>
                </a:lnTo>
                <a:lnTo>
                  <a:pt x="18" y="54"/>
                </a:lnTo>
                <a:lnTo>
                  <a:pt x="12" y="60"/>
                </a:lnTo>
                <a:lnTo>
                  <a:pt x="36" y="54"/>
                </a:lnTo>
                <a:lnTo>
                  <a:pt x="54" y="66"/>
                </a:lnTo>
                <a:close/>
              </a:path>
            </a:pathLst>
          </a:custGeom>
          <a:solidFill>
            <a:schemeClr val="accent5"/>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128" name="Freeform 76">
            <a:extLst>
              <a:ext uri="{FF2B5EF4-FFF2-40B4-BE49-F238E27FC236}">
                <a16:creationId xmlns:a16="http://schemas.microsoft.com/office/drawing/2014/main" id="{DE2D5179-288C-4BE2-9FD4-8AFCDFC85E26}"/>
              </a:ext>
            </a:extLst>
          </p:cNvPr>
          <p:cNvSpPr>
            <a:spLocks/>
          </p:cNvSpPr>
          <p:nvPr/>
        </p:nvSpPr>
        <p:spPr bwMode="auto">
          <a:xfrm>
            <a:off x="4466895" y="2799362"/>
            <a:ext cx="193020" cy="174638"/>
          </a:xfrm>
          <a:custGeom>
            <a:avLst/>
            <a:gdLst>
              <a:gd name="T0" fmla="*/ 2147483647 w 30"/>
              <a:gd name="T1" fmla="*/ 2147483647 h 27"/>
              <a:gd name="T2" fmla="*/ 2147483647 w 30"/>
              <a:gd name="T3" fmla="*/ 2147483647 h 27"/>
              <a:gd name="T4" fmla="*/ 2147483647 w 30"/>
              <a:gd name="T5" fmla="*/ 2147483647 h 27"/>
              <a:gd name="T6" fmla="*/ 2147483647 w 30"/>
              <a:gd name="T7" fmla="*/ 2147483647 h 27"/>
              <a:gd name="T8" fmla="*/ 2147483647 w 30"/>
              <a:gd name="T9" fmla="*/ 0 h 27"/>
              <a:gd name="T10" fmla="*/ 2147483647 w 30"/>
              <a:gd name="T11" fmla="*/ 2147483647 h 27"/>
              <a:gd name="T12" fmla="*/ 2147483647 w 30"/>
              <a:gd name="T13" fmla="*/ 2147483647 h 27"/>
              <a:gd name="T14" fmla="*/ 2147483647 w 30"/>
              <a:gd name="T15" fmla="*/ 2147483647 h 27"/>
              <a:gd name="T16" fmla="*/ 2147483647 w 30"/>
              <a:gd name="T17" fmla="*/ 2147483647 h 27"/>
              <a:gd name="T18" fmla="*/ 2147483647 w 30"/>
              <a:gd name="T19" fmla="*/ 2147483647 h 27"/>
              <a:gd name="T20" fmla="*/ 2147483647 w 30"/>
              <a:gd name="T21" fmla="*/ 2147483647 h 27"/>
              <a:gd name="T22" fmla="*/ 2147483647 w 30"/>
              <a:gd name="T23" fmla="*/ 2147483647 h 27"/>
              <a:gd name="T24" fmla="*/ 2147483647 w 30"/>
              <a:gd name="T25" fmla="*/ 2147483647 h 27"/>
              <a:gd name="T26" fmla="*/ 2147483647 w 30"/>
              <a:gd name="T27" fmla="*/ 2147483647 h 27"/>
              <a:gd name="T28" fmla="*/ 2147483647 w 30"/>
              <a:gd name="T29" fmla="*/ 2147483647 h 27"/>
              <a:gd name="T30" fmla="*/ 2147483647 w 30"/>
              <a:gd name="T31" fmla="*/ 2147483647 h 27"/>
              <a:gd name="T32" fmla="*/ 0 w 30"/>
              <a:gd name="T33" fmla="*/ 2147483647 h 27"/>
              <a:gd name="T34" fmla="*/ 2147483647 w 30"/>
              <a:gd name="T35" fmla="*/ 2147483647 h 27"/>
              <a:gd name="T36" fmla="*/ 2147483647 w 30"/>
              <a:gd name="T37" fmla="*/ 2147483647 h 27"/>
              <a:gd name="T38" fmla="*/ 2147483647 w 30"/>
              <a:gd name="T39" fmla="*/ 2147483647 h 27"/>
              <a:gd name="T40" fmla="*/ 2147483647 w 30"/>
              <a:gd name="T41" fmla="*/ 2147483647 h 27"/>
              <a:gd name="T42" fmla="*/ 2147483647 w 30"/>
              <a:gd name="T43" fmla="*/ 2147483647 h 27"/>
              <a:gd name="T44" fmla="*/ 2147483647 w 30"/>
              <a:gd name="T45" fmla="*/ 2147483647 h 27"/>
              <a:gd name="T46" fmla="*/ 2147483647 w 30"/>
              <a:gd name="T47" fmla="*/ 2147483647 h 27"/>
              <a:gd name="T48" fmla="*/ 2147483647 w 30"/>
              <a:gd name="T49" fmla="*/ 2147483647 h 27"/>
              <a:gd name="T50" fmla="*/ 2147483647 w 30"/>
              <a:gd name="T51" fmla="*/ 2147483647 h 27"/>
              <a:gd name="T52" fmla="*/ 2147483647 w 30"/>
              <a:gd name="T53" fmla="*/ 2147483647 h 27"/>
              <a:gd name="T54" fmla="*/ 2147483647 w 30"/>
              <a:gd name="T55" fmla="*/ 2147483647 h 27"/>
              <a:gd name="T56" fmla="*/ 2147483647 w 30"/>
              <a:gd name="T57" fmla="*/ 2147483647 h 27"/>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30" h="27">
                <a:moveTo>
                  <a:pt x="30" y="14"/>
                </a:moveTo>
                <a:cubicBezTo>
                  <a:pt x="27" y="11"/>
                  <a:pt x="27" y="11"/>
                  <a:pt x="27" y="11"/>
                </a:cubicBezTo>
                <a:cubicBezTo>
                  <a:pt x="23" y="3"/>
                  <a:pt x="23" y="3"/>
                  <a:pt x="23" y="3"/>
                </a:cubicBezTo>
                <a:cubicBezTo>
                  <a:pt x="20" y="2"/>
                  <a:pt x="20" y="2"/>
                  <a:pt x="20" y="2"/>
                </a:cubicBezTo>
                <a:cubicBezTo>
                  <a:pt x="17" y="0"/>
                  <a:pt x="17" y="0"/>
                  <a:pt x="17" y="0"/>
                </a:cubicBezTo>
                <a:cubicBezTo>
                  <a:pt x="14" y="2"/>
                  <a:pt x="14" y="2"/>
                  <a:pt x="14" y="2"/>
                </a:cubicBezTo>
                <a:cubicBezTo>
                  <a:pt x="11" y="3"/>
                  <a:pt x="11" y="3"/>
                  <a:pt x="11" y="3"/>
                </a:cubicBezTo>
                <a:cubicBezTo>
                  <a:pt x="12" y="3"/>
                  <a:pt x="12" y="3"/>
                  <a:pt x="12" y="3"/>
                </a:cubicBezTo>
                <a:cubicBezTo>
                  <a:pt x="10" y="6"/>
                  <a:pt x="10" y="6"/>
                  <a:pt x="10" y="6"/>
                </a:cubicBezTo>
                <a:cubicBezTo>
                  <a:pt x="8" y="8"/>
                  <a:pt x="8" y="8"/>
                  <a:pt x="8" y="8"/>
                </a:cubicBezTo>
                <a:cubicBezTo>
                  <a:pt x="8" y="8"/>
                  <a:pt x="9" y="11"/>
                  <a:pt x="8" y="11"/>
                </a:cubicBezTo>
                <a:cubicBezTo>
                  <a:pt x="7" y="11"/>
                  <a:pt x="5" y="11"/>
                  <a:pt x="5" y="11"/>
                </a:cubicBezTo>
                <a:cubicBezTo>
                  <a:pt x="3" y="12"/>
                  <a:pt x="3" y="12"/>
                  <a:pt x="3" y="12"/>
                </a:cubicBezTo>
                <a:cubicBezTo>
                  <a:pt x="1" y="13"/>
                  <a:pt x="1" y="13"/>
                  <a:pt x="1" y="13"/>
                </a:cubicBezTo>
                <a:cubicBezTo>
                  <a:pt x="1" y="14"/>
                  <a:pt x="1" y="14"/>
                  <a:pt x="1" y="14"/>
                </a:cubicBezTo>
                <a:cubicBezTo>
                  <a:pt x="2" y="18"/>
                  <a:pt x="2" y="18"/>
                  <a:pt x="2" y="18"/>
                </a:cubicBezTo>
                <a:cubicBezTo>
                  <a:pt x="0" y="20"/>
                  <a:pt x="0" y="20"/>
                  <a:pt x="0" y="20"/>
                </a:cubicBezTo>
                <a:cubicBezTo>
                  <a:pt x="1" y="23"/>
                  <a:pt x="1" y="23"/>
                  <a:pt x="1" y="23"/>
                </a:cubicBezTo>
                <a:cubicBezTo>
                  <a:pt x="1" y="25"/>
                  <a:pt x="1" y="25"/>
                  <a:pt x="1" y="25"/>
                </a:cubicBezTo>
                <a:cubicBezTo>
                  <a:pt x="3" y="24"/>
                  <a:pt x="3" y="24"/>
                  <a:pt x="3" y="24"/>
                </a:cubicBezTo>
                <a:cubicBezTo>
                  <a:pt x="7" y="24"/>
                  <a:pt x="7" y="24"/>
                  <a:pt x="7" y="24"/>
                </a:cubicBezTo>
                <a:cubicBezTo>
                  <a:pt x="13" y="26"/>
                  <a:pt x="13" y="26"/>
                  <a:pt x="13" y="26"/>
                </a:cubicBezTo>
                <a:cubicBezTo>
                  <a:pt x="20" y="26"/>
                  <a:pt x="20" y="26"/>
                  <a:pt x="20" y="26"/>
                </a:cubicBezTo>
                <a:cubicBezTo>
                  <a:pt x="24" y="27"/>
                  <a:pt x="24" y="27"/>
                  <a:pt x="24" y="27"/>
                </a:cubicBezTo>
                <a:cubicBezTo>
                  <a:pt x="26" y="21"/>
                  <a:pt x="26" y="21"/>
                  <a:pt x="26" y="21"/>
                </a:cubicBezTo>
                <a:cubicBezTo>
                  <a:pt x="27" y="21"/>
                  <a:pt x="27" y="21"/>
                  <a:pt x="27" y="21"/>
                </a:cubicBezTo>
                <a:cubicBezTo>
                  <a:pt x="26" y="17"/>
                  <a:pt x="26" y="17"/>
                  <a:pt x="26" y="17"/>
                </a:cubicBezTo>
                <a:cubicBezTo>
                  <a:pt x="29" y="16"/>
                  <a:pt x="29" y="16"/>
                  <a:pt x="29" y="16"/>
                </a:cubicBezTo>
                <a:lnTo>
                  <a:pt x="30" y="14"/>
                </a:lnTo>
                <a:close/>
              </a:path>
            </a:pathLst>
          </a:custGeom>
          <a:solidFill>
            <a:schemeClr val="accent5"/>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129" name="Freeform 77">
            <a:extLst>
              <a:ext uri="{FF2B5EF4-FFF2-40B4-BE49-F238E27FC236}">
                <a16:creationId xmlns:a16="http://schemas.microsoft.com/office/drawing/2014/main" id="{A2B34482-627B-4C60-A5AD-D5CBF418E0EB}"/>
              </a:ext>
            </a:extLst>
          </p:cNvPr>
          <p:cNvSpPr>
            <a:spLocks/>
          </p:cNvSpPr>
          <p:nvPr/>
        </p:nvSpPr>
        <p:spPr bwMode="auto">
          <a:xfrm>
            <a:off x="4419625" y="2728457"/>
            <a:ext cx="157568" cy="89288"/>
          </a:xfrm>
          <a:custGeom>
            <a:avLst/>
            <a:gdLst>
              <a:gd name="T0" fmla="*/ 2147483647 w 24"/>
              <a:gd name="T1" fmla="*/ 2147483647 h 14"/>
              <a:gd name="T2" fmla="*/ 2147483647 w 24"/>
              <a:gd name="T3" fmla="*/ 2147483647 h 14"/>
              <a:gd name="T4" fmla="*/ 2147483647 w 24"/>
              <a:gd name="T5" fmla="*/ 2147483647 h 14"/>
              <a:gd name="T6" fmla="*/ 2147483647 w 24"/>
              <a:gd name="T7" fmla="*/ 2147483647 h 14"/>
              <a:gd name="T8" fmla="*/ 2147483647 w 24"/>
              <a:gd name="T9" fmla="*/ 2147483647 h 14"/>
              <a:gd name="T10" fmla="*/ 2147483647 w 24"/>
              <a:gd name="T11" fmla="*/ 2147483647 h 14"/>
              <a:gd name="T12" fmla="*/ 2147483647 w 24"/>
              <a:gd name="T13" fmla="*/ 2147483647 h 14"/>
              <a:gd name="T14" fmla="*/ 2147483647 w 24"/>
              <a:gd name="T15" fmla="*/ 2147483647 h 14"/>
              <a:gd name="T16" fmla="*/ 2147483647 w 24"/>
              <a:gd name="T17" fmla="*/ 2147483647 h 14"/>
              <a:gd name="T18" fmla="*/ 2147483647 w 24"/>
              <a:gd name="T19" fmla="*/ 2147483647 h 14"/>
              <a:gd name="T20" fmla="*/ 2147483647 w 24"/>
              <a:gd name="T21" fmla="*/ 2147483647 h 14"/>
              <a:gd name="T22" fmla="*/ 2147483647 w 24"/>
              <a:gd name="T23" fmla="*/ 0 h 14"/>
              <a:gd name="T24" fmla="*/ 2147483647 w 24"/>
              <a:gd name="T25" fmla="*/ 2147483647 h 14"/>
              <a:gd name="T26" fmla="*/ 2147483647 w 24"/>
              <a:gd name="T27" fmla="*/ 2147483647 h 14"/>
              <a:gd name="T28" fmla="*/ 2147483647 w 24"/>
              <a:gd name="T29" fmla="*/ 2147483647 h 14"/>
              <a:gd name="T30" fmla="*/ 2147483647 w 24"/>
              <a:gd name="T31" fmla="*/ 2147483647 h 14"/>
              <a:gd name="T32" fmla="*/ 2147483647 w 24"/>
              <a:gd name="T33" fmla="*/ 2147483647 h 14"/>
              <a:gd name="T34" fmla="*/ 2147483647 w 24"/>
              <a:gd name="T35" fmla="*/ 2147483647 h 14"/>
              <a:gd name="T36" fmla="*/ 0 w 24"/>
              <a:gd name="T37" fmla="*/ 2147483647 h 14"/>
              <a:gd name="T38" fmla="*/ 2147483647 w 24"/>
              <a:gd name="T39" fmla="*/ 2147483647 h 14"/>
              <a:gd name="T40" fmla="*/ 2147483647 w 24"/>
              <a:gd name="T41" fmla="*/ 2147483647 h 1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4" h="14">
                <a:moveTo>
                  <a:pt x="8" y="10"/>
                </a:moveTo>
                <a:cubicBezTo>
                  <a:pt x="12" y="11"/>
                  <a:pt x="12" y="11"/>
                  <a:pt x="12" y="11"/>
                </a:cubicBezTo>
                <a:cubicBezTo>
                  <a:pt x="14" y="10"/>
                  <a:pt x="14" y="10"/>
                  <a:pt x="14" y="10"/>
                </a:cubicBezTo>
                <a:cubicBezTo>
                  <a:pt x="16" y="12"/>
                  <a:pt x="16" y="12"/>
                  <a:pt x="16" y="12"/>
                </a:cubicBezTo>
                <a:cubicBezTo>
                  <a:pt x="18" y="14"/>
                  <a:pt x="18" y="14"/>
                  <a:pt x="18" y="14"/>
                </a:cubicBezTo>
                <a:cubicBezTo>
                  <a:pt x="21" y="13"/>
                  <a:pt x="21" y="13"/>
                  <a:pt x="21" y="13"/>
                </a:cubicBezTo>
                <a:cubicBezTo>
                  <a:pt x="24" y="11"/>
                  <a:pt x="24" y="11"/>
                  <a:pt x="24" y="11"/>
                </a:cubicBezTo>
                <a:cubicBezTo>
                  <a:pt x="23" y="10"/>
                  <a:pt x="23" y="10"/>
                  <a:pt x="23" y="10"/>
                </a:cubicBezTo>
                <a:cubicBezTo>
                  <a:pt x="21" y="5"/>
                  <a:pt x="21" y="5"/>
                  <a:pt x="21" y="5"/>
                </a:cubicBezTo>
                <a:cubicBezTo>
                  <a:pt x="21" y="4"/>
                  <a:pt x="21" y="4"/>
                  <a:pt x="21" y="4"/>
                </a:cubicBezTo>
                <a:cubicBezTo>
                  <a:pt x="17" y="2"/>
                  <a:pt x="17" y="2"/>
                  <a:pt x="17" y="2"/>
                </a:cubicBezTo>
                <a:cubicBezTo>
                  <a:pt x="14" y="0"/>
                  <a:pt x="14" y="0"/>
                  <a:pt x="14" y="0"/>
                </a:cubicBezTo>
                <a:cubicBezTo>
                  <a:pt x="10" y="1"/>
                  <a:pt x="10" y="1"/>
                  <a:pt x="10" y="1"/>
                </a:cubicBezTo>
                <a:cubicBezTo>
                  <a:pt x="9" y="5"/>
                  <a:pt x="9" y="5"/>
                  <a:pt x="9" y="5"/>
                </a:cubicBezTo>
                <a:cubicBezTo>
                  <a:pt x="8" y="6"/>
                  <a:pt x="8" y="6"/>
                  <a:pt x="8" y="6"/>
                </a:cubicBezTo>
                <a:cubicBezTo>
                  <a:pt x="5" y="3"/>
                  <a:pt x="5" y="3"/>
                  <a:pt x="5" y="3"/>
                </a:cubicBezTo>
                <a:cubicBezTo>
                  <a:pt x="3" y="3"/>
                  <a:pt x="3" y="3"/>
                  <a:pt x="3" y="3"/>
                </a:cubicBezTo>
                <a:cubicBezTo>
                  <a:pt x="3" y="3"/>
                  <a:pt x="1" y="7"/>
                  <a:pt x="1" y="8"/>
                </a:cubicBezTo>
                <a:cubicBezTo>
                  <a:pt x="1" y="8"/>
                  <a:pt x="0" y="10"/>
                  <a:pt x="0" y="11"/>
                </a:cubicBezTo>
                <a:cubicBezTo>
                  <a:pt x="4" y="10"/>
                  <a:pt x="4" y="10"/>
                  <a:pt x="4" y="10"/>
                </a:cubicBezTo>
                <a:lnTo>
                  <a:pt x="8" y="10"/>
                </a:lnTo>
                <a:close/>
              </a:path>
            </a:pathLst>
          </a:custGeom>
          <a:solidFill>
            <a:schemeClr val="accent5"/>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130" name="Freeform 78">
            <a:extLst>
              <a:ext uri="{FF2B5EF4-FFF2-40B4-BE49-F238E27FC236}">
                <a16:creationId xmlns:a16="http://schemas.microsoft.com/office/drawing/2014/main" id="{EC6316F5-69A4-47AD-8AE2-D2BD56227E67}"/>
              </a:ext>
            </a:extLst>
          </p:cNvPr>
          <p:cNvSpPr>
            <a:spLocks/>
          </p:cNvSpPr>
          <p:nvPr/>
        </p:nvSpPr>
        <p:spPr bwMode="auto">
          <a:xfrm>
            <a:off x="3673804" y="3928598"/>
            <a:ext cx="156254" cy="116863"/>
          </a:xfrm>
          <a:custGeom>
            <a:avLst/>
            <a:gdLst>
              <a:gd name="T0" fmla="*/ 2147483647 w 24"/>
              <a:gd name="T1" fmla="*/ 2147483647 h 18"/>
              <a:gd name="T2" fmla="*/ 2147483647 w 24"/>
              <a:gd name="T3" fmla="*/ 2147483647 h 18"/>
              <a:gd name="T4" fmla="*/ 2147483647 w 24"/>
              <a:gd name="T5" fmla="*/ 2147483647 h 18"/>
              <a:gd name="T6" fmla="*/ 2147483647 w 24"/>
              <a:gd name="T7" fmla="*/ 2147483647 h 18"/>
              <a:gd name="T8" fmla="*/ 2147483647 w 24"/>
              <a:gd name="T9" fmla="*/ 2147483647 h 18"/>
              <a:gd name="T10" fmla="*/ 2147483647 w 24"/>
              <a:gd name="T11" fmla="*/ 2147483647 h 18"/>
              <a:gd name="T12" fmla="*/ 2147483647 w 24"/>
              <a:gd name="T13" fmla="*/ 2147483647 h 18"/>
              <a:gd name="T14" fmla="*/ 2147483647 w 24"/>
              <a:gd name="T15" fmla="*/ 2147483647 h 18"/>
              <a:gd name="T16" fmla="*/ 2147483647 w 24"/>
              <a:gd name="T17" fmla="*/ 2147483647 h 18"/>
              <a:gd name="T18" fmla="*/ 2147483647 w 24"/>
              <a:gd name="T19" fmla="*/ 2147483647 h 18"/>
              <a:gd name="T20" fmla="*/ 2147483647 w 24"/>
              <a:gd name="T21" fmla="*/ 2147483647 h 18"/>
              <a:gd name="T22" fmla="*/ 2147483647 w 24"/>
              <a:gd name="T23" fmla="*/ 2147483647 h 18"/>
              <a:gd name="T24" fmla="*/ 2147483647 w 24"/>
              <a:gd name="T25" fmla="*/ 2147483647 h 18"/>
              <a:gd name="T26" fmla="*/ 2147483647 w 24"/>
              <a:gd name="T27" fmla="*/ 2147483647 h 18"/>
              <a:gd name="T28" fmla="*/ 2147483647 w 24"/>
              <a:gd name="T29" fmla="*/ 2147483647 h 18"/>
              <a:gd name="T30" fmla="*/ 2147483647 w 24"/>
              <a:gd name="T31" fmla="*/ 2147483647 h 18"/>
              <a:gd name="T32" fmla="*/ 2147483647 w 24"/>
              <a:gd name="T33" fmla="*/ 0 h 18"/>
              <a:gd name="T34" fmla="*/ 2147483647 w 24"/>
              <a:gd name="T35" fmla="*/ 0 h 18"/>
              <a:gd name="T36" fmla="*/ 2147483647 w 24"/>
              <a:gd name="T37" fmla="*/ 2147483647 h 18"/>
              <a:gd name="T38" fmla="*/ 2147483647 w 24"/>
              <a:gd name="T39" fmla="*/ 2147483647 h 18"/>
              <a:gd name="T40" fmla="*/ 2147483647 w 24"/>
              <a:gd name="T41" fmla="*/ 2147483647 h 18"/>
              <a:gd name="T42" fmla="*/ 0 w 24"/>
              <a:gd name="T43" fmla="*/ 2147483647 h 18"/>
              <a:gd name="T44" fmla="*/ 2147483647 w 24"/>
              <a:gd name="T45" fmla="*/ 2147483647 h 18"/>
              <a:gd name="T46" fmla="*/ 2147483647 w 24"/>
              <a:gd name="T47" fmla="*/ 2147483647 h 18"/>
              <a:gd name="T48" fmla="*/ 2147483647 w 24"/>
              <a:gd name="T49" fmla="*/ 2147483647 h 18"/>
              <a:gd name="T50" fmla="*/ 2147483647 w 24"/>
              <a:gd name="T51" fmla="*/ 2147483647 h 18"/>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4" h="18">
                <a:moveTo>
                  <a:pt x="9" y="10"/>
                </a:moveTo>
                <a:cubicBezTo>
                  <a:pt x="13" y="10"/>
                  <a:pt x="13" y="10"/>
                  <a:pt x="13" y="10"/>
                </a:cubicBezTo>
                <a:cubicBezTo>
                  <a:pt x="15" y="13"/>
                  <a:pt x="15" y="13"/>
                  <a:pt x="15" y="13"/>
                </a:cubicBezTo>
                <a:cubicBezTo>
                  <a:pt x="16" y="14"/>
                  <a:pt x="16" y="14"/>
                  <a:pt x="16" y="14"/>
                </a:cubicBezTo>
                <a:cubicBezTo>
                  <a:pt x="18" y="15"/>
                  <a:pt x="18" y="15"/>
                  <a:pt x="18" y="15"/>
                </a:cubicBezTo>
                <a:cubicBezTo>
                  <a:pt x="18" y="15"/>
                  <a:pt x="19" y="18"/>
                  <a:pt x="20" y="18"/>
                </a:cubicBezTo>
                <a:cubicBezTo>
                  <a:pt x="20" y="18"/>
                  <a:pt x="21" y="17"/>
                  <a:pt x="22" y="17"/>
                </a:cubicBezTo>
                <a:cubicBezTo>
                  <a:pt x="23" y="17"/>
                  <a:pt x="24" y="16"/>
                  <a:pt x="24" y="16"/>
                </a:cubicBezTo>
                <a:cubicBezTo>
                  <a:pt x="24" y="12"/>
                  <a:pt x="24" y="12"/>
                  <a:pt x="24" y="12"/>
                </a:cubicBezTo>
                <a:cubicBezTo>
                  <a:pt x="24" y="8"/>
                  <a:pt x="24" y="8"/>
                  <a:pt x="24" y="8"/>
                </a:cubicBezTo>
                <a:cubicBezTo>
                  <a:pt x="23" y="8"/>
                  <a:pt x="23" y="8"/>
                  <a:pt x="23" y="8"/>
                </a:cubicBezTo>
                <a:cubicBezTo>
                  <a:pt x="21" y="3"/>
                  <a:pt x="21" y="3"/>
                  <a:pt x="21" y="3"/>
                </a:cubicBezTo>
                <a:cubicBezTo>
                  <a:pt x="21" y="3"/>
                  <a:pt x="21" y="1"/>
                  <a:pt x="20" y="1"/>
                </a:cubicBezTo>
                <a:cubicBezTo>
                  <a:pt x="20" y="1"/>
                  <a:pt x="16" y="2"/>
                  <a:pt x="16" y="2"/>
                </a:cubicBezTo>
                <a:cubicBezTo>
                  <a:pt x="12" y="2"/>
                  <a:pt x="12" y="2"/>
                  <a:pt x="12" y="2"/>
                </a:cubicBezTo>
                <a:cubicBezTo>
                  <a:pt x="12" y="1"/>
                  <a:pt x="12" y="1"/>
                  <a:pt x="12" y="1"/>
                </a:cubicBezTo>
                <a:cubicBezTo>
                  <a:pt x="7" y="0"/>
                  <a:pt x="7" y="0"/>
                  <a:pt x="7" y="0"/>
                </a:cubicBezTo>
                <a:cubicBezTo>
                  <a:pt x="5" y="0"/>
                  <a:pt x="5" y="0"/>
                  <a:pt x="5" y="0"/>
                </a:cubicBezTo>
                <a:cubicBezTo>
                  <a:pt x="5" y="1"/>
                  <a:pt x="5" y="1"/>
                  <a:pt x="5" y="1"/>
                </a:cubicBezTo>
                <a:cubicBezTo>
                  <a:pt x="5" y="4"/>
                  <a:pt x="5" y="4"/>
                  <a:pt x="5" y="4"/>
                </a:cubicBezTo>
                <a:cubicBezTo>
                  <a:pt x="3" y="4"/>
                  <a:pt x="3" y="4"/>
                  <a:pt x="3" y="4"/>
                </a:cubicBezTo>
                <a:cubicBezTo>
                  <a:pt x="0" y="6"/>
                  <a:pt x="0" y="6"/>
                  <a:pt x="0" y="6"/>
                </a:cubicBezTo>
                <a:cubicBezTo>
                  <a:pt x="1" y="6"/>
                  <a:pt x="1" y="6"/>
                  <a:pt x="1" y="6"/>
                </a:cubicBezTo>
                <a:cubicBezTo>
                  <a:pt x="6" y="13"/>
                  <a:pt x="6" y="13"/>
                  <a:pt x="6" y="13"/>
                </a:cubicBezTo>
                <a:cubicBezTo>
                  <a:pt x="8" y="12"/>
                  <a:pt x="8" y="12"/>
                  <a:pt x="8" y="12"/>
                </a:cubicBezTo>
                <a:lnTo>
                  <a:pt x="9" y="10"/>
                </a:lnTo>
                <a:close/>
              </a:path>
            </a:pathLst>
          </a:custGeom>
          <a:solidFill>
            <a:schemeClr val="accent3"/>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131" name="Freeform 79">
            <a:extLst>
              <a:ext uri="{FF2B5EF4-FFF2-40B4-BE49-F238E27FC236}">
                <a16:creationId xmlns:a16="http://schemas.microsoft.com/office/drawing/2014/main" id="{E7FFDBC3-5263-4429-AE0D-7E9952772CD9}"/>
              </a:ext>
            </a:extLst>
          </p:cNvPr>
          <p:cNvSpPr>
            <a:spLocks/>
          </p:cNvSpPr>
          <p:nvPr/>
        </p:nvSpPr>
        <p:spPr bwMode="auto">
          <a:xfrm>
            <a:off x="3635725" y="3844562"/>
            <a:ext cx="122115" cy="91915"/>
          </a:xfrm>
          <a:custGeom>
            <a:avLst/>
            <a:gdLst>
              <a:gd name="T0" fmla="*/ 2147483647 w 114"/>
              <a:gd name="T1" fmla="*/ 2147483647 h 85"/>
              <a:gd name="T2" fmla="*/ 2147483647 w 114"/>
              <a:gd name="T3" fmla="*/ 2147483647 h 85"/>
              <a:gd name="T4" fmla="*/ 2147483647 w 114"/>
              <a:gd name="T5" fmla="*/ 2147483647 h 85"/>
              <a:gd name="T6" fmla="*/ 2147483647 w 114"/>
              <a:gd name="T7" fmla="*/ 2147483647 h 85"/>
              <a:gd name="T8" fmla="*/ 2147483647 w 114"/>
              <a:gd name="T9" fmla="*/ 2147483647 h 85"/>
              <a:gd name="T10" fmla="*/ 2147483647 w 114"/>
              <a:gd name="T11" fmla="*/ 2147483647 h 85"/>
              <a:gd name="T12" fmla="*/ 2147483647 w 114"/>
              <a:gd name="T13" fmla="*/ 2147483647 h 85"/>
              <a:gd name="T14" fmla="*/ 2147483647 w 114"/>
              <a:gd name="T15" fmla="*/ 2147483647 h 85"/>
              <a:gd name="T16" fmla="*/ 2147483647 w 114"/>
              <a:gd name="T17" fmla="*/ 2147483647 h 85"/>
              <a:gd name="T18" fmla="*/ 2147483647 w 114"/>
              <a:gd name="T19" fmla="*/ 2147483647 h 85"/>
              <a:gd name="T20" fmla="*/ 2147483647 w 114"/>
              <a:gd name="T21" fmla="*/ 2147483647 h 85"/>
              <a:gd name="T22" fmla="*/ 2147483647 w 114"/>
              <a:gd name="T23" fmla="*/ 0 h 85"/>
              <a:gd name="T24" fmla="*/ 2147483647 w 114"/>
              <a:gd name="T25" fmla="*/ 2147483647 h 85"/>
              <a:gd name="T26" fmla="*/ 2147483647 w 114"/>
              <a:gd name="T27" fmla="*/ 2147483647 h 85"/>
              <a:gd name="T28" fmla="*/ 0 w 114"/>
              <a:gd name="T29" fmla="*/ 2147483647 h 85"/>
              <a:gd name="T30" fmla="*/ 2147483647 w 114"/>
              <a:gd name="T31" fmla="*/ 2147483647 h 85"/>
              <a:gd name="T32" fmla="*/ 2147483647 w 114"/>
              <a:gd name="T33" fmla="*/ 2147483647 h 85"/>
              <a:gd name="T34" fmla="*/ 2147483647 w 114"/>
              <a:gd name="T35" fmla="*/ 2147483647 h 85"/>
              <a:gd name="T36" fmla="*/ 2147483647 w 114"/>
              <a:gd name="T37" fmla="*/ 2147483647 h 8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14" h="85">
                <a:moveTo>
                  <a:pt x="54" y="79"/>
                </a:moveTo>
                <a:lnTo>
                  <a:pt x="66" y="79"/>
                </a:lnTo>
                <a:lnTo>
                  <a:pt x="78" y="79"/>
                </a:lnTo>
                <a:lnTo>
                  <a:pt x="108" y="85"/>
                </a:lnTo>
                <a:lnTo>
                  <a:pt x="114" y="85"/>
                </a:lnTo>
                <a:lnTo>
                  <a:pt x="102" y="61"/>
                </a:lnTo>
                <a:lnTo>
                  <a:pt x="96" y="43"/>
                </a:lnTo>
                <a:lnTo>
                  <a:pt x="96" y="36"/>
                </a:lnTo>
                <a:lnTo>
                  <a:pt x="84" y="30"/>
                </a:lnTo>
                <a:lnTo>
                  <a:pt x="72" y="18"/>
                </a:lnTo>
                <a:lnTo>
                  <a:pt x="42" y="0"/>
                </a:lnTo>
                <a:lnTo>
                  <a:pt x="30" y="6"/>
                </a:lnTo>
                <a:lnTo>
                  <a:pt x="12" y="6"/>
                </a:lnTo>
                <a:lnTo>
                  <a:pt x="0" y="43"/>
                </a:lnTo>
                <a:lnTo>
                  <a:pt x="12" y="85"/>
                </a:lnTo>
                <a:lnTo>
                  <a:pt x="18" y="85"/>
                </a:lnTo>
                <a:lnTo>
                  <a:pt x="24" y="85"/>
                </a:lnTo>
                <a:lnTo>
                  <a:pt x="54" y="79"/>
                </a:lnTo>
                <a:close/>
              </a:path>
            </a:pathLst>
          </a:custGeom>
          <a:solidFill>
            <a:schemeClr val="accent3"/>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132" name="Freeform 80">
            <a:extLst>
              <a:ext uri="{FF2B5EF4-FFF2-40B4-BE49-F238E27FC236}">
                <a16:creationId xmlns:a16="http://schemas.microsoft.com/office/drawing/2014/main" id="{FF0007C4-4016-44B5-A4E8-5E147D434189}"/>
              </a:ext>
            </a:extLst>
          </p:cNvPr>
          <p:cNvSpPr>
            <a:spLocks/>
          </p:cNvSpPr>
          <p:nvPr/>
        </p:nvSpPr>
        <p:spPr bwMode="auto">
          <a:xfrm>
            <a:off x="3642291" y="3620028"/>
            <a:ext cx="246856" cy="263926"/>
          </a:xfrm>
          <a:custGeom>
            <a:avLst/>
            <a:gdLst>
              <a:gd name="T0" fmla="*/ 2147483647 w 38"/>
              <a:gd name="T1" fmla="*/ 2147483647 h 41"/>
              <a:gd name="T2" fmla="*/ 2147483647 w 38"/>
              <a:gd name="T3" fmla="*/ 2147483647 h 41"/>
              <a:gd name="T4" fmla="*/ 2147483647 w 38"/>
              <a:gd name="T5" fmla="*/ 2147483647 h 41"/>
              <a:gd name="T6" fmla="*/ 2147483647 w 38"/>
              <a:gd name="T7" fmla="*/ 2147483647 h 41"/>
              <a:gd name="T8" fmla="*/ 2147483647 w 38"/>
              <a:gd name="T9" fmla="*/ 2147483647 h 41"/>
              <a:gd name="T10" fmla="*/ 2147483647 w 38"/>
              <a:gd name="T11" fmla="*/ 2147483647 h 41"/>
              <a:gd name="T12" fmla="*/ 2147483647 w 38"/>
              <a:gd name="T13" fmla="*/ 2147483647 h 41"/>
              <a:gd name="T14" fmla="*/ 2147483647 w 38"/>
              <a:gd name="T15" fmla="*/ 2147483647 h 41"/>
              <a:gd name="T16" fmla="*/ 2147483647 w 38"/>
              <a:gd name="T17" fmla="*/ 2147483647 h 41"/>
              <a:gd name="T18" fmla="*/ 2147483647 w 38"/>
              <a:gd name="T19" fmla="*/ 2147483647 h 41"/>
              <a:gd name="T20" fmla="*/ 2147483647 w 38"/>
              <a:gd name="T21" fmla="*/ 2147483647 h 41"/>
              <a:gd name="T22" fmla="*/ 2147483647 w 38"/>
              <a:gd name="T23" fmla="*/ 2147483647 h 41"/>
              <a:gd name="T24" fmla="*/ 2147483647 w 38"/>
              <a:gd name="T25" fmla="*/ 2147483647 h 41"/>
              <a:gd name="T26" fmla="*/ 2147483647 w 38"/>
              <a:gd name="T27" fmla="*/ 0 h 41"/>
              <a:gd name="T28" fmla="*/ 2147483647 w 38"/>
              <a:gd name="T29" fmla="*/ 2147483647 h 41"/>
              <a:gd name="T30" fmla="*/ 2147483647 w 38"/>
              <a:gd name="T31" fmla="*/ 2147483647 h 41"/>
              <a:gd name="T32" fmla="*/ 2147483647 w 38"/>
              <a:gd name="T33" fmla="*/ 2147483647 h 41"/>
              <a:gd name="T34" fmla="*/ 2147483647 w 38"/>
              <a:gd name="T35" fmla="*/ 2147483647 h 41"/>
              <a:gd name="T36" fmla="*/ 2147483647 w 38"/>
              <a:gd name="T37" fmla="*/ 2147483647 h 41"/>
              <a:gd name="T38" fmla="*/ 2147483647 w 38"/>
              <a:gd name="T39" fmla="*/ 2147483647 h 41"/>
              <a:gd name="T40" fmla="*/ 0 w 38"/>
              <a:gd name="T41" fmla="*/ 2147483647 h 41"/>
              <a:gd name="T42" fmla="*/ 2147483647 w 38"/>
              <a:gd name="T43" fmla="*/ 2147483647 h 41"/>
              <a:gd name="T44" fmla="*/ 2147483647 w 38"/>
              <a:gd name="T45" fmla="*/ 2147483647 h 41"/>
              <a:gd name="T46" fmla="*/ 2147483647 w 38"/>
              <a:gd name="T47" fmla="*/ 2147483647 h 41"/>
              <a:gd name="T48" fmla="*/ 2147483647 w 38"/>
              <a:gd name="T49" fmla="*/ 2147483647 h 41"/>
              <a:gd name="T50" fmla="*/ 2147483647 w 38"/>
              <a:gd name="T51" fmla="*/ 2147483647 h 4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38" h="41">
                <a:moveTo>
                  <a:pt x="6" y="35"/>
                </a:moveTo>
                <a:cubicBezTo>
                  <a:pt x="11" y="38"/>
                  <a:pt x="11" y="38"/>
                  <a:pt x="11" y="38"/>
                </a:cubicBezTo>
                <a:cubicBezTo>
                  <a:pt x="13" y="40"/>
                  <a:pt x="13" y="40"/>
                  <a:pt x="13" y="40"/>
                </a:cubicBezTo>
                <a:cubicBezTo>
                  <a:pt x="15" y="41"/>
                  <a:pt x="15" y="41"/>
                  <a:pt x="15" y="41"/>
                </a:cubicBezTo>
                <a:cubicBezTo>
                  <a:pt x="15" y="41"/>
                  <a:pt x="15" y="41"/>
                  <a:pt x="15" y="41"/>
                </a:cubicBezTo>
                <a:cubicBezTo>
                  <a:pt x="18" y="38"/>
                  <a:pt x="18" y="38"/>
                  <a:pt x="18" y="38"/>
                </a:cubicBezTo>
                <a:cubicBezTo>
                  <a:pt x="20" y="40"/>
                  <a:pt x="20" y="40"/>
                  <a:pt x="20" y="40"/>
                </a:cubicBezTo>
                <a:cubicBezTo>
                  <a:pt x="21" y="39"/>
                  <a:pt x="21" y="39"/>
                  <a:pt x="21" y="39"/>
                </a:cubicBezTo>
                <a:cubicBezTo>
                  <a:pt x="35" y="39"/>
                  <a:pt x="35" y="39"/>
                  <a:pt x="35" y="39"/>
                </a:cubicBezTo>
                <a:cubicBezTo>
                  <a:pt x="38" y="37"/>
                  <a:pt x="38" y="37"/>
                  <a:pt x="38" y="37"/>
                </a:cubicBezTo>
                <a:cubicBezTo>
                  <a:pt x="36" y="36"/>
                  <a:pt x="36" y="36"/>
                  <a:pt x="36" y="36"/>
                </a:cubicBezTo>
                <a:cubicBezTo>
                  <a:pt x="33" y="7"/>
                  <a:pt x="33" y="7"/>
                  <a:pt x="33" y="7"/>
                </a:cubicBezTo>
                <a:cubicBezTo>
                  <a:pt x="36" y="7"/>
                  <a:pt x="36" y="7"/>
                  <a:pt x="36" y="7"/>
                </a:cubicBezTo>
                <a:cubicBezTo>
                  <a:pt x="27" y="0"/>
                  <a:pt x="27" y="0"/>
                  <a:pt x="27" y="0"/>
                </a:cubicBezTo>
                <a:cubicBezTo>
                  <a:pt x="27" y="3"/>
                  <a:pt x="27" y="3"/>
                  <a:pt x="27" y="3"/>
                </a:cubicBezTo>
                <a:cubicBezTo>
                  <a:pt x="17" y="3"/>
                  <a:pt x="17" y="3"/>
                  <a:pt x="17" y="3"/>
                </a:cubicBezTo>
                <a:cubicBezTo>
                  <a:pt x="16" y="11"/>
                  <a:pt x="16" y="11"/>
                  <a:pt x="16" y="11"/>
                </a:cubicBezTo>
                <a:cubicBezTo>
                  <a:pt x="14" y="13"/>
                  <a:pt x="14" y="13"/>
                  <a:pt x="14" y="13"/>
                </a:cubicBezTo>
                <a:cubicBezTo>
                  <a:pt x="14" y="13"/>
                  <a:pt x="14" y="20"/>
                  <a:pt x="13" y="20"/>
                </a:cubicBezTo>
                <a:cubicBezTo>
                  <a:pt x="13" y="20"/>
                  <a:pt x="5" y="19"/>
                  <a:pt x="1" y="19"/>
                </a:cubicBezTo>
                <a:cubicBezTo>
                  <a:pt x="0" y="20"/>
                  <a:pt x="0" y="20"/>
                  <a:pt x="0" y="20"/>
                </a:cubicBezTo>
                <a:cubicBezTo>
                  <a:pt x="3" y="26"/>
                  <a:pt x="3" y="26"/>
                  <a:pt x="3" y="26"/>
                </a:cubicBezTo>
                <a:cubicBezTo>
                  <a:pt x="3" y="33"/>
                  <a:pt x="3" y="33"/>
                  <a:pt x="3" y="33"/>
                </a:cubicBezTo>
                <a:cubicBezTo>
                  <a:pt x="1" y="36"/>
                  <a:pt x="1" y="36"/>
                  <a:pt x="1" y="36"/>
                </a:cubicBezTo>
                <a:cubicBezTo>
                  <a:pt x="4" y="36"/>
                  <a:pt x="4" y="36"/>
                  <a:pt x="4" y="36"/>
                </a:cubicBezTo>
                <a:lnTo>
                  <a:pt x="6" y="35"/>
                </a:lnTo>
                <a:close/>
              </a:path>
            </a:pathLst>
          </a:custGeom>
          <a:solidFill>
            <a:schemeClr val="accent3"/>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133" name="Freeform 81">
            <a:extLst>
              <a:ext uri="{FF2B5EF4-FFF2-40B4-BE49-F238E27FC236}">
                <a16:creationId xmlns:a16="http://schemas.microsoft.com/office/drawing/2014/main" id="{C3E569DE-05C2-4EB1-A7F3-04F2A3890492}"/>
              </a:ext>
            </a:extLst>
          </p:cNvPr>
          <p:cNvSpPr>
            <a:spLocks/>
          </p:cNvSpPr>
          <p:nvPr/>
        </p:nvSpPr>
        <p:spPr bwMode="auto">
          <a:xfrm>
            <a:off x="4491843" y="3509731"/>
            <a:ext cx="233726" cy="225847"/>
          </a:xfrm>
          <a:custGeom>
            <a:avLst/>
            <a:gdLst>
              <a:gd name="T0" fmla="*/ 0 w 36"/>
              <a:gd name="T1" fmla="*/ 2147483647 h 35"/>
              <a:gd name="T2" fmla="*/ 2147483647 w 36"/>
              <a:gd name="T3" fmla="*/ 2147483647 h 35"/>
              <a:gd name="T4" fmla="*/ 2147483647 w 36"/>
              <a:gd name="T5" fmla="*/ 2147483647 h 35"/>
              <a:gd name="T6" fmla="*/ 2147483647 w 36"/>
              <a:gd name="T7" fmla="*/ 2147483647 h 35"/>
              <a:gd name="T8" fmla="*/ 2147483647 w 36"/>
              <a:gd name="T9" fmla="*/ 2147483647 h 35"/>
              <a:gd name="T10" fmla="*/ 2147483647 w 36"/>
              <a:gd name="T11" fmla="*/ 2147483647 h 35"/>
              <a:gd name="T12" fmla="*/ 2147483647 w 36"/>
              <a:gd name="T13" fmla="*/ 2147483647 h 35"/>
              <a:gd name="T14" fmla="*/ 2147483647 w 36"/>
              <a:gd name="T15" fmla="*/ 2147483647 h 35"/>
              <a:gd name="T16" fmla="*/ 2147483647 w 36"/>
              <a:gd name="T17" fmla="*/ 2147483647 h 35"/>
              <a:gd name="T18" fmla="*/ 2147483647 w 36"/>
              <a:gd name="T19" fmla="*/ 2147483647 h 35"/>
              <a:gd name="T20" fmla="*/ 2147483647 w 36"/>
              <a:gd name="T21" fmla="*/ 2147483647 h 35"/>
              <a:gd name="T22" fmla="*/ 2147483647 w 36"/>
              <a:gd name="T23" fmla="*/ 2147483647 h 35"/>
              <a:gd name="T24" fmla="*/ 2147483647 w 36"/>
              <a:gd name="T25" fmla="*/ 2147483647 h 35"/>
              <a:gd name="T26" fmla="*/ 2147483647 w 36"/>
              <a:gd name="T27" fmla="*/ 2147483647 h 35"/>
              <a:gd name="T28" fmla="*/ 2147483647 w 36"/>
              <a:gd name="T29" fmla="*/ 2147483647 h 35"/>
              <a:gd name="T30" fmla="*/ 2147483647 w 36"/>
              <a:gd name="T31" fmla="*/ 2147483647 h 35"/>
              <a:gd name="T32" fmla="*/ 2147483647 w 36"/>
              <a:gd name="T33" fmla="*/ 2147483647 h 35"/>
              <a:gd name="T34" fmla="*/ 2147483647 w 36"/>
              <a:gd name="T35" fmla="*/ 2147483647 h 35"/>
              <a:gd name="T36" fmla="*/ 2147483647 w 36"/>
              <a:gd name="T37" fmla="*/ 2147483647 h 35"/>
              <a:gd name="T38" fmla="*/ 2147483647 w 36"/>
              <a:gd name="T39" fmla="*/ 2147483647 h 35"/>
              <a:gd name="T40" fmla="*/ 2147483647 w 36"/>
              <a:gd name="T41" fmla="*/ 0 h 35"/>
              <a:gd name="T42" fmla="*/ 2147483647 w 36"/>
              <a:gd name="T43" fmla="*/ 0 h 35"/>
              <a:gd name="T44" fmla="*/ 2147483647 w 36"/>
              <a:gd name="T45" fmla="*/ 2147483647 h 35"/>
              <a:gd name="T46" fmla="*/ 0 w 36"/>
              <a:gd name="T47" fmla="*/ 2147483647 h 3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36" h="35">
                <a:moveTo>
                  <a:pt x="0" y="5"/>
                </a:moveTo>
                <a:cubicBezTo>
                  <a:pt x="0" y="5"/>
                  <a:pt x="1" y="7"/>
                  <a:pt x="1" y="8"/>
                </a:cubicBezTo>
                <a:cubicBezTo>
                  <a:pt x="1" y="8"/>
                  <a:pt x="2" y="10"/>
                  <a:pt x="2" y="10"/>
                </a:cubicBezTo>
                <a:cubicBezTo>
                  <a:pt x="2" y="10"/>
                  <a:pt x="1" y="35"/>
                  <a:pt x="2" y="35"/>
                </a:cubicBezTo>
                <a:cubicBezTo>
                  <a:pt x="2" y="35"/>
                  <a:pt x="2" y="35"/>
                  <a:pt x="3" y="35"/>
                </a:cubicBezTo>
                <a:cubicBezTo>
                  <a:pt x="7" y="35"/>
                  <a:pt x="29" y="35"/>
                  <a:pt x="29" y="35"/>
                </a:cubicBezTo>
                <a:cubicBezTo>
                  <a:pt x="34" y="32"/>
                  <a:pt x="34" y="32"/>
                  <a:pt x="34" y="32"/>
                </a:cubicBezTo>
                <a:cubicBezTo>
                  <a:pt x="36" y="30"/>
                  <a:pt x="36" y="30"/>
                  <a:pt x="36" y="30"/>
                </a:cubicBezTo>
                <a:cubicBezTo>
                  <a:pt x="36" y="30"/>
                  <a:pt x="36" y="30"/>
                  <a:pt x="36" y="30"/>
                </a:cubicBezTo>
                <a:cubicBezTo>
                  <a:pt x="33" y="23"/>
                  <a:pt x="33" y="23"/>
                  <a:pt x="33" y="23"/>
                </a:cubicBezTo>
                <a:cubicBezTo>
                  <a:pt x="29" y="15"/>
                  <a:pt x="29" y="15"/>
                  <a:pt x="29" y="15"/>
                </a:cubicBezTo>
                <a:cubicBezTo>
                  <a:pt x="24" y="8"/>
                  <a:pt x="24" y="8"/>
                  <a:pt x="24" y="8"/>
                </a:cubicBezTo>
                <a:cubicBezTo>
                  <a:pt x="31" y="12"/>
                  <a:pt x="31" y="12"/>
                  <a:pt x="31" y="12"/>
                </a:cubicBezTo>
                <a:cubicBezTo>
                  <a:pt x="34" y="9"/>
                  <a:pt x="34" y="9"/>
                  <a:pt x="34" y="9"/>
                </a:cubicBezTo>
                <a:cubicBezTo>
                  <a:pt x="33" y="9"/>
                  <a:pt x="33" y="9"/>
                  <a:pt x="33" y="9"/>
                </a:cubicBezTo>
                <a:cubicBezTo>
                  <a:pt x="30" y="1"/>
                  <a:pt x="30" y="1"/>
                  <a:pt x="30" y="1"/>
                </a:cubicBezTo>
                <a:cubicBezTo>
                  <a:pt x="28" y="3"/>
                  <a:pt x="28" y="3"/>
                  <a:pt x="28" y="3"/>
                </a:cubicBezTo>
                <a:cubicBezTo>
                  <a:pt x="22" y="2"/>
                  <a:pt x="22" y="2"/>
                  <a:pt x="22" y="2"/>
                </a:cubicBezTo>
                <a:cubicBezTo>
                  <a:pt x="19" y="1"/>
                  <a:pt x="19" y="1"/>
                  <a:pt x="19" y="1"/>
                </a:cubicBezTo>
                <a:cubicBezTo>
                  <a:pt x="12" y="3"/>
                  <a:pt x="12" y="3"/>
                  <a:pt x="12" y="3"/>
                </a:cubicBezTo>
                <a:cubicBezTo>
                  <a:pt x="6" y="0"/>
                  <a:pt x="6" y="0"/>
                  <a:pt x="6" y="0"/>
                </a:cubicBezTo>
                <a:cubicBezTo>
                  <a:pt x="2" y="0"/>
                  <a:pt x="2" y="0"/>
                  <a:pt x="2" y="0"/>
                </a:cubicBezTo>
                <a:cubicBezTo>
                  <a:pt x="1" y="2"/>
                  <a:pt x="1" y="2"/>
                  <a:pt x="1" y="2"/>
                </a:cubicBezTo>
                <a:lnTo>
                  <a:pt x="0" y="5"/>
                </a:lnTo>
                <a:close/>
              </a:path>
            </a:pathLst>
          </a:custGeom>
          <a:solidFill>
            <a:schemeClr val="accent2"/>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134" name="Freeform 82">
            <a:extLst>
              <a:ext uri="{FF2B5EF4-FFF2-40B4-BE49-F238E27FC236}">
                <a16:creationId xmlns:a16="http://schemas.microsoft.com/office/drawing/2014/main" id="{49179592-75EE-4A97-8D81-E0D7AC201D1F}"/>
              </a:ext>
            </a:extLst>
          </p:cNvPr>
          <p:cNvSpPr>
            <a:spLocks/>
          </p:cNvSpPr>
          <p:nvPr/>
        </p:nvSpPr>
        <p:spPr bwMode="auto">
          <a:xfrm>
            <a:off x="4172769" y="3470339"/>
            <a:ext cx="338771" cy="321701"/>
          </a:xfrm>
          <a:custGeom>
            <a:avLst/>
            <a:gdLst>
              <a:gd name="T0" fmla="*/ 2147483647 w 52"/>
              <a:gd name="T1" fmla="*/ 2147483647 h 50"/>
              <a:gd name="T2" fmla="*/ 2147483647 w 52"/>
              <a:gd name="T3" fmla="*/ 2147483647 h 50"/>
              <a:gd name="T4" fmla="*/ 2147483647 w 52"/>
              <a:gd name="T5" fmla="*/ 2147483647 h 50"/>
              <a:gd name="T6" fmla="*/ 0 w 52"/>
              <a:gd name="T7" fmla="*/ 2147483647 h 50"/>
              <a:gd name="T8" fmla="*/ 0 w 52"/>
              <a:gd name="T9" fmla="*/ 2147483647 h 50"/>
              <a:gd name="T10" fmla="*/ 2147483647 w 52"/>
              <a:gd name="T11" fmla="*/ 2147483647 h 50"/>
              <a:gd name="T12" fmla="*/ 2147483647 w 52"/>
              <a:gd name="T13" fmla="*/ 2147483647 h 50"/>
              <a:gd name="T14" fmla="*/ 2147483647 w 52"/>
              <a:gd name="T15" fmla="*/ 2147483647 h 50"/>
              <a:gd name="T16" fmla="*/ 2147483647 w 52"/>
              <a:gd name="T17" fmla="*/ 2147483647 h 50"/>
              <a:gd name="T18" fmla="*/ 2147483647 w 52"/>
              <a:gd name="T19" fmla="*/ 2147483647 h 50"/>
              <a:gd name="T20" fmla="*/ 2147483647 w 52"/>
              <a:gd name="T21" fmla="*/ 2147483647 h 50"/>
              <a:gd name="T22" fmla="*/ 2147483647 w 52"/>
              <a:gd name="T23" fmla="*/ 2147483647 h 50"/>
              <a:gd name="T24" fmla="*/ 2147483647 w 52"/>
              <a:gd name="T25" fmla="*/ 2147483647 h 50"/>
              <a:gd name="T26" fmla="*/ 2147483647 w 52"/>
              <a:gd name="T27" fmla="*/ 2147483647 h 50"/>
              <a:gd name="T28" fmla="*/ 2147483647 w 52"/>
              <a:gd name="T29" fmla="*/ 2147483647 h 50"/>
              <a:gd name="T30" fmla="*/ 2147483647 w 52"/>
              <a:gd name="T31" fmla="*/ 2147483647 h 50"/>
              <a:gd name="T32" fmla="*/ 2147483647 w 52"/>
              <a:gd name="T33" fmla="*/ 2147483647 h 50"/>
              <a:gd name="T34" fmla="*/ 2147483647 w 52"/>
              <a:gd name="T35" fmla="*/ 2147483647 h 50"/>
              <a:gd name="T36" fmla="*/ 2147483647 w 52"/>
              <a:gd name="T37" fmla="*/ 2147483647 h 50"/>
              <a:gd name="T38" fmla="*/ 2147483647 w 52"/>
              <a:gd name="T39" fmla="*/ 2147483647 h 50"/>
              <a:gd name="T40" fmla="*/ 2147483647 w 52"/>
              <a:gd name="T41" fmla="*/ 2147483647 h 50"/>
              <a:gd name="T42" fmla="*/ 2147483647 w 52"/>
              <a:gd name="T43" fmla="*/ 2147483647 h 50"/>
              <a:gd name="T44" fmla="*/ 2147483647 w 52"/>
              <a:gd name="T45" fmla="*/ 2147483647 h 50"/>
              <a:gd name="T46" fmla="*/ 2147483647 w 52"/>
              <a:gd name="T47" fmla="*/ 2147483647 h 50"/>
              <a:gd name="T48" fmla="*/ 2147483647 w 52"/>
              <a:gd name="T49" fmla="*/ 2147483647 h 50"/>
              <a:gd name="T50" fmla="*/ 2147483647 w 52"/>
              <a:gd name="T51" fmla="*/ 2147483647 h 50"/>
              <a:gd name="T52" fmla="*/ 2147483647 w 52"/>
              <a:gd name="T53" fmla="*/ 2147483647 h 50"/>
              <a:gd name="T54" fmla="*/ 2147483647 w 52"/>
              <a:gd name="T55" fmla="*/ 2147483647 h 50"/>
              <a:gd name="T56" fmla="*/ 2147483647 w 52"/>
              <a:gd name="T57" fmla="*/ 2147483647 h 50"/>
              <a:gd name="T58" fmla="*/ 2147483647 w 52"/>
              <a:gd name="T59" fmla="*/ 2147483647 h 50"/>
              <a:gd name="T60" fmla="*/ 2147483647 w 52"/>
              <a:gd name="T61" fmla="*/ 2147483647 h 50"/>
              <a:gd name="T62" fmla="*/ 2147483647 w 52"/>
              <a:gd name="T63" fmla="*/ 2147483647 h 50"/>
              <a:gd name="T64" fmla="*/ 2147483647 w 52"/>
              <a:gd name="T65" fmla="*/ 2147483647 h 50"/>
              <a:gd name="T66" fmla="*/ 2147483647 w 52"/>
              <a:gd name="T67" fmla="*/ 0 h 50"/>
              <a:gd name="T68" fmla="*/ 2147483647 w 52"/>
              <a:gd name="T69" fmla="*/ 2147483647 h 50"/>
              <a:gd name="T70" fmla="*/ 2147483647 w 52"/>
              <a:gd name="T71" fmla="*/ 2147483647 h 5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 h="50">
                <a:moveTo>
                  <a:pt x="4" y="6"/>
                </a:moveTo>
                <a:cubicBezTo>
                  <a:pt x="3" y="9"/>
                  <a:pt x="3" y="9"/>
                  <a:pt x="3" y="9"/>
                </a:cubicBezTo>
                <a:cubicBezTo>
                  <a:pt x="2" y="10"/>
                  <a:pt x="2" y="10"/>
                  <a:pt x="2" y="10"/>
                </a:cubicBezTo>
                <a:cubicBezTo>
                  <a:pt x="0" y="12"/>
                  <a:pt x="0" y="12"/>
                  <a:pt x="0" y="12"/>
                </a:cubicBezTo>
                <a:cubicBezTo>
                  <a:pt x="0" y="29"/>
                  <a:pt x="0" y="29"/>
                  <a:pt x="0" y="29"/>
                </a:cubicBezTo>
                <a:cubicBezTo>
                  <a:pt x="6" y="34"/>
                  <a:pt x="6" y="34"/>
                  <a:pt x="6" y="34"/>
                </a:cubicBezTo>
                <a:cubicBezTo>
                  <a:pt x="9" y="35"/>
                  <a:pt x="9" y="35"/>
                  <a:pt x="9" y="35"/>
                </a:cubicBezTo>
                <a:cubicBezTo>
                  <a:pt x="17" y="36"/>
                  <a:pt x="17" y="36"/>
                  <a:pt x="17" y="36"/>
                </a:cubicBezTo>
                <a:cubicBezTo>
                  <a:pt x="19" y="38"/>
                  <a:pt x="19" y="38"/>
                  <a:pt x="19" y="38"/>
                </a:cubicBezTo>
                <a:cubicBezTo>
                  <a:pt x="23" y="36"/>
                  <a:pt x="23" y="36"/>
                  <a:pt x="23" y="36"/>
                </a:cubicBezTo>
                <a:cubicBezTo>
                  <a:pt x="47" y="49"/>
                  <a:pt x="47" y="49"/>
                  <a:pt x="47" y="49"/>
                </a:cubicBezTo>
                <a:cubicBezTo>
                  <a:pt x="47" y="48"/>
                  <a:pt x="47" y="48"/>
                  <a:pt x="47" y="48"/>
                </a:cubicBezTo>
                <a:cubicBezTo>
                  <a:pt x="47" y="49"/>
                  <a:pt x="47" y="49"/>
                  <a:pt x="47" y="49"/>
                </a:cubicBezTo>
                <a:cubicBezTo>
                  <a:pt x="48" y="50"/>
                  <a:pt x="48" y="50"/>
                  <a:pt x="48" y="50"/>
                </a:cubicBezTo>
                <a:cubicBezTo>
                  <a:pt x="48" y="47"/>
                  <a:pt x="48" y="47"/>
                  <a:pt x="48" y="47"/>
                </a:cubicBezTo>
                <a:cubicBezTo>
                  <a:pt x="51" y="47"/>
                  <a:pt x="51" y="47"/>
                  <a:pt x="51" y="47"/>
                </a:cubicBezTo>
                <a:cubicBezTo>
                  <a:pt x="52" y="41"/>
                  <a:pt x="52" y="41"/>
                  <a:pt x="52" y="41"/>
                </a:cubicBezTo>
                <a:cubicBezTo>
                  <a:pt x="51" y="41"/>
                  <a:pt x="51" y="41"/>
                  <a:pt x="51" y="41"/>
                </a:cubicBezTo>
                <a:cubicBezTo>
                  <a:pt x="50" y="41"/>
                  <a:pt x="51" y="16"/>
                  <a:pt x="51" y="16"/>
                </a:cubicBezTo>
                <a:cubicBezTo>
                  <a:pt x="51" y="16"/>
                  <a:pt x="50" y="14"/>
                  <a:pt x="50" y="14"/>
                </a:cubicBezTo>
                <a:cubicBezTo>
                  <a:pt x="50" y="13"/>
                  <a:pt x="49" y="11"/>
                  <a:pt x="49" y="11"/>
                </a:cubicBezTo>
                <a:cubicBezTo>
                  <a:pt x="50" y="8"/>
                  <a:pt x="50" y="8"/>
                  <a:pt x="50" y="8"/>
                </a:cubicBezTo>
                <a:cubicBezTo>
                  <a:pt x="51" y="6"/>
                  <a:pt x="51" y="6"/>
                  <a:pt x="51" y="6"/>
                </a:cubicBezTo>
                <a:cubicBezTo>
                  <a:pt x="48" y="5"/>
                  <a:pt x="48" y="5"/>
                  <a:pt x="48" y="5"/>
                </a:cubicBezTo>
                <a:cubicBezTo>
                  <a:pt x="45" y="3"/>
                  <a:pt x="45" y="3"/>
                  <a:pt x="45" y="3"/>
                </a:cubicBezTo>
                <a:cubicBezTo>
                  <a:pt x="41" y="2"/>
                  <a:pt x="41" y="2"/>
                  <a:pt x="41" y="2"/>
                </a:cubicBezTo>
                <a:cubicBezTo>
                  <a:pt x="35" y="4"/>
                  <a:pt x="35" y="4"/>
                  <a:pt x="35" y="4"/>
                </a:cubicBezTo>
                <a:cubicBezTo>
                  <a:pt x="35" y="8"/>
                  <a:pt x="35" y="8"/>
                  <a:pt x="35" y="8"/>
                </a:cubicBezTo>
                <a:cubicBezTo>
                  <a:pt x="29" y="10"/>
                  <a:pt x="29" y="10"/>
                  <a:pt x="29" y="10"/>
                </a:cubicBezTo>
                <a:cubicBezTo>
                  <a:pt x="25" y="7"/>
                  <a:pt x="25" y="7"/>
                  <a:pt x="25" y="7"/>
                </a:cubicBezTo>
                <a:cubicBezTo>
                  <a:pt x="22" y="5"/>
                  <a:pt x="22" y="5"/>
                  <a:pt x="22" y="5"/>
                </a:cubicBezTo>
                <a:cubicBezTo>
                  <a:pt x="20" y="3"/>
                  <a:pt x="20" y="3"/>
                  <a:pt x="20" y="3"/>
                </a:cubicBezTo>
                <a:cubicBezTo>
                  <a:pt x="13" y="2"/>
                  <a:pt x="13" y="2"/>
                  <a:pt x="13" y="2"/>
                </a:cubicBezTo>
                <a:cubicBezTo>
                  <a:pt x="8" y="0"/>
                  <a:pt x="8" y="0"/>
                  <a:pt x="8" y="0"/>
                </a:cubicBezTo>
                <a:cubicBezTo>
                  <a:pt x="8" y="2"/>
                  <a:pt x="8" y="2"/>
                  <a:pt x="8" y="2"/>
                </a:cubicBezTo>
                <a:lnTo>
                  <a:pt x="4" y="6"/>
                </a:lnTo>
                <a:close/>
              </a:path>
            </a:pathLst>
          </a:custGeom>
          <a:solidFill>
            <a:schemeClr val="accent2"/>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135" name="Freeform 83">
            <a:extLst>
              <a:ext uri="{FF2B5EF4-FFF2-40B4-BE49-F238E27FC236}">
                <a16:creationId xmlns:a16="http://schemas.microsoft.com/office/drawing/2014/main" id="{E9935B9C-7BA5-47E1-BDDB-9F66B2C01CA6}"/>
              </a:ext>
            </a:extLst>
          </p:cNvPr>
          <p:cNvSpPr>
            <a:spLocks/>
          </p:cNvSpPr>
          <p:nvPr/>
        </p:nvSpPr>
        <p:spPr bwMode="auto">
          <a:xfrm>
            <a:off x="4139942" y="3374485"/>
            <a:ext cx="85350" cy="160194"/>
          </a:xfrm>
          <a:custGeom>
            <a:avLst/>
            <a:gdLst>
              <a:gd name="T0" fmla="*/ 2147483647 w 78"/>
              <a:gd name="T1" fmla="*/ 2147483647 h 150"/>
              <a:gd name="T2" fmla="*/ 2147483647 w 78"/>
              <a:gd name="T3" fmla="*/ 2147483647 h 150"/>
              <a:gd name="T4" fmla="*/ 2147483647 w 78"/>
              <a:gd name="T5" fmla="*/ 2147483647 h 150"/>
              <a:gd name="T6" fmla="*/ 0 w 78"/>
              <a:gd name="T7" fmla="*/ 2147483647 h 150"/>
              <a:gd name="T8" fmla="*/ 0 w 78"/>
              <a:gd name="T9" fmla="*/ 2147483647 h 150"/>
              <a:gd name="T10" fmla="*/ 2147483647 w 78"/>
              <a:gd name="T11" fmla="*/ 2147483647 h 150"/>
              <a:gd name="T12" fmla="*/ 2147483647 w 78"/>
              <a:gd name="T13" fmla="*/ 2147483647 h 150"/>
              <a:gd name="T14" fmla="*/ 2147483647 w 78"/>
              <a:gd name="T15" fmla="*/ 2147483647 h 150"/>
              <a:gd name="T16" fmla="*/ 2147483647 w 78"/>
              <a:gd name="T17" fmla="*/ 2147483647 h 150"/>
              <a:gd name="T18" fmla="*/ 2147483647 w 78"/>
              <a:gd name="T19" fmla="*/ 2147483647 h 150"/>
              <a:gd name="T20" fmla="*/ 2147483647 w 78"/>
              <a:gd name="T21" fmla="*/ 2147483647 h 150"/>
              <a:gd name="T22" fmla="*/ 2147483647 w 78"/>
              <a:gd name="T23" fmla="*/ 2147483647 h 150"/>
              <a:gd name="T24" fmla="*/ 2147483647 w 78"/>
              <a:gd name="T25" fmla="*/ 2147483647 h 150"/>
              <a:gd name="T26" fmla="*/ 2147483647 w 78"/>
              <a:gd name="T27" fmla="*/ 2147483647 h 150"/>
              <a:gd name="T28" fmla="*/ 2147483647 w 78"/>
              <a:gd name="T29" fmla="*/ 2147483647 h 150"/>
              <a:gd name="T30" fmla="*/ 2147483647 w 78"/>
              <a:gd name="T31" fmla="*/ 2147483647 h 150"/>
              <a:gd name="T32" fmla="*/ 2147483647 w 78"/>
              <a:gd name="T33" fmla="*/ 2147483647 h 150"/>
              <a:gd name="T34" fmla="*/ 2147483647 w 78"/>
              <a:gd name="T35" fmla="*/ 2147483647 h 150"/>
              <a:gd name="T36" fmla="*/ 2147483647 w 78"/>
              <a:gd name="T37" fmla="*/ 0 h 150"/>
              <a:gd name="T38" fmla="*/ 2147483647 w 78"/>
              <a:gd name="T39" fmla="*/ 0 h 150"/>
              <a:gd name="T40" fmla="*/ 2147483647 w 78"/>
              <a:gd name="T41" fmla="*/ 2147483647 h 150"/>
              <a:gd name="T42" fmla="*/ 2147483647 w 78"/>
              <a:gd name="T43" fmla="*/ 2147483647 h 15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78" h="150">
                <a:moveTo>
                  <a:pt x="18" y="12"/>
                </a:moveTo>
                <a:lnTo>
                  <a:pt x="18" y="30"/>
                </a:lnTo>
                <a:lnTo>
                  <a:pt x="18" y="54"/>
                </a:lnTo>
                <a:lnTo>
                  <a:pt x="0" y="78"/>
                </a:lnTo>
                <a:lnTo>
                  <a:pt x="0" y="90"/>
                </a:lnTo>
                <a:lnTo>
                  <a:pt x="12" y="102"/>
                </a:lnTo>
                <a:lnTo>
                  <a:pt x="18" y="108"/>
                </a:lnTo>
                <a:lnTo>
                  <a:pt x="36" y="120"/>
                </a:lnTo>
                <a:lnTo>
                  <a:pt x="36" y="144"/>
                </a:lnTo>
                <a:lnTo>
                  <a:pt x="42" y="150"/>
                </a:lnTo>
                <a:lnTo>
                  <a:pt x="48" y="144"/>
                </a:lnTo>
                <a:lnTo>
                  <a:pt x="54" y="126"/>
                </a:lnTo>
                <a:lnTo>
                  <a:pt x="78" y="102"/>
                </a:lnTo>
                <a:lnTo>
                  <a:pt x="78" y="90"/>
                </a:lnTo>
                <a:lnTo>
                  <a:pt x="60" y="84"/>
                </a:lnTo>
                <a:lnTo>
                  <a:pt x="42" y="72"/>
                </a:lnTo>
                <a:lnTo>
                  <a:pt x="66" y="36"/>
                </a:lnTo>
                <a:lnTo>
                  <a:pt x="60" y="12"/>
                </a:lnTo>
                <a:lnTo>
                  <a:pt x="36" y="0"/>
                </a:lnTo>
                <a:lnTo>
                  <a:pt x="24" y="0"/>
                </a:lnTo>
                <a:lnTo>
                  <a:pt x="24" y="6"/>
                </a:lnTo>
                <a:lnTo>
                  <a:pt x="18" y="12"/>
                </a:lnTo>
                <a:close/>
              </a:path>
            </a:pathLst>
          </a:custGeom>
          <a:solidFill>
            <a:schemeClr val="accent2"/>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136" name="Freeform 84">
            <a:extLst>
              <a:ext uri="{FF2B5EF4-FFF2-40B4-BE49-F238E27FC236}">
                <a16:creationId xmlns:a16="http://schemas.microsoft.com/office/drawing/2014/main" id="{F268AB20-3B92-494E-8D51-3F8DE0DF4E87}"/>
              </a:ext>
            </a:extLst>
          </p:cNvPr>
          <p:cNvSpPr>
            <a:spLocks/>
          </p:cNvSpPr>
          <p:nvPr/>
        </p:nvSpPr>
        <p:spPr bwMode="auto">
          <a:xfrm>
            <a:off x="3721074" y="3412564"/>
            <a:ext cx="245543" cy="187768"/>
          </a:xfrm>
          <a:custGeom>
            <a:avLst/>
            <a:gdLst>
              <a:gd name="T0" fmla="*/ 2147483647 w 228"/>
              <a:gd name="T1" fmla="*/ 2147483647 h 174"/>
              <a:gd name="T2" fmla="*/ 2147483647 w 228"/>
              <a:gd name="T3" fmla="*/ 2147483647 h 174"/>
              <a:gd name="T4" fmla="*/ 2147483647 w 228"/>
              <a:gd name="T5" fmla="*/ 2147483647 h 174"/>
              <a:gd name="T6" fmla="*/ 2147483647 w 228"/>
              <a:gd name="T7" fmla="*/ 2147483647 h 174"/>
              <a:gd name="T8" fmla="*/ 2147483647 w 228"/>
              <a:gd name="T9" fmla="*/ 2147483647 h 174"/>
              <a:gd name="T10" fmla="*/ 2147483647 w 228"/>
              <a:gd name="T11" fmla="*/ 2147483647 h 174"/>
              <a:gd name="T12" fmla="*/ 2147483647 w 228"/>
              <a:gd name="T13" fmla="*/ 2147483647 h 174"/>
              <a:gd name="T14" fmla="*/ 2147483647 w 228"/>
              <a:gd name="T15" fmla="*/ 2147483647 h 174"/>
              <a:gd name="T16" fmla="*/ 2147483647 w 228"/>
              <a:gd name="T17" fmla="*/ 2147483647 h 174"/>
              <a:gd name="T18" fmla="*/ 2147483647 w 228"/>
              <a:gd name="T19" fmla="*/ 2147483647 h 174"/>
              <a:gd name="T20" fmla="*/ 2147483647 w 228"/>
              <a:gd name="T21" fmla="*/ 2147483647 h 174"/>
              <a:gd name="T22" fmla="*/ 2147483647 w 228"/>
              <a:gd name="T23" fmla="*/ 2147483647 h 174"/>
              <a:gd name="T24" fmla="*/ 2147483647 w 228"/>
              <a:gd name="T25" fmla="*/ 2147483647 h 174"/>
              <a:gd name="T26" fmla="*/ 2147483647 w 228"/>
              <a:gd name="T27" fmla="*/ 0 h 174"/>
              <a:gd name="T28" fmla="*/ 2147483647 w 228"/>
              <a:gd name="T29" fmla="*/ 2147483647 h 174"/>
              <a:gd name="T30" fmla="*/ 2147483647 w 228"/>
              <a:gd name="T31" fmla="*/ 2147483647 h 174"/>
              <a:gd name="T32" fmla="*/ 2147483647 w 228"/>
              <a:gd name="T33" fmla="*/ 2147483647 h 174"/>
              <a:gd name="T34" fmla="*/ 2147483647 w 228"/>
              <a:gd name="T35" fmla="*/ 2147483647 h 174"/>
              <a:gd name="T36" fmla="*/ 2147483647 w 228"/>
              <a:gd name="T37" fmla="*/ 2147483647 h 174"/>
              <a:gd name="T38" fmla="*/ 0 w 228"/>
              <a:gd name="T39" fmla="*/ 2147483647 h 174"/>
              <a:gd name="T40" fmla="*/ 2147483647 w 228"/>
              <a:gd name="T41" fmla="*/ 2147483647 h 174"/>
              <a:gd name="T42" fmla="*/ 2147483647 w 228"/>
              <a:gd name="T43" fmla="*/ 2147483647 h 17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28" h="174">
                <a:moveTo>
                  <a:pt x="90" y="156"/>
                </a:moveTo>
                <a:lnTo>
                  <a:pt x="114" y="138"/>
                </a:lnTo>
                <a:lnTo>
                  <a:pt x="144" y="120"/>
                </a:lnTo>
                <a:lnTo>
                  <a:pt x="180" y="108"/>
                </a:lnTo>
                <a:lnTo>
                  <a:pt x="186" y="96"/>
                </a:lnTo>
                <a:lnTo>
                  <a:pt x="192" y="84"/>
                </a:lnTo>
                <a:lnTo>
                  <a:pt x="216" y="78"/>
                </a:lnTo>
                <a:lnTo>
                  <a:pt x="228" y="72"/>
                </a:lnTo>
                <a:lnTo>
                  <a:pt x="222" y="42"/>
                </a:lnTo>
                <a:lnTo>
                  <a:pt x="216" y="12"/>
                </a:lnTo>
                <a:lnTo>
                  <a:pt x="210" y="12"/>
                </a:lnTo>
                <a:lnTo>
                  <a:pt x="186" y="12"/>
                </a:lnTo>
                <a:lnTo>
                  <a:pt x="168" y="12"/>
                </a:lnTo>
                <a:lnTo>
                  <a:pt x="144" y="0"/>
                </a:lnTo>
                <a:lnTo>
                  <a:pt x="120" y="36"/>
                </a:lnTo>
                <a:lnTo>
                  <a:pt x="96" y="60"/>
                </a:lnTo>
                <a:lnTo>
                  <a:pt x="72" y="90"/>
                </a:lnTo>
                <a:lnTo>
                  <a:pt x="66" y="138"/>
                </a:lnTo>
                <a:lnTo>
                  <a:pt x="12" y="162"/>
                </a:lnTo>
                <a:lnTo>
                  <a:pt x="0" y="174"/>
                </a:lnTo>
                <a:lnTo>
                  <a:pt x="84" y="174"/>
                </a:lnTo>
                <a:lnTo>
                  <a:pt x="90" y="156"/>
                </a:lnTo>
                <a:close/>
              </a:path>
            </a:pathLst>
          </a:custGeom>
          <a:solidFill>
            <a:schemeClr val="accent2"/>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137" name="Freeform 85">
            <a:extLst>
              <a:ext uri="{FF2B5EF4-FFF2-40B4-BE49-F238E27FC236}">
                <a16:creationId xmlns:a16="http://schemas.microsoft.com/office/drawing/2014/main" id="{93CA5362-6AFB-4908-BFC1-E42AC9C08F94}"/>
              </a:ext>
            </a:extLst>
          </p:cNvPr>
          <p:cNvSpPr>
            <a:spLocks/>
          </p:cNvSpPr>
          <p:nvPr/>
        </p:nvSpPr>
        <p:spPr bwMode="auto">
          <a:xfrm>
            <a:off x="3647543" y="3600332"/>
            <a:ext cx="169385" cy="147063"/>
          </a:xfrm>
          <a:custGeom>
            <a:avLst/>
            <a:gdLst>
              <a:gd name="T0" fmla="*/ 2147483647 w 26"/>
              <a:gd name="T1" fmla="*/ 2147483647 h 23"/>
              <a:gd name="T2" fmla="*/ 2147483647 w 26"/>
              <a:gd name="T3" fmla="*/ 2147483647 h 23"/>
              <a:gd name="T4" fmla="*/ 2147483647 w 26"/>
              <a:gd name="T5" fmla="*/ 2147483647 h 23"/>
              <a:gd name="T6" fmla="*/ 2147483647 w 26"/>
              <a:gd name="T7" fmla="*/ 2147483647 h 23"/>
              <a:gd name="T8" fmla="*/ 2147483647 w 26"/>
              <a:gd name="T9" fmla="*/ 2147483647 h 23"/>
              <a:gd name="T10" fmla="*/ 2147483647 w 26"/>
              <a:gd name="T11" fmla="*/ 2147483647 h 23"/>
              <a:gd name="T12" fmla="*/ 2147483647 w 26"/>
              <a:gd name="T13" fmla="*/ 0 h 23"/>
              <a:gd name="T14" fmla="*/ 2147483647 w 26"/>
              <a:gd name="T15" fmla="*/ 0 h 23"/>
              <a:gd name="T16" fmla="*/ 2147483647 w 26"/>
              <a:gd name="T17" fmla="*/ 2147483647 h 23"/>
              <a:gd name="T18" fmla="*/ 2147483647 w 26"/>
              <a:gd name="T19" fmla="*/ 2147483647 h 23"/>
              <a:gd name="T20" fmla="*/ 0 w 26"/>
              <a:gd name="T21" fmla="*/ 2147483647 h 23"/>
              <a:gd name="T22" fmla="*/ 2147483647 w 26"/>
              <a:gd name="T23" fmla="*/ 2147483647 h 23"/>
              <a:gd name="T24" fmla="*/ 2147483647 w 26"/>
              <a:gd name="T25" fmla="*/ 2147483647 h 2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 h="23">
                <a:moveTo>
                  <a:pt x="13" y="16"/>
                </a:moveTo>
                <a:cubicBezTo>
                  <a:pt x="15" y="14"/>
                  <a:pt x="15" y="14"/>
                  <a:pt x="15" y="14"/>
                </a:cubicBezTo>
                <a:cubicBezTo>
                  <a:pt x="16" y="6"/>
                  <a:pt x="16" y="6"/>
                  <a:pt x="16" y="6"/>
                </a:cubicBezTo>
                <a:cubicBezTo>
                  <a:pt x="26" y="6"/>
                  <a:pt x="26" y="6"/>
                  <a:pt x="26" y="6"/>
                </a:cubicBezTo>
                <a:cubicBezTo>
                  <a:pt x="26" y="3"/>
                  <a:pt x="26" y="3"/>
                  <a:pt x="26" y="3"/>
                </a:cubicBezTo>
                <a:cubicBezTo>
                  <a:pt x="25" y="3"/>
                  <a:pt x="25" y="3"/>
                  <a:pt x="25" y="3"/>
                </a:cubicBezTo>
                <a:cubicBezTo>
                  <a:pt x="25" y="0"/>
                  <a:pt x="25" y="0"/>
                  <a:pt x="25" y="0"/>
                </a:cubicBezTo>
                <a:cubicBezTo>
                  <a:pt x="11" y="0"/>
                  <a:pt x="11" y="0"/>
                  <a:pt x="11" y="0"/>
                </a:cubicBezTo>
                <a:cubicBezTo>
                  <a:pt x="9" y="2"/>
                  <a:pt x="9" y="2"/>
                  <a:pt x="9" y="2"/>
                </a:cubicBezTo>
                <a:cubicBezTo>
                  <a:pt x="4" y="13"/>
                  <a:pt x="4" y="13"/>
                  <a:pt x="4" y="13"/>
                </a:cubicBezTo>
                <a:cubicBezTo>
                  <a:pt x="0" y="22"/>
                  <a:pt x="0" y="22"/>
                  <a:pt x="0" y="22"/>
                </a:cubicBezTo>
                <a:cubicBezTo>
                  <a:pt x="4" y="22"/>
                  <a:pt x="12" y="23"/>
                  <a:pt x="12" y="23"/>
                </a:cubicBezTo>
                <a:cubicBezTo>
                  <a:pt x="13" y="23"/>
                  <a:pt x="13" y="16"/>
                  <a:pt x="13" y="16"/>
                </a:cubicBezTo>
                <a:close/>
              </a:path>
            </a:pathLst>
          </a:custGeom>
          <a:solidFill>
            <a:schemeClr val="accent3"/>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138" name="Freeform 86">
            <a:extLst>
              <a:ext uri="{FF2B5EF4-FFF2-40B4-BE49-F238E27FC236}">
                <a16:creationId xmlns:a16="http://schemas.microsoft.com/office/drawing/2014/main" id="{76E870AD-3930-4808-A8D5-320362A02A1E}"/>
              </a:ext>
            </a:extLst>
          </p:cNvPr>
          <p:cNvSpPr>
            <a:spLocks/>
          </p:cNvSpPr>
          <p:nvPr/>
        </p:nvSpPr>
        <p:spPr bwMode="auto">
          <a:xfrm>
            <a:off x="3655421" y="3928598"/>
            <a:ext cx="51209" cy="39392"/>
          </a:xfrm>
          <a:custGeom>
            <a:avLst/>
            <a:gdLst>
              <a:gd name="T0" fmla="*/ 2147483647 w 48"/>
              <a:gd name="T1" fmla="*/ 2147483647 h 36"/>
              <a:gd name="T2" fmla="*/ 2147483647 w 48"/>
              <a:gd name="T3" fmla="*/ 2147483647 h 36"/>
              <a:gd name="T4" fmla="*/ 2147483647 w 48"/>
              <a:gd name="T5" fmla="*/ 0 h 36"/>
              <a:gd name="T6" fmla="*/ 2147483647 w 48"/>
              <a:gd name="T7" fmla="*/ 0 h 36"/>
              <a:gd name="T8" fmla="*/ 2147483647 w 48"/>
              <a:gd name="T9" fmla="*/ 2147483647 h 36"/>
              <a:gd name="T10" fmla="*/ 0 w 48"/>
              <a:gd name="T11" fmla="*/ 2147483647 h 36"/>
              <a:gd name="T12" fmla="*/ 2147483647 w 48"/>
              <a:gd name="T13" fmla="*/ 2147483647 h 36"/>
              <a:gd name="T14" fmla="*/ 2147483647 w 48"/>
              <a:gd name="T15" fmla="*/ 2147483647 h 36"/>
              <a:gd name="T16" fmla="*/ 2147483647 w 48"/>
              <a:gd name="T17" fmla="*/ 2147483647 h 3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8" h="36">
                <a:moveTo>
                  <a:pt x="48" y="24"/>
                </a:moveTo>
                <a:lnTo>
                  <a:pt x="48" y="6"/>
                </a:lnTo>
                <a:lnTo>
                  <a:pt x="48" y="0"/>
                </a:lnTo>
                <a:lnTo>
                  <a:pt x="36" y="0"/>
                </a:lnTo>
                <a:lnTo>
                  <a:pt x="6" y="6"/>
                </a:lnTo>
                <a:lnTo>
                  <a:pt x="0" y="6"/>
                </a:lnTo>
                <a:lnTo>
                  <a:pt x="18" y="36"/>
                </a:lnTo>
                <a:lnTo>
                  <a:pt x="36" y="24"/>
                </a:lnTo>
                <a:lnTo>
                  <a:pt x="48" y="24"/>
                </a:lnTo>
                <a:close/>
              </a:path>
            </a:pathLst>
          </a:custGeom>
          <a:solidFill>
            <a:schemeClr val="accent3"/>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139" name="Freeform 87">
            <a:extLst>
              <a:ext uri="{FF2B5EF4-FFF2-40B4-BE49-F238E27FC236}">
                <a16:creationId xmlns:a16="http://schemas.microsoft.com/office/drawing/2014/main" id="{F32A716D-618F-4BA8-ADFC-7D3EFFE47127}"/>
              </a:ext>
            </a:extLst>
          </p:cNvPr>
          <p:cNvSpPr>
            <a:spLocks/>
          </p:cNvSpPr>
          <p:nvPr/>
        </p:nvSpPr>
        <p:spPr bwMode="auto">
          <a:xfrm>
            <a:off x="4440634" y="3704065"/>
            <a:ext cx="336145" cy="412302"/>
          </a:xfrm>
          <a:custGeom>
            <a:avLst/>
            <a:gdLst>
              <a:gd name="T0" fmla="*/ 2147483647 w 52"/>
              <a:gd name="T1" fmla="*/ 2147483647 h 64"/>
              <a:gd name="T2" fmla="*/ 2147483647 w 52"/>
              <a:gd name="T3" fmla="*/ 2147483647 h 64"/>
              <a:gd name="T4" fmla="*/ 2147483647 w 52"/>
              <a:gd name="T5" fmla="*/ 2147483647 h 64"/>
              <a:gd name="T6" fmla="*/ 2147483647 w 52"/>
              <a:gd name="T7" fmla="*/ 2147483647 h 64"/>
              <a:gd name="T8" fmla="*/ 2147483647 w 52"/>
              <a:gd name="T9" fmla="*/ 2147483647 h 64"/>
              <a:gd name="T10" fmla="*/ 2147483647 w 52"/>
              <a:gd name="T11" fmla="*/ 2147483647 h 64"/>
              <a:gd name="T12" fmla="*/ 2147483647 w 52"/>
              <a:gd name="T13" fmla="*/ 2147483647 h 64"/>
              <a:gd name="T14" fmla="*/ 2147483647 w 52"/>
              <a:gd name="T15" fmla="*/ 2147483647 h 64"/>
              <a:gd name="T16" fmla="*/ 2147483647 w 52"/>
              <a:gd name="T17" fmla="*/ 2147483647 h 64"/>
              <a:gd name="T18" fmla="*/ 0 w 52"/>
              <a:gd name="T19" fmla="*/ 2147483647 h 64"/>
              <a:gd name="T20" fmla="*/ 2147483647 w 52"/>
              <a:gd name="T21" fmla="*/ 2147483647 h 64"/>
              <a:gd name="T22" fmla="*/ 2147483647 w 52"/>
              <a:gd name="T23" fmla="*/ 2147483647 h 64"/>
              <a:gd name="T24" fmla="*/ 2147483647 w 52"/>
              <a:gd name="T25" fmla="*/ 2147483647 h 64"/>
              <a:gd name="T26" fmla="*/ 2147483647 w 52"/>
              <a:gd name="T27" fmla="*/ 2147483647 h 64"/>
              <a:gd name="T28" fmla="*/ 2147483647 w 52"/>
              <a:gd name="T29" fmla="*/ 2147483647 h 64"/>
              <a:gd name="T30" fmla="*/ 2147483647 w 52"/>
              <a:gd name="T31" fmla="*/ 2147483647 h 64"/>
              <a:gd name="T32" fmla="*/ 2147483647 w 52"/>
              <a:gd name="T33" fmla="*/ 2147483647 h 64"/>
              <a:gd name="T34" fmla="*/ 2147483647 w 52"/>
              <a:gd name="T35" fmla="*/ 2147483647 h 64"/>
              <a:gd name="T36" fmla="*/ 2147483647 w 52"/>
              <a:gd name="T37" fmla="*/ 2147483647 h 64"/>
              <a:gd name="T38" fmla="*/ 2147483647 w 52"/>
              <a:gd name="T39" fmla="*/ 2147483647 h 64"/>
              <a:gd name="T40" fmla="*/ 2147483647 w 52"/>
              <a:gd name="T41" fmla="*/ 2147483647 h 64"/>
              <a:gd name="T42" fmla="*/ 2147483647 w 52"/>
              <a:gd name="T43" fmla="*/ 2147483647 h 64"/>
              <a:gd name="T44" fmla="*/ 2147483647 w 52"/>
              <a:gd name="T45" fmla="*/ 2147483647 h 64"/>
              <a:gd name="T46" fmla="*/ 2147483647 w 52"/>
              <a:gd name="T47" fmla="*/ 2147483647 h 64"/>
              <a:gd name="T48" fmla="*/ 2147483647 w 52"/>
              <a:gd name="T49" fmla="*/ 2147483647 h 64"/>
              <a:gd name="T50" fmla="*/ 2147483647 w 52"/>
              <a:gd name="T51" fmla="*/ 2147483647 h 64"/>
              <a:gd name="T52" fmla="*/ 2147483647 w 52"/>
              <a:gd name="T53" fmla="*/ 2147483647 h 64"/>
              <a:gd name="T54" fmla="*/ 2147483647 w 52"/>
              <a:gd name="T55" fmla="*/ 2147483647 h 64"/>
              <a:gd name="T56" fmla="*/ 2147483647 w 52"/>
              <a:gd name="T57" fmla="*/ 2147483647 h 64"/>
              <a:gd name="T58" fmla="*/ 2147483647 w 52"/>
              <a:gd name="T59" fmla="*/ 2147483647 h 64"/>
              <a:gd name="T60" fmla="*/ 2147483647 w 52"/>
              <a:gd name="T61" fmla="*/ 2147483647 h 64"/>
              <a:gd name="T62" fmla="*/ 2147483647 w 52"/>
              <a:gd name="T63" fmla="*/ 2147483647 h 64"/>
              <a:gd name="T64" fmla="*/ 2147483647 w 52"/>
              <a:gd name="T65" fmla="*/ 2147483647 h 64"/>
              <a:gd name="T66" fmla="*/ 2147483647 w 52"/>
              <a:gd name="T67" fmla="*/ 2147483647 h 64"/>
              <a:gd name="T68" fmla="*/ 2147483647 w 52"/>
              <a:gd name="T69" fmla="*/ 2147483647 h 64"/>
              <a:gd name="T70" fmla="*/ 2147483647 w 52"/>
              <a:gd name="T71" fmla="*/ 0 h 64"/>
              <a:gd name="T72" fmla="*/ 2147483647 w 52"/>
              <a:gd name="T73" fmla="*/ 2147483647 h 64"/>
              <a:gd name="T74" fmla="*/ 2147483647 w 52"/>
              <a:gd name="T75" fmla="*/ 2147483647 h 6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52" h="64">
                <a:moveTo>
                  <a:pt x="37" y="5"/>
                </a:moveTo>
                <a:cubicBezTo>
                  <a:pt x="37" y="5"/>
                  <a:pt x="15" y="5"/>
                  <a:pt x="11" y="5"/>
                </a:cubicBezTo>
                <a:cubicBezTo>
                  <a:pt x="10" y="11"/>
                  <a:pt x="10" y="11"/>
                  <a:pt x="10" y="11"/>
                </a:cubicBezTo>
                <a:cubicBezTo>
                  <a:pt x="7" y="11"/>
                  <a:pt x="7" y="11"/>
                  <a:pt x="7" y="11"/>
                </a:cubicBezTo>
                <a:cubicBezTo>
                  <a:pt x="7" y="14"/>
                  <a:pt x="7" y="14"/>
                  <a:pt x="7" y="14"/>
                </a:cubicBezTo>
                <a:cubicBezTo>
                  <a:pt x="6" y="13"/>
                  <a:pt x="6" y="13"/>
                  <a:pt x="6" y="13"/>
                </a:cubicBezTo>
                <a:cubicBezTo>
                  <a:pt x="5" y="25"/>
                  <a:pt x="5" y="25"/>
                  <a:pt x="5" y="25"/>
                </a:cubicBezTo>
                <a:cubicBezTo>
                  <a:pt x="2" y="27"/>
                  <a:pt x="2" y="27"/>
                  <a:pt x="2" y="27"/>
                </a:cubicBezTo>
                <a:cubicBezTo>
                  <a:pt x="1" y="32"/>
                  <a:pt x="1" y="32"/>
                  <a:pt x="1" y="32"/>
                </a:cubicBezTo>
                <a:cubicBezTo>
                  <a:pt x="0" y="35"/>
                  <a:pt x="0" y="35"/>
                  <a:pt x="0" y="35"/>
                </a:cubicBezTo>
                <a:cubicBezTo>
                  <a:pt x="3" y="41"/>
                  <a:pt x="3" y="41"/>
                  <a:pt x="3" y="41"/>
                </a:cubicBezTo>
                <a:cubicBezTo>
                  <a:pt x="5" y="45"/>
                  <a:pt x="5" y="45"/>
                  <a:pt x="5" y="45"/>
                </a:cubicBezTo>
                <a:cubicBezTo>
                  <a:pt x="8" y="50"/>
                  <a:pt x="8" y="50"/>
                  <a:pt x="8" y="50"/>
                </a:cubicBezTo>
                <a:cubicBezTo>
                  <a:pt x="12" y="52"/>
                  <a:pt x="12" y="52"/>
                  <a:pt x="12" y="52"/>
                </a:cubicBezTo>
                <a:cubicBezTo>
                  <a:pt x="18" y="58"/>
                  <a:pt x="18" y="58"/>
                  <a:pt x="18" y="58"/>
                </a:cubicBezTo>
                <a:cubicBezTo>
                  <a:pt x="20" y="61"/>
                  <a:pt x="20" y="61"/>
                  <a:pt x="20" y="61"/>
                </a:cubicBezTo>
                <a:cubicBezTo>
                  <a:pt x="25" y="61"/>
                  <a:pt x="25" y="61"/>
                  <a:pt x="25" y="61"/>
                </a:cubicBezTo>
                <a:cubicBezTo>
                  <a:pt x="29" y="64"/>
                  <a:pt x="29" y="64"/>
                  <a:pt x="29" y="64"/>
                </a:cubicBezTo>
                <a:cubicBezTo>
                  <a:pt x="36" y="63"/>
                  <a:pt x="36" y="63"/>
                  <a:pt x="36" y="63"/>
                </a:cubicBezTo>
                <a:cubicBezTo>
                  <a:pt x="41" y="61"/>
                  <a:pt x="41" y="61"/>
                  <a:pt x="41" y="61"/>
                </a:cubicBezTo>
                <a:cubicBezTo>
                  <a:pt x="44" y="61"/>
                  <a:pt x="44" y="61"/>
                  <a:pt x="44" y="61"/>
                </a:cubicBezTo>
                <a:cubicBezTo>
                  <a:pt x="44" y="59"/>
                  <a:pt x="44" y="59"/>
                  <a:pt x="44" y="59"/>
                </a:cubicBezTo>
                <a:cubicBezTo>
                  <a:pt x="42" y="57"/>
                  <a:pt x="42" y="57"/>
                  <a:pt x="42" y="57"/>
                </a:cubicBezTo>
                <a:cubicBezTo>
                  <a:pt x="39" y="54"/>
                  <a:pt x="39" y="54"/>
                  <a:pt x="39" y="54"/>
                </a:cubicBezTo>
                <a:cubicBezTo>
                  <a:pt x="35" y="51"/>
                  <a:pt x="35" y="51"/>
                  <a:pt x="35" y="51"/>
                </a:cubicBezTo>
                <a:cubicBezTo>
                  <a:pt x="36" y="48"/>
                  <a:pt x="36" y="48"/>
                  <a:pt x="36" y="48"/>
                </a:cubicBezTo>
                <a:cubicBezTo>
                  <a:pt x="38" y="48"/>
                  <a:pt x="38" y="48"/>
                  <a:pt x="38" y="48"/>
                </a:cubicBezTo>
                <a:cubicBezTo>
                  <a:pt x="39" y="42"/>
                  <a:pt x="39" y="42"/>
                  <a:pt x="39" y="42"/>
                </a:cubicBezTo>
                <a:cubicBezTo>
                  <a:pt x="43" y="38"/>
                  <a:pt x="43" y="38"/>
                  <a:pt x="43" y="38"/>
                </a:cubicBezTo>
                <a:cubicBezTo>
                  <a:pt x="46" y="32"/>
                  <a:pt x="46" y="32"/>
                  <a:pt x="46" y="32"/>
                </a:cubicBezTo>
                <a:cubicBezTo>
                  <a:pt x="47" y="21"/>
                  <a:pt x="47" y="21"/>
                  <a:pt x="47" y="21"/>
                </a:cubicBezTo>
                <a:cubicBezTo>
                  <a:pt x="50" y="19"/>
                  <a:pt x="50" y="19"/>
                  <a:pt x="50" y="19"/>
                </a:cubicBezTo>
                <a:cubicBezTo>
                  <a:pt x="52" y="18"/>
                  <a:pt x="52" y="18"/>
                  <a:pt x="52" y="18"/>
                </a:cubicBezTo>
                <a:cubicBezTo>
                  <a:pt x="50" y="13"/>
                  <a:pt x="50" y="13"/>
                  <a:pt x="50" y="13"/>
                </a:cubicBezTo>
                <a:cubicBezTo>
                  <a:pt x="47" y="4"/>
                  <a:pt x="47" y="4"/>
                  <a:pt x="47" y="4"/>
                </a:cubicBezTo>
                <a:cubicBezTo>
                  <a:pt x="44" y="0"/>
                  <a:pt x="44" y="0"/>
                  <a:pt x="44" y="0"/>
                </a:cubicBezTo>
                <a:cubicBezTo>
                  <a:pt x="42" y="2"/>
                  <a:pt x="42" y="2"/>
                  <a:pt x="42" y="2"/>
                </a:cubicBezTo>
                <a:lnTo>
                  <a:pt x="37" y="5"/>
                </a:lnTo>
                <a:close/>
              </a:path>
            </a:pathLst>
          </a:custGeom>
          <a:solidFill>
            <a:schemeClr val="accent2"/>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140" name="Freeform 88">
            <a:extLst>
              <a:ext uri="{FF2B5EF4-FFF2-40B4-BE49-F238E27FC236}">
                <a16:creationId xmlns:a16="http://schemas.microsoft.com/office/drawing/2014/main" id="{E1CD4FE6-59EC-49D6-A2B1-24C14025AF07}"/>
              </a:ext>
            </a:extLst>
          </p:cNvPr>
          <p:cNvSpPr>
            <a:spLocks/>
          </p:cNvSpPr>
          <p:nvPr/>
        </p:nvSpPr>
        <p:spPr bwMode="auto">
          <a:xfrm>
            <a:off x="3816928" y="3974556"/>
            <a:ext cx="123428" cy="122115"/>
          </a:xfrm>
          <a:custGeom>
            <a:avLst/>
            <a:gdLst>
              <a:gd name="T0" fmla="*/ 2147483647 w 19"/>
              <a:gd name="T1" fmla="*/ 2147483647 h 19"/>
              <a:gd name="T2" fmla="*/ 2147483647 w 19"/>
              <a:gd name="T3" fmla="*/ 2147483647 h 19"/>
              <a:gd name="T4" fmla="*/ 2147483647 w 19"/>
              <a:gd name="T5" fmla="*/ 2147483647 h 19"/>
              <a:gd name="T6" fmla="*/ 2147483647 w 19"/>
              <a:gd name="T7" fmla="*/ 2147483647 h 19"/>
              <a:gd name="T8" fmla="*/ 2147483647 w 19"/>
              <a:gd name="T9" fmla="*/ 2147483647 h 19"/>
              <a:gd name="T10" fmla="*/ 2147483647 w 19"/>
              <a:gd name="T11" fmla="*/ 2147483647 h 19"/>
              <a:gd name="T12" fmla="*/ 2147483647 w 19"/>
              <a:gd name="T13" fmla="*/ 0 h 19"/>
              <a:gd name="T14" fmla="*/ 2147483647 w 19"/>
              <a:gd name="T15" fmla="*/ 0 h 19"/>
              <a:gd name="T16" fmla="*/ 2147483647 w 19"/>
              <a:gd name="T17" fmla="*/ 0 h 19"/>
              <a:gd name="T18" fmla="*/ 2147483647 w 19"/>
              <a:gd name="T19" fmla="*/ 2147483647 h 19"/>
              <a:gd name="T20" fmla="*/ 2147483647 w 19"/>
              <a:gd name="T21" fmla="*/ 2147483647 h 19"/>
              <a:gd name="T22" fmla="*/ 2147483647 w 19"/>
              <a:gd name="T23" fmla="*/ 2147483647 h 19"/>
              <a:gd name="T24" fmla="*/ 2147483647 w 19"/>
              <a:gd name="T25" fmla="*/ 2147483647 h 19"/>
              <a:gd name="T26" fmla="*/ 0 w 19"/>
              <a:gd name="T27" fmla="*/ 2147483647 h 19"/>
              <a:gd name="T28" fmla="*/ 2147483647 w 19"/>
              <a:gd name="T29" fmla="*/ 2147483647 h 19"/>
              <a:gd name="T30" fmla="*/ 2147483647 w 19"/>
              <a:gd name="T31" fmla="*/ 2147483647 h 19"/>
              <a:gd name="T32" fmla="*/ 2147483647 w 19"/>
              <a:gd name="T33" fmla="*/ 2147483647 h 19"/>
              <a:gd name="T34" fmla="*/ 2147483647 w 19"/>
              <a:gd name="T35" fmla="*/ 2147483647 h 19"/>
              <a:gd name="T36" fmla="*/ 2147483647 w 19"/>
              <a:gd name="T37" fmla="*/ 2147483647 h 19"/>
              <a:gd name="T38" fmla="*/ 2147483647 w 19"/>
              <a:gd name="T39" fmla="*/ 2147483647 h 19"/>
              <a:gd name="T40" fmla="*/ 2147483647 w 19"/>
              <a:gd name="T41" fmla="*/ 2147483647 h 19"/>
              <a:gd name="T42" fmla="*/ 2147483647 w 19"/>
              <a:gd name="T43" fmla="*/ 2147483647 h 19"/>
              <a:gd name="T44" fmla="*/ 2147483647 w 19"/>
              <a:gd name="T45" fmla="*/ 2147483647 h 1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9" h="19">
                <a:moveTo>
                  <a:pt x="17" y="10"/>
                </a:moveTo>
                <a:cubicBezTo>
                  <a:pt x="19" y="6"/>
                  <a:pt x="19" y="6"/>
                  <a:pt x="19" y="6"/>
                </a:cubicBezTo>
                <a:cubicBezTo>
                  <a:pt x="17" y="2"/>
                  <a:pt x="17" y="2"/>
                  <a:pt x="17" y="2"/>
                </a:cubicBezTo>
                <a:cubicBezTo>
                  <a:pt x="12" y="3"/>
                  <a:pt x="12" y="3"/>
                  <a:pt x="12" y="3"/>
                </a:cubicBezTo>
                <a:cubicBezTo>
                  <a:pt x="10" y="1"/>
                  <a:pt x="10" y="1"/>
                  <a:pt x="10" y="1"/>
                </a:cubicBezTo>
                <a:cubicBezTo>
                  <a:pt x="8" y="1"/>
                  <a:pt x="8" y="1"/>
                  <a:pt x="8" y="1"/>
                </a:cubicBezTo>
                <a:cubicBezTo>
                  <a:pt x="6" y="0"/>
                  <a:pt x="6" y="0"/>
                  <a:pt x="6" y="0"/>
                </a:cubicBezTo>
                <a:cubicBezTo>
                  <a:pt x="5" y="0"/>
                  <a:pt x="5" y="0"/>
                  <a:pt x="5" y="0"/>
                </a:cubicBezTo>
                <a:cubicBezTo>
                  <a:pt x="3" y="0"/>
                  <a:pt x="3" y="0"/>
                  <a:pt x="3" y="0"/>
                </a:cubicBezTo>
                <a:cubicBezTo>
                  <a:pt x="1" y="1"/>
                  <a:pt x="1" y="1"/>
                  <a:pt x="1" y="1"/>
                </a:cubicBezTo>
                <a:cubicBezTo>
                  <a:pt x="2" y="1"/>
                  <a:pt x="2" y="1"/>
                  <a:pt x="2" y="1"/>
                </a:cubicBezTo>
                <a:cubicBezTo>
                  <a:pt x="2" y="5"/>
                  <a:pt x="2" y="5"/>
                  <a:pt x="2" y="5"/>
                </a:cubicBezTo>
                <a:cubicBezTo>
                  <a:pt x="2" y="9"/>
                  <a:pt x="2" y="9"/>
                  <a:pt x="2" y="9"/>
                </a:cubicBezTo>
                <a:cubicBezTo>
                  <a:pt x="2" y="9"/>
                  <a:pt x="1" y="10"/>
                  <a:pt x="0" y="10"/>
                </a:cubicBezTo>
                <a:cubicBezTo>
                  <a:pt x="1" y="11"/>
                  <a:pt x="1" y="11"/>
                  <a:pt x="1" y="11"/>
                </a:cubicBezTo>
                <a:cubicBezTo>
                  <a:pt x="1" y="11"/>
                  <a:pt x="0" y="14"/>
                  <a:pt x="1" y="14"/>
                </a:cubicBezTo>
                <a:cubicBezTo>
                  <a:pt x="1" y="14"/>
                  <a:pt x="4" y="16"/>
                  <a:pt x="4" y="16"/>
                </a:cubicBezTo>
                <a:cubicBezTo>
                  <a:pt x="4" y="19"/>
                  <a:pt x="4" y="19"/>
                  <a:pt x="4" y="19"/>
                </a:cubicBezTo>
                <a:cubicBezTo>
                  <a:pt x="8" y="19"/>
                  <a:pt x="8" y="19"/>
                  <a:pt x="8" y="19"/>
                </a:cubicBezTo>
                <a:cubicBezTo>
                  <a:pt x="15" y="16"/>
                  <a:pt x="15" y="16"/>
                  <a:pt x="15" y="16"/>
                </a:cubicBezTo>
                <a:cubicBezTo>
                  <a:pt x="18" y="16"/>
                  <a:pt x="18" y="16"/>
                  <a:pt x="18" y="16"/>
                </a:cubicBezTo>
                <a:cubicBezTo>
                  <a:pt x="17" y="13"/>
                  <a:pt x="17" y="13"/>
                  <a:pt x="17" y="13"/>
                </a:cubicBezTo>
                <a:lnTo>
                  <a:pt x="17" y="10"/>
                </a:lnTo>
                <a:close/>
              </a:path>
            </a:pathLst>
          </a:custGeom>
          <a:solidFill>
            <a:schemeClr val="accent3"/>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141" name="Freeform 89">
            <a:extLst>
              <a:ext uri="{FF2B5EF4-FFF2-40B4-BE49-F238E27FC236}">
                <a16:creationId xmlns:a16="http://schemas.microsoft.com/office/drawing/2014/main" id="{62D3049C-6751-4286-994E-E553F98D05AB}"/>
              </a:ext>
            </a:extLst>
          </p:cNvPr>
          <p:cNvSpPr>
            <a:spLocks/>
          </p:cNvSpPr>
          <p:nvPr/>
        </p:nvSpPr>
        <p:spPr bwMode="auto">
          <a:xfrm>
            <a:off x="3753901" y="4020513"/>
            <a:ext cx="87976" cy="76158"/>
          </a:xfrm>
          <a:custGeom>
            <a:avLst/>
            <a:gdLst>
              <a:gd name="T0" fmla="*/ 2147483647 w 14"/>
              <a:gd name="T1" fmla="*/ 2147483647 h 12"/>
              <a:gd name="T2" fmla="*/ 2147483647 w 14"/>
              <a:gd name="T3" fmla="*/ 2147483647 h 12"/>
              <a:gd name="T4" fmla="*/ 2147483647 w 14"/>
              <a:gd name="T5" fmla="*/ 2147483647 h 12"/>
              <a:gd name="T6" fmla="*/ 2147483647 w 14"/>
              <a:gd name="T7" fmla="*/ 2147483647 h 12"/>
              <a:gd name="T8" fmla="*/ 2147483647 w 14"/>
              <a:gd name="T9" fmla="*/ 2147483647 h 12"/>
              <a:gd name="T10" fmla="*/ 2147483647 w 14"/>
              <a:gd name="T11" fmla="*/ 0 h 12"/>
              <a:gd name="T12" fmla="*/ 2147483647 w 14"/>
              <a:gd name="T13" fmla="*/ 2147483647 h 12"/>
              <a:gd name="T14" fmla="*/ 2147483647 w 14"/>
              <a:gd name="T15" fmla="*/ 2147483647 h 12"/>
              <a:gd name="T16" fmla="*/ 0 w 14"/>
              <a:gd name="T17" fmla="*/ 2147483647 h 12"/>
              <a:gd name="T18" fmla="*/ 2147483647 w 14"/>
              <a:gd name="T19" fmla="*/ 2147483647 h 12"/>
              <a:gd name="T20" fmla="*/ 2147483647 w 14"/>
              <a:gd name="T21" fmla="*/ 2147483647 h 12"/>
              <a:gd name="T22" fmla="*/ 2147483647 w 14"/>
              <a:gd name="T23" fmla="*/ 2147483647 h 12"/>
              <a:gd name="T24" fmla="*/ 2147483647 w 14"/>
              <a:gd name="T25" fmla="*/ 2147483647 h 12"/>
              <a:gd name="T26" fmla="*/ 2147483647 w 14"/>
              <a:gd name="T27" fmla="*/ 2147483647 h 1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4" h="12">
                <a:moveTo>
                  <a:pt x="11" y="7"/>
                </a:moveTo>
                <a:cubicBezTo>
                  <a:pt x="10" y="7"/>
                  <a:pt x="11" y="4"/>
                  <a:pt x="11" y="4"/>
                </a:cubicBezTo>
                <a:cubicBezTo>
                  <a:pt x="10" y="3"/>
                  <a:pt x="10" y="3"/>
                  <a:pt x="10" y="3"/>
                </a:cubicBezTo>
                <a:cubicBezTo>
                  <a:pt x="9" y="3"/>
                  <a:pt x="8" y="4"/>
                  <a:pt x="8" y="4"/>
                </a:cubicBezTo>
                <a:cubicBezTo>
                  <a:pt x="7" y="4"/>
                  <a:pt x="6" y="1"/>
                  <a:pt x="6" y="1"/>
                </a:cubicBezTo>
                <a:cubicBezTo>
                  <a:pt x="4" y="0"/>
                  <a:pt x="4" y="0"/>
                  <a:pt x="4" y="0"/>
                </a:cubicBezTo>
                <a:cubicBezTo>
                  <a:pt x="3" y="2"/>
                  <a:pt x="3" y="2"/>
                  <a:pt x="3" y="2"/>
                </a:cubicBezTo>
                <a:cubicBezTo>
                  <a:pt x="1" y="3"/>
                  <a:pt x="1" y="3"/>
                  <a:pt x="1" y="3"/>
                </a:cubicBezTo>
                <a:cubicBezTo>
                  <a:pt x="0" y="5"/>
                  <a:pt x="0" y="5"/>
                  <a:pt x="0" y="5"/>
                </a:cubicBezTo>
                <a:cubicBezTo>
                  <a:pt x="1" y="6"/>
                  <a:pt x="1" y="6"/>
                  <a:pt x="1" y="6"/>
                </a:cubicBezTo>
                <a:cubicBezTo>
                  <a:pt x="10" y="12"/>
                  <a:pt x="10" y="12"/>
                  <a:pt x="10" y="12"/>
                </a:cubicBezTo>
                <a:cubicBezTo>
                  <a:pt x="14" y="12"/>
                  <a:pt x="14" y="12"/>
                  <a:pt x="14" y="12"/>
                </a:cubicBezTo>
                <a:cubicBezTo>
                  <a:pt x="14" y="9"/>
                  <a:pt x="14" y="9"/>
                  <a:pt x="14" y="9"/>
                </a:cubicBezTo>
                <a:cubicBezTo>
                  <a:pt x="14" y="9"/>
                  <a:pt x="11" y="7"/>
                  <a:pt x="11" y="7"/>
                </a:cubicBezTo>
                <a:close/>
              </a:path>
            </a:pathLst>
          </a:custGeom>
          <a:solidFill>
            <a:schemeClr val="accent3"/>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142" name="Freeform 90">
            <a:extLst>
              <a:ext uri="{FF2B5EF4-FFF2-40B4-BE49-F238E27FC236}">
                <a16:creationId xmlns:a16="http://schemas.microsoft.com/office/drawing/2014/main" id="{A25A5F45-3841-4C34-AE4F-7F7020C9D30A}"/>
              </a:ext>
            </a:extLst>
          </p:cNvPr>
          <p:cNvSpPr>
            <a:spLocks/>
          </p:cNvSpPr>
          <p:nvPr/>
        </p:nvSpPr>
        <p:spPr bwMode="auto">
          <a:xfrm>
            <a:off x="3713196" y="3994252"/>
            <a:ext cx="65653" cy="57775"/>
          </a:xfrm>
          <a:custGeom>
            <a:avLst/>
            <a:gdLst>
              <a:gd name="T0" fmla="*/ 2147483647 w 60"/>
              <a:gd name="T1" fmla="*/ 2147483647 h 54"/>
              <a:gd name="T2" fmla="*/ 2147483647 w 60"/>
              <a:gd name="T3" fmla="*/ 2147483647 h 54"/>
              <a:gd name="T4" fmla="*/ 2147483647 w 60"/>
              <a:gd name="T5" fmla="*/ 2147483647 h 54"/>
              <a:gd name="T6" fmla="*/ 2147483647 w 60"/>
              <a:gd name="T7" fmla="*/ 0 h 54"/>
              <a:gd name="T8" fmla="*/ 2147483647 w 60"/>
              <a:gd name="T9" fmla="*/ 0 h 54"/>
              <a:gd name="T10" fmla="*/ 2147483647 w 60"/>
              <a:gd name="T11" fmla="*/ 2147483647 h 54"/>
              <a:gd name="T12" fmla="*/ 0 w 60"/>
              <a:gd name="T13" fmla="*/ 2147483647 h 54"/>
              <a:gd name="T14" fmla="*/ 2147483647 w 60"/>
              <a:gd name="T15" fmla="*/ 2147483647 h 54"/>
              <a:gd name="T16" fmla="*/ 2147483647 w 60"/>
              <a:gd name="T17" fmla="*/ 2147483647 h 54"/>
              <a:gd name="T18" fmla="*/ 2147483647 w 60"/>
              <a:gd name="T19" fmla="*/ 2147483647 h 54"/>
              <a:gd name="T20" fmla="*/ 2147483647 w 60"/>
              <a:gd name="T21" fmla="*/ 2147483647 h 5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0" h="54">
                <a:moveTo>
                  <a:pt x="54" y="36"/>
                </a:moveTo>
                <a:lnTo>
                  <a:pt x="60" y="24"/>
                </a:lnTo>
                <a:lnTo>
                  <a:pt x="54" y="18"/>
                </a:lnTo>
                <a:lnTo>
                  <a:pt x="42" y="0"/>
                </a:lnTo>
                <a:lnTo>
                  <a:pt x="18" y="0"/>
                </a:lnTo>
                <a:lnTo>
                  <a:pt x="12" y="12"/>
                </a:lnTo>
                <a:lnTo>
                  <a:pt x="0" y="18"/>
                </a:lnTo>
                <a:lnTo>
                  <a:pt x="12" y="30"/>
                </a:lnTo>
                <a:lnTo>
                  <a:pt x="36" y="54"/>
                </a:lnTo>
                <a:lnTo>
                  <a:pt x="42" y="42"/>
                </a:lnTo>
                <a:lnTo>
                  <a:pt x="54" y="36"/>
                </a:lnTo>
                <a:close/>
              </a:path>
            </a:pathLst>
          </a:custGeom>
          <a:solidFill>
            <a:schemeClr val="accent3"/>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143" name="Rectangle 142">
            <a:extLst>
              <a:ext uri="{FF2B5EF4-FFF2-40B4-BE49-F238E27FC236}">
                <a16:creationId xmlns:a16="http://schemas.microsoft.com/office/drawing/2014/main" id="{BD61CB74-1DF2-419B-BC98-10026AE73DCE}"/>
              </a:ext>
            </a:extLst>
          </p:cNvPr>
          <p:cNvSpPr>
            <a:spLocks noChangeArrowheads="1"/>
          </p:cNvSpPr>
          <p:nvPr/>
        </p:nvSpPr>
        <p:spPr bwMode="auto">
          <a:xfrm>
            <a:off x="3809049" y="3600332"/>
            <a:ext cx="7878" cy="19696"/>
          </a:xfrm>
          <a:prstGeom prst="rect">
            <a:avLst/>
          </a:prstGeom>
          <a:solidFill>
            <a:schemeClr val="accent3"/>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altLang="en-US" sz="2400">
              <a:solidFill>
                <a:schemeClr val="bg1"/>
              </a:solidFill>
              <a:latin typeface="Arial" charset="0"/>
              <a:ea typeface="Lucida Sans Unicode" charset="0"/>
              <a:cs typeface="Lucida Sans Unicode" charset="0"/>
            </a:endParaRPr>
          </a:p>
        </p:txBody>
      </p:sp>
      <p:sp>
        <p:nvSpPr>
          <p:cNvPr id="144" name="Freeform 92">
            <a:extLst>
              <a:ext uri="{FF2B5EF4-FFF2-40B4-BE49-F238E27FC236}">
                <a16:creationId xmlns:a16="http://schemas.microsoft.com/office/drawing/2014/main" id="{F3E2409B-ED37-4CDF-8B6A-D2D8DCB13204}"/>
              </a:ext>
            </a:extLst>
          </p:cNvPr>
          <p:cNvSpPr>
            <a:spLocks/>
          </p:cNvSpPr>
          <p:nvPr/>
        </p:nvSpPr>
        <p:spPr bwMode="auto">
          <a:xfrm>
            <a:off x="3809049" y="3374485"/>
            <a:ext cx="424120" cy="417555"/>
          </a:xfrm>
          <a:custGeom>
            <a:avLst/>
            <a:gdLst>
              <a:gd name="T0" fmla="*/ 2147483647 w 390"/>
              <a:gd name="T1" fmla="*/ 2147483647 h 390"/>
              <a:gd name="T2" fmla="*/ 2147483647 w 390"/>
              <a:gd name="T3" fmla="*/ 2147483647 h 390"/>
              <a:gd name="T4" fmla="*/ 2147483647 w 390"/>
              <a:gd name="T5" fmla="*/ 2147483647 h 390"/>
              <a:gd name="T6" fmla="*/ 2147483647 w 390"/>
              <a:gd name="T7" fmla="*/ 2147483647 h 390"/>
              <a:gd name="T8" fmla="*/ 2147483647 w 390"/>
              <a:gd name="T9" fmla="*/ 2147483647 h 390"/>
              <a:gd name="T10" fmla="*/ 2147483647 w 390"/>
              <a:gd name="T11" fmla="*/ 2147483647 h 390"/>
              <a:gd name="T12" fmla="*/ 2147483647 w 390"/>
              <a:gd name="T13" fmla="*/ 2147483647 h 390"/>
              <a:gd name="T14" fmla="*/ 2147483647 w 390"/>
              <a:gd name="T15" fmla="*/ 2147483647 h 390"/>
              <a:gd name="T16" fmla="*/ 2147483647 w 390"/>
              <a:gd name="T17" fmla="*/ 2147483647 h 390"/>
              <a:gd name="T18" fmla="*/ 2147483647 w 390"/>
              <a:gd name="T19" fmla="*/ 2147483647 h 390"/>
              <a:gd name="T20" fmla="*/ 2147483647 w 390"/>
              <a:gd name="T21" fmla="*/ 2147483647 h 390"/>
              <a:gd name="T22" fmla="*/ 2147483647 w 390"/>
              <a:gd name="T23" fmla="*/ 2147483647 h 390"/>
              <a:gd name="T24" fmla="*/ 2147483647 w 390"/>
              <a:gd name="T25" fmla="*/ 2147483647 h 390"/>
              <a:gd name="T26" fmla="*/ 2147483647 w 390"/>
              <a:gd name="T27" fmla="*/ 2147483647 h 390"/>
              <a:gd name="T28" fmla="*/ 2147483647 w 390"/>
              <a:gd name="T29" fmla="*/ 2147483647 h 390"/>
              <a:gd name="T30" fmla="*/ 2147483647 w 390"/>
              <a:gd name="T31" fmla="*/ 2147483647 h 390"/>
              <a:gd name="T32" fmla="*/ 2147483647 w 390"/>
              <a:gd name="T33" fmla="*/ 2147483647 h 390"/>
              <a:gd name="T34" fmla="*/ 2147483647 w 390"/>
              <a:gd name="T35" fmla="*/ 2147483647 h 390"/>
              <a:gd name="T36" fmla="*/ 2147483647 w 390"/>
              <a:gd name="T37" fmla="*/ 2147483647 h 390"/>
              <a:gd name="T38" fmla="*/ 2147483647 w 390"/>
              <a:gd name="T39" fmla="*/ 2147483647 h 390"/>
              <a:gd name="T40" fmla="*/ 2147483647 w 390"/>
              <a:gd name="T41" fmla="*/ 2147483647 h 390"/>
              <a:gd name="T42" fmla="*/ 2147483647 w 390"/>
              <a:gd name="T43" fmla="*/ 2147483647 h 390"/>
              <a:gd name="T44" fmla="*/ 2147483647 w 390"/>
              <a:gd name="T45" fmla="*/ 2147483647 h 390"/>
              <a:gd name="T46" fmla="*/ 2147483647 w 390"/>
              <a:gd name="T47" fmla="*/ 2147483647 h 390"/>
              <a:gd name="T48" fmla="*/ 2147483647 w 390"/>
              <a:gd name="T49" fmla="*/ 0 h 390"/>
              <a:gd name="T50" fmla="*/ 2147483647 w 390"/>
              <a:gd name="T51" fmla="*/ 2147483647 h 390"/>
              <a:gd name="T52" fmla="*/ 2147483647 w 390"/>
              <a:gd name="T53" fmla="*/ 2147483647 h 390"/>
              <a:gd name="T54" fmla="*/ 2147483647 w 390"/>
              <a:gd name="T55" fmla="*/ 2147483647 h 390"/>
              <a:gd name="T56" fmla="*/ 2147483647 w 390"/>
              <a:gd name="T57" fmla="*/ 2147483647 h 390"/>
              <a:gd name="T58" fmla="*/ 2147483647 w 390"/>
              <a:gd name="T59" fmla="*/ 2147483647 h 390"/>
              <a:gd name="T60" fmla="*/ 2147483647 w 390"/>
              <a:gd name="T61" fmla="*/ 2147483647 h 390"/>
              <a:gd name="T62" fmla="*/ 2147483647 w 390"/>
              <a:gd name="T63" fmla="*/ 2147483647 h 390"/>
              <a:gd name="T64" fmla="*/ 2147483647 w 390"/>
              <a:gd name="T65" fmla="*/ 2147483647 h 390"/>
              <a:gd name="T66" fmla="*/ 2147483647 w 390"/>
              <a:gd name="T67" fmla="*/ 2147483647 h 390"/>
              <a:gd name="T68" fmla="*/ 2147483647 w 390"/>
              <a:gd name="T69" fmla="*/ 2147483647 h 390"/>
              <a:gd name="T70" fmla="*/ 2147483647 w 390"/>
              <a:gd name="T71" fmla="*/ 2147483647 h 390"/>
              <a:gd name="T72" fmla="*/ 2147483647 w 390"/>
              <a:gd name="T73" fmla="*/ 2147483647 h 390"/>
              <a:gd name="T74" fmla="*/ 2147483647 w 390"/>
              <a:gd name="T75" fmla="*/ 2147483647 h 390"/>
              <a:gd name="T76" fmla="*/ 2147483647 w 390"/>
              <a:gd name="T77" fmla="*/ 2147483647 h 390"/>
              <a:gd name="T78" fmla="*/ 0 w 390"/>
              <a:gd name="T79" fmla="*/ 2147483647 h 390"/>
              <a:gd name="T80" fmla="*/ 2147483647 w 390"/>
              <a:gd name="T81" fmla="*/ 2147483647 h 390"/>
              <a:gd name="T82" fmla="*/ 2147483647 w 390"/>
              <a:gd name="T83" fmla="*/ 2147483647 h 390"/>
              <a:gd name="T84" fmla="*/ 2147483647 w 390"/>
              <a:gd name="T85" fmla="*/ 2147483647 h 39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390" h="390">
                <a:moveTo>
                  <a:pt x="60" y="270"/>
                </a:moveTo>
                <a:lnTo>
                  <a:pt x="216" y="378"/>
                </a:lnTo>
                <a:lnTo>
                  <a:pt x="228" y="390"/>
                </a:lnTo>
                <a:lnTo>
                  <a:pt x="246" y="390"/>
                </a:lnTo>
                <a:lnTo>
                  <a:pt x="282" y="372"/>
                </a:lnTo>
                <a:lnTo>
                  <a:pt x="390" y="300"/>
                </a:lnTo>
                <a:lnTo>
                  <a:pt x="384" y="300"/>
                </a:lnTo>
                <a:lnTo>
                  <a:pt x="366" y="276"/>
                </a:lnTo>
                <a:lnTo>
                  <a:pt x="354" y="270"/>
                </a:lnTo>
                <a:lnTo>
                  <a:pt x="342" y="246"/>
                </a:lnTo>
                <a:lnTo>
                  <a:pt x="348" y="234"/>
                </a:lnTo>
                <a:lnTo>
                  <a:pt x="348" y="174"/>
                </a:lnTo>
                <a:lnTo>
                  <a:pt x="342" y="162"/>
                </a:lnTo>
                <a:lnTo>
                  <a:pt x="348" y="150"/>
                </a:lnTo>
                <a:lnTo>
                  <a:pt x="342" y="144"/>
                </a:lnTo>
                <a:lnTo>
                  <a:pt x="342" y="120"/>
                </a:lnTo>
                <a:lnTo>
                  <a:pt x="324" y="108"/>
                </a:lnTo>
                <a:lnTo>
                  <a:pt x="318" y="102"/>
                </a:lnTo>
                <a:lnTo>
                  <a:pt x="306" y="90"/>
                </a:lnTo>
                <a:lnTo>
                  <a:pt x="306" y="78"/>
                </a:lnTo>
                <a:lnTo>
                  <a:pt x="324" y="54"/>
                </a:lnTo>
                <a:lnTo>
                  <a:pt x="324" y="30"/>
                </a:lnTo>
                <a:lnTo>
                  <a:pt x="324" y="12"/>
                </a:lnTo>
                <a:lnTo>
                  <a:pt x="330" y="6"/>
                </a:lnTo>
                <a:lnTo>
                  <a:pt x="330" y="0"/>
                </a:lnTo>
                <a:lnTo>
                  <a:pt x="318" y="6"/>
                </a:lnTo>
                <a:lnTo>
                  <a:pt x="288" y="12"/>
                </a:lnTo>
                <a:lnTo>
                  <a:pt x="222" y="12"/>
                </a:lnTo>
                <a:lnTo>
                  <a:pt x="162" y="30"/>
                </a:lnTo>
                <a:lnTo>
                  <a:pt x="132" y="48"/>
                </a:lnTo>
                <a:lnTo>
                  <a:pt x="138" y="78"/>
                </a:lnTo>
                <a:lnTo>
                  <a:pt x="144" y="108"/>
                </a:lnTo>
                <a:lnTo>
                  <a:pt x="132" y="114"/>
                </a:lnTo>
                <a:lnTo>
                  <a:pt x="108" y="120"/>
                </a:lnTo>
                <a:lnTo>
                  <a:pt x="102" y="132"/>
                </a:lnTo>
                <a:lnTo>
                  <a:pt x="96" y="144"/>
                </a:lnTo>
                <a:lnTo>
                  <a:pt x="60" y="156"/>
                </a:lnTo>
                <a:lnTo>
                  <a:pt x="30" y="174"/>
                </a:lnTo>
                <a:lnTo>
                  <a:pt x="6" y="192"/>
                </a:lnTo>
                <a:lnTo>
                  <a:pt x="0" y="210"/>
                </a:lnTo>
                <a:lnTo>
                  <a:pt x="6" y="210"/>
                </a:lnTo>
                <a:lnTo>
                  <a:pt x="6" y="228"/>
                </a:lnTo>
                <a:lnTo>
                  <a:pt x="60" y="270"/>
                </a:lnTo>
                <a:close/>
              </a:path>
            </a:pathLst>
          </a:custGeom>
          <a:solidFill>
            <a:schemeClr val="accent3"/>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145" name="Freeform 93">
            <a:extLst>
              <a:ext uri="{FF2B5EF4-FFF2-40B4-BE49-F238E27FC236}">
                <a16:creationId xmlns:a16="http://schemas.microsoft.com/office/drawing/2014/main" id="{5A70DD26-C825-419E-B63B-B15CDCE529E7}"/>
              </a:ext>
            </a:extLst>
          </p:cNvPr>
          <p:cNvSpPr>
            <a:spLocks/>
          </p:cNvSpPr>
          <p:nvPr/>
        </p:nvSpPr>
        <p:spPr bwMode="auto">
          <a:xfrm>
            <a:off x="3809049" y="3374485"/>
            <a:ext cx="424120" cy="417555"/>
          </a:xfrm>
          <a:custGeom>
            <a:avLst/>
            <a:gdLst>
              <a:gd name="T0" fmla="*/ 2147483647 w 390"/>
              <a:gd name="T1" fmla="*/ 2147483647 h 390"/>
              <a:gd name="T2" fmla="*/ 2147483647 w 390"/>
              <a:gd name="T3" fmla="*/ 2147483647 h 390"/>
              <a:gd name="T4" fmla="*/ 2147483647 w 390"/>
              <a:gd name="T5" fmla="*/ 2147483647 h 390"/>
              <a:gd name="T6" fmla="*/ 2147483647 w 390"/>
              <a:gd name="T7" fmla="*/ 2147483647 h 390"/>
              <a:gd name="T8" fmla="*/ 2147483647 w 390"/>
              <a:gd name="T9" fmla="*/ 2147483647 h 390"/>
              <a:gd name="T10" fmla="*/ 2147483647 w 390"/>
              <a:gd name="T11" fmla="*/ 2147483647 h 390"/>
              <a:gd name="T12" fmla="*/ 2147483647 w 390"/>
              <a:gd name="T13" fmla="*/ 2147483647 h 390"/>
              <a:gd name="T14" fmla="*/ 2147483647 w 390"/>
              <a:gd name="T15" fmla="*/ 2147483647 h 390"/>
              <a:gd name="T16" fmla="*/ 2147483647 w 390"/>
              <a:gd name="T17" fmla="*/ 2147483647 h 390"/>
              <a:gd name="T18" fmla="*/ 2147483647 w 390"/>
              <a:gd name="T19" fmla="*/ 2147483647 h 390"/>
              <a:gd name="T20" fmla="*/ 2147483647 w 390"/>
              <a:gd name="T21" fmla="*/ 2147483647 h 390"/>
              <a:gd name="T22" fmla="*/ 2147483647 w 390"/>
              <a:gd name="T23" fmla="*/ 2147483647 h 390"/>
              <a:gd name="T24" fmla="*/ 2147483647 w 390"/>
              <a:gd name="T25" fmla="*/ 2147483647 h 390"/>
              <a:gd name="T26" fmla="*/ 2147483647 w 390"/>
              <a:gd name="T27" fmla="*/ 2147483647 h 390"/>
              <a:gd name="T28" fmla="*/ 2147483647 w 390"/>
              <a:gd name="T29" fmla="*/ 2147483647 h 390"/>
              <a:gd name="T30" fmla="*/ 2147483647 w 390"/>
              <a:gd name="T31" fmla="*/ 2147483647 h 390"/>
              <a:gd name="T32" fmla="*/ 2147483647 w 390"/>
              <a:gd name="T33" fmla="*/ 2147483647 h 390"/>
              <a:gd name="T34" fmla="*/ 2147483647 w 390"/>
              <a:gd name="T35" fmla="*/ 2147483647 h 390"/>
              <a:gd name="T36" fmla="*/ 2147483647 w 390"/>
              <a:gd name="T37" fmla="*/ 2147483647 h 390"/>
              <a:gd name="T38" fmla="*/ 2147483647 w 390"/>
              <a:gd name="T39" fmla="*/ 2147483647 h 390"/>
              <a:gd name="T40" fmla="*/ 2147483647 w 390"/>
              <a:gd name="T41" fmla="*/ 2147483647 h 390"/>
              <a:gd name="T42" fmla="*/ 2147483647 w 390"/>
              <a:gd name="T43" fmla="*/ 2147483647 h 390"/>
              <a:gd name="T44" fmla="*/ 2147483647 w 390"/>
              <a:gd name="T45" fmla="*/ 2147483647 h 390"/>
              <a:gd name="T46" fmla="*/ 2147483647 w 390"/>
              <a:gd name="T47" fmla="*/ 2147483647 h 390"/>
              <a:gd name="T48" fmla="*/ 2147483647 w 390"/>
              <a:gd name="T49" fmla="*/ 0 h 390"/>
              <a:gd name="T50" fmla="*/ 2147483647 w 390"/>
              <a:gd name="T51" fmla="*/ 2147483647 h 390"/>
              <a:gd name="T52" fmla="*/ 2147483647 w 390"/>
              <a:gd name="T53" fmla="*/ 2147483647 h 390"/>
              <a:gd name="T54" fmla="*/ 2147483647 w 390"/>
              <a:gd name="T55" fmla="*/ 2147483647 h 390"/>
              <a:gd name="T56" fmla="*/ 2147483647 w 390"/>
              <a:gd name="T57" fmla="*/ 2147483647 h 390"/>
              <a:gd name="T58" fmla="*/ 2147483647 w 390"/>
              <a:gd name="T59" fmla="*/ 2147483647 h 390"/>
              <a:gd name="T60" fmla="*/ 2147483647 w 390"/>
              <a:gd name="T61" fmla="*/ 2147483647 h 390"/>
              <a:gd name="T62" fmla="*/ 2147483647 w 390"/>
              <a:gd name="T63" fmla="*/ 2147483647 h 390"/>
              <a:gd name="T64" fmla="*/ 2147483647 w 390"/>
              <a:gd name="T65" fmla="*/ 2147483647 h 390"/>
              <a:gd name="T66" fmla="*/ 2147483647 w 390"/>
              <a:gd name="T67" fmla="*/ 2147483647 h 390"/>
              <a:gd name="T68" fmla="*/ 2147483647 w 390"/>
              <a:gd name="T69" fmla="*/ 2147483647 h 390"/>
              <a:gd name="T70" fmla="*/ 2147483647 w 390"/>
              <a:gd name="T71" fmla="*/ 2147483647 h 390"/>
              <a:gd name="T72" fmla="*/ 2147483647 w 390"/>
              <a:gd name="T73" fmla="*/ 2147483647 h 390"/>
              <a:gd name="T74" fmla="*/ 2147483647 w 390"/>
              <a:gd name="T75" fmla="*/ 2147483647 h 390"/>
              <a:gd name="T76" fmla="*/ 2147483647 w 390"/>
              <a:gd name="T77" fmla="*/ 2147483647 h 390"/>
              <a:gd name="T78" fmla="*/ 0 w 390"/>
              <a:gd name="T79" fmla="*/ 2147483647 h 390"/>
              <a:gd name="T80" fmla="*/ 2147483647 w 390"/>
              <a:gd name="T81" fmla="*/ 2147483647 h 390"/>
              <a:gd name="T82" fmla="*/ 2147483647 w 390"/>
              <a:gd name="T83" fmla="*/ 2147483647 h 390"/>
              <a:gd name="T84" fmla="*/ 2147483647 w 390"/>
              <a:gd name="T85" fmla="*/ 2147483647 h 39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390" h="390">
                <a:moveTo>
                  <a:pt x="60" y="270"/>
                </a:moveTo>
                <a:lnTo>
                  <a:pt x="216" y="378"/>
                </a:lnTo>
                <a:lnTo>
                  <a:pt x="228" y="390"/>
                </a:lnTo>
                <a:lnTo>
                  <a:pt x="246" y="390"/>
                </a:lnTo>
                <a:lnTo>
                  <a:pt x="282" y="372"/>
                </a:lnTo>
                <a:lnTo>
                  <a:pt x="390" y="300"/>
                </a:lnTo>
                <a:lnTo>
                  <a:pt x="384" y="300"/>
                </a:lnTo>
                <a:lnTo>
                  <a:pt x="366" y="276"/>
                </a:lnTo>
                <a:lnTo>
                  <a:pt x="354" y="270"/>
                </a:lnTo>
                <a:lnTo>
                  <a:pt x="342" y="246"/>
                </a:lnTo>
                <a:lnTo>
                  <a:pt x="348" y="234"/>
                </a:lnTo>
                <a:lnTo>
                  <a:pt x="348" y="174"/>
                </a:lnTo>
                <a:lnTo>
                  <a:pt x="342" y="162"/>
                </a:lnTo>
                <a:lnTo>
                  <a:pt x="348" y="150"/>
                </a:lnTo>
                <a:lnTo>
                  <a:pt x="342" y="144"/>
                </a:lnTo>
                <a:lnTo>
                  <a:pt x="342" y="120"/>
                </a:lnTo>
                <a:lnTo>
                  <a:pt x="324" y="108"/>
                </a:lnTo>
                <a:lnTo>
                  <a:pt x="318" y="102"/>
                </a:lnTo>
                <a:lnTo>
                  <a:pt x="306" y="90"/>
                </a:lnTo>
                <a:lnTo>
                  <a:pt x="306" y="78"/>
                </a:lnTo>
                <a:lnTo>
                  <a:pt x="324" y="54"/>
                </a:lnTo>
                <a:lnTo>
                  <a:pt x="324" y="30"/>
                </a:lnTo>
                <a:lnTo>
                  <a:pt x="324" y="12"/>
                </a:lnTo>
                <a:lnTo>
                  <a:pt x="330" y="6"/>
                </a:lnTo>
                <a:lnTo>
                  <a:pt x="330" y="0"/>
                </a:lnTo>
                <a:lnTo>
                  <a:pt x="318" y="6"/>
                </a:lnTo>
                <a:lnTo>
                  <a:pt x="288" y="12"/>
                </a:lnTo>
                <a:lnTo>
                  <a:pt x="222" y="12"/>
                </a:lnTo>
                <a:lnTo>
                  <a:pt x="162" y="30"/>
                </a:lnTo>
                <a:lnTo>
                  <a:pt x="132" y="48"/>
                </a:lnTo>
                <a:lnTo>
                  <a:pt x="138" y="78"/>
                </a:lnTo>
                <a:lnTo>
                  <a:pt x="144" y="108"/>
                </a:lnTo>
                <a:lnTo>
                  <a:pt x="132" y="114"/>
                </a:lnTo>
                <a:lnTo>
                  <a:pt x="108" y="120"/>
                </a:lnTo>
                <a:lnTo>
                  <a:pt x="102" y="132"/>
                </a:lnTo>
                <a:lnTo>
                  <a:pt x="96" y="144"/>
                </a:lnTo>
                <a:lnTo>
                  <a:pt x="60" y="156"/>
                </a:lnTo>
                <a:lnTo>
                  <a:pt x="30" y="174"/>
                </a:lnTo>
                <a:lnTo>
                  <a:pt x="6" y="192"/>
                </a:lnTo>
                <a:lnTo>
                  <a:pt x="0" y="210"/>
                </a:lnTo>
                <a:lnTo>
                  <a:pt x="6" y="210"/>
                </a:lnTo>
                <a:lnTo>
                  <a:pt x="6" y="228"/>
                </a:lnTo>
                <a:lnTo>
                  <a:pt x="60" y="270"/>
                </a:lnTo>
              </a:path>
            </a:pathLst>
          </a:custGeom>
          <a:solidFill>
            <a:schemeClr val="accent2"/>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146" name="Freeform 94">
            <a:extLst>
              <a:ext uri="{FF2B5EF4-FFF2-40B4-BE49-F238E27FC236}">
                <a16:creationId xmlns:a16="http://schemas.microsoft.com/office/drawing/2014/main" id="{87888840-DAB2-47D8-916E-9453CE22D112}"/>
              </a:ext>
            </a:extLst>
          </p:cNvPr>
          <p:cNvSpPr>
            <a:spLocks/>
          </p:cNvSpPr>
          <p:nvPr/>
        </p:nvSpPr>
        <p:spPr bwMode="auto">
          <a:xfrm>
            <a:off x="5017069" y="3366606"/>
            <a:ext cx="21009" cy="14444"/>
          </a:xfrm>
          <a:custGeom>
            <a:avLst/>
            <a:gdLst>
              <a:gd name="T0" fmla="*/ 0 w 18"/>
              <a:gd name="T1" fmla="*/ 0 h 12"/>
              <a:gd name="T2" fmla="*/ 2147483647 w 18"/>
              <a:gd name="T3" fmla="*/ 2147483647 h 12"/>
              <a:gd name="T4" fmla="*/ 2147483647 w 18"/>
              <a:gd name="T5" fmla="*/ 2147483647 h 12"/>
              <a:gd name="T6" fmla="*/ 2147483647 w 18"/>
              <a:gd name="T7" fmla="*/ 0 h 12"/>
              <a:gd name="T8" fmla="*/ 0 w 18"/>
              <a:gd name="T9" fmla="*/ 0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 h="12">
                <a:moveTo>
                  <a:pt x="0" y="0"/>
                </a:moveTo>
                <a:lnTo>
                  <a:pt x="18" y="12"/>
                </a:lnTo>
                <a:lnTo>
                  <a:pt x="6" y="0"/>
                </a:lnTo>
                <a:lnTo>
                  <a:pt x="0" y="0"/>
                </a:lnTo>
                <a:close/>
              </a:path>
            </a:pathLst>
          </a:custGeom>
          <a:solidFill>
            <a:schemeClr val="bg1">
              <a:lumMod val="95000"/>
            </a:schemeClr>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147" name="Freeform 95">
            <a:extLst>
              <a:ext uri="{FF2B5EF4-FFF2-40B4-BE49-F238E27FC236}">
                <a16:creationId xmlns:a16="http://schemas.microsoft.com/office/drawing/2014/main" id="{5F6C7B36-1044-4C00-B3F1-F210FFF336D4}"/>
              </a:ext>
            </a:extLst>
          </p:cNvPr>
          <p:cNvSpPr>
            <a:spLocks/>
          </p:cNvSpPr>
          <p:nvPr/>
        </p:nvSpPr>
        <p:spPr bwMode="auto">
          <a:xfrm>
            <a:off x="4986869" y="3335093"/>
            <a:ext cx="11817" cy="19696"/>
          </a:xfrm>
          <a:custGeom>
            <a:avLst/>
            <a:gdLst>
              <a:gd name="T0" fmla="*/ 0 w 12"/>
              <a:gd name="T1" fmla="*/ 0 h 18"/>
              <a:gd name="T2" fmla="*/ 2147483647 w 12"/>
              <a:gd name="T3" fmla="*/ 2147483647 h 18"/>
              <a:gd name="T4" fmla="*/ 2147483647 w 12"/>
              <a:gd name="T5" fmla="*/ 2147483647 h 18"/>
              <a:gd name="T6" fmla="*/ 0 w 12"/>
              <a:gd name="T7" fmla="*/ 0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18">
                <a:moveTo>
                  <a:pt x="0" y="0"/>
                </a:moveTo>
                <a:lnTo>
                  <a:pt x="12" y="18"/>
                </a:lnTo>
                <a:lnTo>
                  <a:pt x="12" y="12"/>
                </a:lnTo>
                <a:lnTo>
                  <a:pt x="0" y="0"/>
                </a:lnTo>
                <a:close/>
              </a:path>
            </a:pathLst>
          </a:custGeom>
          <a:solidFill>
            <a:schemeClr val="bg1">
              <a:lumMod val="95000"/>
            </a:schemeClr>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148" name="Freeform 96">
            <a:extLst>
              <a:ext uri="{FF2B5EF4-FFF2-40B4-BE49-F238E27FC236}">
                <a16:creationId xmlns:a16="http://schemas.microsoft.com/office/drawing/2014/main" id="{E81AD980-6F6D-49FE-9577-6A481795491E}"/>
              </a:ext>
            </a:extLst>
          </p:cNvPr>
          <p:cNvSpPr>
            <a:spLocks/>
          </p:cNvSpPr>
          <p:nvPr/>
        </p:nvSpPr>
        <p:spPr bwMode="auto">
          <a:xfrm>
            <a:off x="4413059" y="2166465"/>
            <a:ext cx="220595" cy="484521"/>
          </a:xfrm>
          <a:custGeom>
            <a:avLst/>
            <a:gdLst>
              <a:gd name="T0" fmla="*/ 2147483647 w 34"/>
              <a:gd name="T1" fmla="*/ 2147483647 h 75"/>
              <a:gd name="T2" fmla="*/ 2147483647 w 34"/>
              <a:gd name="T3" fmla="*/ 2147483647 h 75"/>
              <a:gd name="T4" fmla="*/ 2147483647 w 34"/>
              <a:gd name="T5" fmla="*/ 2147483647 h 75"/>
              <a:gd name="T6" fmla="*/ 2147483647 w 34"/>
              <a:gd name="T7" fmla="*/ 2147483647 h 75"/>
              <a:gd name="T8" fmla="*/ 2147483647 w 34"/>
              <a:gd name="T9" fmla="*/ 2147483647 h 75"/>
              <a:gd name="T10" fmla="*/ 2147483647 w 34"/>
              <a:gd name="T11" fmla="*/ 2147483647 h 75"/>
              <a:gd name="T12" fmla="*/ 2147483647 w 34"/>
              <a:gd name="T13" fmla="*/ 2147483647 h 75"/>
              <a:gd name="T14" fmla="*/ 2147483647 w 34"/>
              <a:gd name="T15" fmla="*/ 2147483647 h 75"/>
              <a:gd name="T16" fmla="*/ 2147483647 w 34"/>
              <a:gd name="T17" fmla="*/ 2147483647 h 75"/>
              <a:gd name="T18" fmla="*/ 2147483647 w 34"/>
              <a:gd name="T19" fmla="*/ 2147483647 h 75"/>
              <a:gd name="T20" fmla="*/ 2147483647 w 34"/>
              <a:gd name="T21" fmla="*/ 2147483647 h 75"/>
              <a:gd name="T22" fmla="*/ 2147483647 w 34"/>
              <a:gd name="T23" fmla="*/ 2147483647 h 75"/>
              <a:gd name="T24" fmla="*/ 2147483647 w 34"/>
              <a:gd name="T25" fmla="*/ 2147483647 h 75"/>
              <a:gd name="T26" fmla="*/ 2147483647 w 34"/>
              <a:gd name="T27" fmla="*/ 2147483647 h 75"/>
              <a:gd name="T28" fmla="*/ 2147483647 w 34"/>
              <a:gd name="T29" fmla="*/ 2147483647 h 75"/>
              <a:gd name="T30" fmla="*/ 2147483647 w 34"/>
              <a:gd name="T31" fmla="*/ 2147483647 h 75"/>
              <a:gd name="T32" fmla="*/ 2147483647 w 34"/>
              <a:gd name="T33" fmla="*/ 2147483647 h 75"/>
              <a:gd name="T34" fmla="*/ 2147483647 w 34"/>
              <a:gd name="T35" fmla="*/ 2147483647 h 75"/>
              <a:gd name="T36" fmla="*/ 2147483647 w 34"/>
              <a:gd name="T37" fmla="*/ 2147483647 h 75"/>
              <a:gd name="T38" fmla="*/ 2147483647 w 34"/>
              <a:gd name="T39" fmla="*/ 2147483647 h 75"/>
              <a:gd name="T40" fmla="*/ 2147483647 w 34"/>
              <a:gd name="T41" fmla="*/ 2147483647 h 75"/>
              <a:gd name="T42" fmla="*/ 2147483647 w 34"/>
              <a:gd name="T43" fmla="*/ 0 h 75"/>
              <a:gd name="T44" fmla="*/ 2147483647 w 34"/>
              <a:gd name="T45" fmla="*/ 2147483647 h 75"/>
              <a:gd name="T46" fmla="*/ 2147483647 w 34"/>
              <a:gd name="T47" fmla="*/ 2147483647 h 75"/>
              <a:gd name="T48" fmla="*/ 2147483647 w 34"/>
              <a:gd name="T49" fmla="*/ 2147483647 h 75"/>
              <a:gd name="T50" fmla="*/ 2147483647 w 34"/>
              <a:gd name="T51" fmla="*/ 2147483647 h 75"/>
              <a:gd name="T52" fmla="*/ 2147483647 w 34"/>
              <a:gd name="T53" fmla="*/ 2147483647 h 75"/>
              <a:gd name="T54" fmla="*/ 2147483647 w 34"/>
              <a:gd name="T55" fmla="*/ 2147483647 h 75"/>
              <a:gd name="T56" fmla="*/ 2147483647 w 34"/>
              <a:gd name="T57" fmla="*/ 2147483647 h 75"/>
              <a:gd name="T58" fmla="*/ 2147483647 w 34"/>
              <a:gd name="T59" fmla="*/ 2147483647 h 75"/>
              <a:gd name="T60" fmla="*/ 2147483647 w 34"/>
              <a:gd name="T61" fmla="*/ 2147483647 h 75"/>
              <a:gd name="T62" fmla="*/ 2147483647 w 34"/>
              <a:gd name="T63" fmla="*/ 2147483647 h 75"/>
              <a:gd name="T64" fmla="*/ 0 w 34"/>
              <a:gd name="T65" fmla="*/ 2147483647 h 75"/>
              <a:gd name="T66" fmla="*/ 2147483647 w 34"/>
              <a:gd name="T67" fmla="*/ 2147483647 h 75"/>
              <a:gd name="T68" fmla="*/ 2147483647 w 34"/>
              <a:gd name="T69" fmla="*/ 2147483647 h 75"/>
              <a:gd name="T70" fmla="*/ 2147483647 w 34"/>
              <a:gd name="T71" fmla="*/ 2147483647 h 75"/>
              <a:gd name="T72" fmla="*/ 2147483647 w 34"/>
              <a:gd name="T73" fmla="*/ 2147483647 h 75"/>
              <a:gd name="T74" fmla="*/ 2147483647 w 34"/>
              <a:gd name="T75" fmla="*/ 2147483647 h 75"/>
              <a:gd name="T76" fmla="*/ 2147483647 w 34"/>
              <a:gd name="T77" fmla="*/ 2147483647 h 75"/>
              <a:gd name="T78" fmla="*/ 2147483647 w 34"/>
              <a:gd name="T79" fmla="*/ 2147483647 h 75"/>
              <a:gd name="T80" fmla="*/ 2147483647 w 34"/>
              <a:gd name="T81" fmla="*/ 2147483647 h 75"/>
              <a:gd name="T82" fmla="*/ 2147483647 w 34"/>
              <a:gd name="T83" fmla="*/ 2147483647 h 75"/>
              <a:gd name="T84" fmla="*/ 2147483647 w 34"/>
              <a:gd name="T85" fmla="*/ 2147483647 h 75"/>
              <a:gd name="T86" fmla="*/ 2147483647 w 34"/>
              <a:gd name="T87" fmla="*/ 2147483647 h 75"/>
              <a:gd name="T88" fmla="*/ 2147483647 w 34"/>
              <a:gd name="T89" fmla="*/ 2147483647 h 75"/>
              <a:gd name="T90" fmla="*/ 2147483647 w 34"/>
              <a:gd name="T91" fmla="*/ 2147483647 h 75"/>
              <a:gd name="T92" fmla="*/ 2147483647 w 34"/>
              <a:gd name="T93" fmla="*/ 2147483647 h 75"/>
              <a:gd name="T94" fmla="*/ 2147483647 w 34"/>
              <a:gd name="T95" fmla="*/ 2147483647 h 75"/>
              <a:gd name="T96" fmla="*/ 2147483647 w 34"/>
              <a:gd name="T97" fmla="*/ 2147483647 h 75"/>
              <a:gd name="T98" fmla="*/ 2147483647 w 34"/>
              <a:gd name="T99" fmla="*/ 2147483647 h 75"/>
              <a:gd name="T100" fmla="*/ 2147483647 w 34"/>
              <a:gd name="T101" fmla="*/ 2147483647 h 75"/>
              <a:gd name="T102" fmla="*/ 2147483647 w 34"/>
              <a:gd name="T103" fmla="*/ 2147483647 h 75"/>
              <a:gd name="T104" fmla="*/ 2147483647 w 34"/>
              <a:gd name="T105" fmla="*/ 2147483647 h 75"/>
              <a:gd name="T106" fmla="*/ 2147483647 w 34"/>
              <a:gd name="T107" fmla="*/ 2147483647 h 75"/>
              <a:gd name="T108" fmla="*/ 2147483647 w 34"/>
              <a:gd name="T109" fmla="*/ 2147483647 h 75"/>
              <a:gd name="T110" fmla="*/ 2147483647 w 34"/>
              <a:gd name="T111" fmla="*/ 2147483647 h 75"/>
              <a:gd name="T112" fmla="*/ 2147483647 w 34"/>
              <a:gd name="T113" fmla="*/ 2147483647 h 75"/>
              <a:gd name="T114" fmla="*/ 2147483647 w 34"/>
              <a:gd name="T115" fmla="*/ 2147483647 h 75"/>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34" h="75">
                <a:moveTo>
                  <a:pt x="34" y="55"/>
                </a:moveTo>
                <a:cubicBezTo>
                  <a:pt x="32" y="54"/>
                  <a:pt x="32" y="54"/>
                  <a:pt x="32" y="54"/>
                </a:cubicBezTo>
                <a:cubicBezTo>
                  <a:pt x="30" y="52"/>
                  <a:pt x="30" y="52"/>
                  <a:pt x="30" y="52"/>
                </a:cubicBezTo>
                <a:cubicBezTo>
                  <a:pt x="31" y="47"/>
                  <a:pt x="31" y="47"/>
                  <a:pt x="31" y="47"/>
                </a:cubicBezTo>
                <a:cubicBezTo>
                  <a:pt x="31" y="47"/>
                  <a:pt x="30" y="46"/>
                  <a:pt x="30" y="45"/>
                </a:cubicBezTo>
                <a:cubicBezTo>
                  <a:pt x="29" y="45"/>
                  <a:pt x="30" y="43"/>
                  <a:pt x="30" y="43"/>
                </a:cubicBezTo>
                <a:cubicBezTo>
                  <a:pt x="29" y="42"/>
                  <a:pt x="29" y="42"/>
                  <a:pt x="29" y="42"/>
                </a:cubicBezTo>
                <a:cubicBezTo>
                  <a:pt x="29" y="40"/>
                  <a:pt x="29" y="40"/>
                  <a:pt x="29" y="40"/>
                </a:cubicBezTo>
                <a:cubicBezTo>
                  <a:pt x="28" y="38"/>
                  <a:pt x="28" y="38"/>
                  <a:pt x="28" y="38"/>
                </a:cubicBezTo>
                <a:cubicBezTo>
                  <a:pt x="30" y="36"/>
                  <a:pt x="30" y="36"/>
                  <a:pt x="30" y="36"/>
                </a:cubicBezTo>
                <a:cubicBezTo>
                  <a:pt x="27" y="27"/>
                  <a:pt x="27" y="27"/>
                  <a:pt x="27" y="27"/>
                </a:cubicBezTo>
                <a:cubicBezTo>
                  <a:pt x="30" y="21"/>
                  <a:pt x="30" y="21"/>
                  <a:pt x="30" y="21"/>
                </a:cubicBezTo>
                <a:cubicBezTo>
                  <a:pt x="28" y="17"/>
                  <a:pt x="28" y="17"/>
                  <a:pt x="28" y="17"/>
                </a:cubicBezTo>
                <a:cubicBezTo>
                  <a:pt x="25" y="15"/>
                  <a:pt x="25" y="15"/>
                  <a:pt x="25" y="15"/>
                </a:cubicBezTo>
                <a:cubicBezTo>
                  <a:pt x="25" y="14"/>
                  <a:pt x="25" y="14"/>
                  <a:pt x="25" y="14"/>
                </a:cubicBezTo>
                <a:cubicBezTo>
                  <a:pt x="25" y="10"/>
                  <a:pt x="25" y="10"/>
                  <a:pt x="25" y="10"/>
                </a:cubicBezTo>
                <a:cubicBezTo>
                  <a:pt x="25" y="10"/>
                  <a:pt x="25" y="10"/>
                  <a:pt x="25" y="10"/>
                </a:cubicBezTo>
                <a:cubicBezTo>
                  <a:pt x="26" y="9"/>
                  <a:pt x="26" y="9"/>
                  <a:pt x="26" y="9"/>
                </a:cubicBezTo>
                <a:cubicBezTo>
                  <a:pt x="26" y="8"/>
                  <a:pt x="26" y="8"/>
                  <a:pt x="26" y="8"/>
                </a:cubicBezTo>
                <a:cubicBezTo>
                  <a:pt x="27" y="6"/>
                  <a:pt x="27" y="6"/>
                  <a:pt x="27" y="6"/>
                </a:cubicBezTo>
                <a:cubicBezTo>
                  <a:pt x="27" y="3"/>
                  <a:pt x="27" y="3"/>
                  <a:pt x="27" y="3"/>
                </a:cubicBezTo>
                <a:cubicBezTo>
                  <a:pt x="24" y="0"/>
                  <a:pt x="24" y="0"/>
                  <a:pt x="24" y="0"/>
                </a:cubicBezTo>
                <a:cubicBezTo>
                  <a:pt x="19" y="1"/>
                  <a:pt x="19" y="1"/>
                  <a:pt x="19" y="1"/>
                </a:cubicBezTo>
                <a:cubicBezTo>
                  <a:pt x="17" y="3"/>
                  <a:pt x="17" y="3"/>
                  <a:pt x="17" y="3"/>
                </a:cubicBezTo>
                <a:cubicBezTo>
                  <a:pt x="15" y="8"/>
                  <a:pt x="15" y="8"/>
                  <a:pt x="15" y="8"/>
                </a:cubicBezTo>
                <a:cubicBezTo>
                  <a:pt x="12" y="11"/>
                  <a:pt x="12" y="11"/>
                  <a:pt x="12" y="11"/>
                </a:cubicBezTo>
                <a:cubicBezTo>
                  <a:pt x="11" y="10"/>
                  <a:pt x="11" y="10"/>
                  <a:pt x="11" y="10"/>
                </a:cubicBezTo>
                <a:cubicBezTo>
                  <a:pt x="8" y="11"/>
                  <a:pt x="8" y="11"/>
                  <a:pt x="8" y="11"/>
                </a:cubicBezTo>
                <a:cubicBezTo>
                  <a:pt x="5" y="10"/>
                  <a:pt x="5" y="10"/>
                  <a:pt x="5" y="10"/>
                </a:cubicBezTo>
                <a:cubicBezTo>
                  <a:pt x="3" y="8"/>
                  <a:pt x="3" y="8"/>
                  <a:pt x="3" y="8"/>
                </a:cubicBezTo>
                <a:cubicBezTo>
                  <a:pt x="2" y="6"/>
                  <a:pt x="2" y="6"/>
                  <a:pt x="2" y="6"/>
                </a:cubicBezTo>
                <a:cubicBezTo>
                  <a:pt x="1" y="8"/>
                  <a:pt x="1" y="8"/>
                  <a:pt x="1" y="8"/>
                </a:cubicBezTo>
                <a:cubicBezTo>
                  <a:pt x="0" y="8"/>
                  <a:pt x="0" y="8"/>
                  <a:pt x="0" y="8"/>
                </a:cubicBezTo>
                <a:cubicBezTo>
                  <a:pt x="1" y="10"/>
                  <a:pt x="1" y="10"/>
                  <a:pt x="1" y="10"/>
                </a:cubicBezTo>
                <a:cubicBezTo>
                  <a:pt x="4" y="13"/>
                  <a:pt x="4" y="13"/>
                  <a:pt x="4" y="13"/>
                </a:cubicBezTo>
                <a:cubicBezTo>
                  <a:pt x="6" y="14"/>
                  <a:pt x="6" y="14"/>
                  <a:pt x="6" y="14"/>
                </a:cubicBezTo>
                <a:cubicBezTo>
                  <a:pt x="7" y="14"/>
                  <a:pt x="7" y="14"/>
                  <a:pt x="7" y="14"/>
                </a:cubicBezTo>
                <a:cubicBezTo>
                  <a:pt x="9" y="19"/>
                  <a:pt x="9" y="19"/>
                  <a:pt x="9" y="19"/>
                </a:cubicBezTo>
                <a:cubicBezTo>
                  <a:pt x="9" y="23"/>
                  <a:pt x="9" y="23"/>
                  <a:pt x="9" y="23"/>
                </a:cubicBezTo>
                <a:cubicBezTo>
                  <a:pt x="9" y="26"/>
                  <a:pt x="9" y="26"/>
                  <a:pt x="9" y="26"/>
                </a:cubicBezTo>
                <a:cubicBezTo>
                  <a:pt x="10" y="29"/>
                  <a:pt x="10" y="29"/>
                  <a:pt x="10" y="29"/>
                </a:cubicBezTo>
                <a:cubicBezTo>
                  <a:pt x="10" y="30"/>
                  <a:pt x="10" y="30"/>
                  <a:pt x="10" y="30"/>
                </a:cubicBezTo>
                <a:cubicBezTo>
                  <a:pt x="10" y="35"/>
                  <a:pt x="10" y="35"/>
                  <a:pt x="10" y="35"/>
                </a:cubicBezTo>
                <a:cubicBezTo>
                  <a:pt x="10" y="36"/>
                  <a:pt x="10" y="36"/>
                  <a:pt x="10" y="36"/>
                </a:cubicBezTo>
                <a:cubicBezTo>
                  <a:pt x="12" y="36"/>
                  <a:pt x="12" y="36"/>
                  <a:pt x="12" y="36"/>
                </a:cubicBezTo>
                <a:cubicBezTo>
                  <a:pt x="14" y="40"/>
                  <a:pt x="14" y="40"/>
                  <a:pt x="14" y="40"/>
                </a:cubicBezTo>
                <a:cubicBezTo>
                  <a:pt x="9" y="49"/>
                  <a:pt x="9" y="49"/>
                  <a:pt x="9" y="49"/>
                </a:cubicBezTo>
                <a:cubicBezTo>
                  <a:pt x="4" y="53"/>
                  <a:pt x="4" y="53"/>
                  <a:pt x="4" y="53"/>
                </a:cubicBezTo>
                <a:cubicBezTo>
                  <a:pt x="1" y="58"/>
                  <a:pt x="1" y="58"/>
                  <a:pt x="1" y="58"/>
                </a:cubicBezTo>
                <a:cubicBezTo>
                  <a:pt x="2" y="66"/>
                  <a:pt x="2" y="66"/>
                  <a:pt x="2" y="66"/>
                </a:cubicBezTo>
                <a:cubicBezTo>
                  <a:pt x="3" y="71"/>
                  <a:pt x="3" y="71"/>
                  <a:pt x="3" y="71"/>
                </a:cubicBezTo>
                <a:cubicBezTo>
                  <a:pt x="5" y="73"/>
                  <a:pt x="5" y="73"/>
                  <a:pt x="5" y="73"/>
                </a:cubicBezTo>
                <a:cubicBezTo>
                  <a:pt x="7" y="75"/>
                  <a:pt x="7" y="75"/>
                  <a:pt x="7" y="75"/>
                </a:cubicBezTo>
                <a:cubicBezTo>
                  <a:pt x="12" y="75"/>
                  <a:pt x="12" y="75"/>
                  <a:pt x="12" y="75"/>
                </a:cubicBezTo>
                <a:cubicBezTo>
                  <a:pt x="20" y="72"/>
                  <a:pt x="20" y="72"/>
                  <a:pt x="20" y="72"/>
                </a:cubicBezTo>
                <a:cubicBezTo>
                  <a:pt x="22" y="72"/>
                  <a:pt x="22" y="72"/>
                  <a:pt x="22" y="72"/>
                </a:cubicBezTo>
                <a:cubicBezTo>
                  <a:pt x="34" y="58"/>
                  <a:pt x="34" y="58"/>
                  <a:pt x="34" y="58"/>
                </a:cubicBezTo>
                <a:lnTo>
                  <a:pt x="34" y="55"/>
                </a:lnTo>
                <a:close/>
              </a:path>
            </a:pathLst>
          </a:custGeom>
          <a:solidFill>
            <a:schemeClr val="accent5"/>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149" name="Freeform 97">
            <a:extLst>
              <a:ext uri="{FF2B5EF4-FFF2-40B4-BE49-F238E27FC236}">
                <a16:creationId xmlns:a16="http://schemas.microsoft.com/office/drawing/2014/main" id="{E809DF28-C81C-4494-8738-E1CF4E8E5669}"/>
              </a:ext>
            </a:extLst>
          </p:cNvPr>
          <p:cNvSpPr>
            <a:spLocks/>
          </p:cNvSpPr>
          <p:nvPr/>
        </p:nvSpPr>
        <p:spPr bwMode="auto">
          <a:xfrm>
            <a:off x="4640220" y="2934608"/>
            <a:ext cx="13131" cy="6565"/>
          </a:xfrm>
          <a:custGeom>
            <a:avLst/>
            <a:gdLst>
              <a:gd name="T0" fmla="*/ 2147483647 w 12"/>
              <a:gd name="T1" fmla="*/ 2147483647 h 6"/>
              <a:gd name="T2" fmla="*/ 0 w 12"/>
              <a:gd name="T3" fmla="*/ 0 h 6"/>
              <a:gd name="T4" fmla="*/ 0 w 12"/>
              <a:gd name="T5" fmla="*/ 2147483647 h 6"/>
              <a:gd name="T6" fmla="*/ 2147483647 w 12"/>
              <a:gd name="T7" fmla="*/ 2147483647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6">
                <a:moveTo>
                  <a:pt x="12" y="6"/>
                </a:moveTo>
                <a:lnTo>
                  <a:pt x="0" y="0"/>
                </a:lnTo>
                <a:lnTo>
                  <a:pt x="0" y="6"/>
                </a:lnTo>
                <a:lnTo>
                  <a:pt x="12" y="6"/>
                </a:lnTo>
                <a:close/>
              </a:path>
            </a:pathLst>
          </a:custGeom>
          <a:solidFill>
            <a:schemeClr val="accent5"/>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150" name="Freeform 98">
            <a:extLst>
              <a:ext uri="{FF2B5EF4-FFF2-40B4-BE49-F238E27FC236}">
                <a16:creationId xmlns:a16="http://schemas.microsoft.com/office/drawing/2014/main" id="{F586186F-D940-4470-B4F2-45711CB3E189}"/>
              </a:ext>
            </a:extLst>
          </p:cNvPr>
          <p:cNvSpPr>
            <a:spLocks/>
          </p:cNvSpPr>
          <p:nvPr/>
        </p:nvSpPr>
        <p:spPr bwMode="auto">
          <a:xfrm>
            <a:off x="4556184" y="1622856"/>
            <a:ext cx="3136911" cy="1679411"/>
          </a:xfrm>
          <a:custGeom>
            <a:avLst/>
            <a:gdLst>
              <a:gd name="T0" fmla="*/ 2147483647 w 483"/>
              <a:gd name="T1" fmla="*/ 2147483647 h 260"/>
              <a:gd name="T2" fmla="*/ 2147483647 w 483"/>
              <a:gd name="T3" fmla="*/ 2147483647 h 260"/>
              <a:gd name="T4" fmla="*/ 2147483647 w 483"/>
              <a:gd name="T5" fmla="*/ 2147483647 h 260"/>
              <a:gd name="T6" fmla="*/ 2147483647 w 483"/>
              <a:gd name="T7" fmla="*/ 2147483647 h 260"/>
              <a:gd name="T8" fmla="*/ 2147483647 w 483"/>
              <a:gd name="T9" fmla="*/ 2147483647 h 260"/>
              <a:gd name="T10" fmla="*/ 2147483647 w 483"/>
              <a:gd name="T11" fmla="*/ 2147483647 h 260"/>
              <a:gd name="T12" fmla="*/ 2147483647 w 483"/>
              <a:gd name="T13" fmla="*/ 2147483647 h 260"/>
              <a:gd name="T14" fmla="*/ 2147483647 w 483"/>
              <a:gd name="T15" fmla="*/ 2147483647 h 260"/>
              <a:gd name="T16" fmla="*/ 2147483647 w 483"/>
              <a:gd name="T17" fmla="*/ 2147483647 h 260"/>
              <a:gd name="T18" fmla="*/ 2147483647 w 483"/>
              <a:gd name="T19" fmla="*/ 2147483647 h 260"/>
              <a:gd name="T20" fmla="*/ 2147483647 w 483"/>
              <a:gd name="T21" fmla="*/ 2147483647 h 260"/>
              <a:gd name="T22" fmla="*/ 2147483647 w 483"/>
              <a:gd name="T23" fmla="*/ 2147483647 h 260"/>
              <a:gd name="T24" fmla="*/ 2147483647 w 483"/>
              <a:gd name="T25" fmla="*/ 2147483647 h 260"/>
              <a:gd name="T26" fmla="*/ 2147483647 w 483"/>
              <a:gd name="T27" fmla="*/ 2147483647 h 260"/>
              <a:gd name="T28" fmla="*/ 2147483647 w 483"/>
              <a:gd name="T29" fmla="*/ 2147483647 h 260"/>
              <a:gd name="T30" fmla="*/ 2147483647 w 483"/>
              <a:gd name="T31" fmla="*/ 2147483647 h 260"/>
              <a:gd name="T32" fmla="*/ 2147483647 w 483"/>
              <a:gd name="T33" fmla="*/ 2147483647 h 260"/>
              <a:gd name="T34" fmla="*/ 2147483647 w 483"/>
              <a:gd name="T35" fmla="*/ 2147483647 h 260"/>
              <a:gd name="T36" fmla="*/ 2147483647 w 483"/>
              <a:gd name="T37" fmla="*/ 2147483647 h 260"/>
              <a:gd name="T38" fmla="*/ 2147483647 w 483"/>
              <a:gd name="T39" fmla="*/ 2147483647 h 260"/>
              <a:gd name="T40" fmla="*/ 2147483647 w 483"/>
              <a:gd name="T41" fmla="*/ 2147483647 h 260"/>
              <a:gd name="T42" fmla="*/ 2147483647 w 483"/>
              <a:gd name="T43" fmla="*/ 2147483647 h 260"/>
              <a:gd name="T44" fmla="*/ 2147483647 w 483"/>
              <a:gd name="T45" fmla="*/ 2147483647 h 260"/>
              <a:gd name="T46" fmla="*/ 2147483647 w 483"/>
              <a:gd name="T47" fmla="*/ 2147483647 h 260"/>
              <a:gd name="T48" fmla="*/ 2147483647 w 483"/>
              <a:gd name="T49" fmla="*/ 2147483647 h 260"/>
              <a:gd name="T50" fmla="*/ 2147483647 w 483"/>
              <a:gd name="T51" fmla="*/ 2147483647 h 260"/>
              <a:gd name="T52" fmla="*/ 2147483647 w 483"/>
              <a:gd name="T53" fmla="*/ 2147483647 h 260"/>
              <a:gd name="T54" fmla="*/ 2147483647 w 483"/>
              <a:gd name="T55" fmla="*/ 2147483647 h 260"/>
              <a:gd name="T56" fmla="*/ 2147483647 w 483"/>
              <a:gd name="T57" fmla="*/ 2147483647 h 260"/>
              <a:gd name="T58" fmla="*/ 2147483647 w 483"/>
              <a:gd name="T59" fmla="*/ 2147483647 h 260"/>
              <a:gd name="T60" fmla="*/ 2147483647 w 483"/>
              <a:gd name="T61" fmla="*/ 2147483647 h 260"/>
              <a:gd name="T62" fmla="*/ 2147483647 w 483"/>
              <a:gd name="T63" fmla="*/ 2147483647 h 260"/>
              <a:gd name="T64" fmla="*/ 2147483647 w 483"/>
              <a:gd name="T65" fmla="*/ 2147483647 h 260"/>
              <a:gd name="T66" fmla="*/ 2147483647 w 483"/>
              <a:gd name="T67" fmla="*/ 2147483647 h 260"/>
              <a:gd name="T68" fmla="*/ 2147483647 w 483"/>
              <a:gd name="T69" fmla="*/ 2147483647 h 260"/>
              <a:gd name="T70" fmla="*/ 2147483647 w 483"/>
              <a:gd name="T71" fmla="*/ 2147483647 h 260"/>
              <a:gd name="T72" fmla="*/ 2147483647 w 483"/>
              <a:gd name="T73" fmla="*/ 2147483647 h 260"/>
              <a:gd name="T74" fmla="*/ 2147483647 w 483"/>
              <a:gd name="T75" fmla="*/ 2147483647 h 260"/>
              <a:gd name="T76" fmla="*/ 2147483647 w 483"/>
              <a:gd name="T77" fmla="*/ 2147483647 h 260"/>
              <a:gd name="T78" fmla="*/ 2147483647 w 483"/>
              <a:gd name="T79" fmla="*/ 2147483647 h 260"/>
              <a:gd name="T80" fmla="*/ 2147483647 w 483"/>
              <a:gd name="T81" fmla="*/ 2147483647 h 260"/>
              <a:gd name="T82" fmla="*/ 2147483647 w 483"/>
              <a:gd name="T83" fmla="*/ 2147483647 h 260"/>
              <a:gd name="T84" fmla="*/ 2147483647 w 483"/>
              <a:gd name="T85" fmla="*/ 2147483647 h 260"/>
              <a:gd name="T86" fmla="*/ 2147483647 w 483"/>
              <a:gd name="T87" fmla="*/ 2147483647 h 260"/>
              <a:gd name="T88" fmla="*/ 2147483647 w 483"/>
              <a:gd name="T89" fmla="*/ 2147483647 h 260"/>
              <a:gd name="T90" fmla="*/ 2147483647 w 483"/>
              <a:gd name="T91" fmla="*/ 2147483647 h 260"/>
              <a:gd name="T92" fmla="*/ 2147483647 w 483"/>
              <a:gd name="T93" fmla="*/ 2147483647 h 260"/>
              <a:gd name="T94" fmla="*/ 2147483647 w 483"/>
              <a:gd name="T95" fmla="*/ 2147483647 h 260"/>
              <a:gd name="T96" fmla="*/ 2147483647 w 483"/>
              <a:gd name="T97" fmla="*/ 2147483647 h 260"/>
              <a:gd name="T98" fmla="*/ 2147483647 w 483"/>
              <a:gd name="T99" fmla="*/ 2147483647 h 260"/>
              <a:gd name="T100" fmla="*/ 2147483647 w 483"/>
              <a:gd name="T101" fmla="*/ 2147483647 h 260"/>
              <a:gd name="T102" fmla="*/ 2147483647 w 483"/>
              <a:gd name="T103" fmla="*/ 2147483647 h 260"/>
              <a:gd name="T104" fmla="*/ 2147483647 w 483"/>
              <a:gd name="T105" fmla="*/ 2147483647 h 260"/>
              <a:gd name="T106" fmla="*/ 2147483647 w 483"/>
              <a:gd name="T107" fmla="*/ 2147483647 h 260"/>
              <a:gd name="T108" fmla="*/ 2147483647 w 483"/>
              <a:gd name="T109" fmla="*/ 2147483647 h 260"/>
              <a:gd name="T110" fmla="*/ 2147483647 w 483"/>
              <a:gd name="T111" fmla="*/ 2147483647 h 260"/>
              <a:gd name="T112" fmla="*/ 2147483647 w 483"/>
              <a:gd name="T113" fmla="*/ 2147483647 h 260"/>
              <a:gd name="T114" fmla="*/ 2147483647 w 483"/>
              <a:gd name="T115" fmla="*/ 2147483647 h 260"/>
              <a:gd name="T116" fmla="*/ 2147483647 w 483"/>
              <a:gd name="T117" fmla="*/ 2147483647 h 260"/>
              <a:gd name="T118" fmla="*/ 2147483647 w 483"/>
              <a:gd name="T119" fmla="*/ 2147483647 h 260"/>
              <a:gd name="T120" fmla="*/ 2147483647 w 483"/>
              <a:gd name="T121" fmla="*/ 2147483647 h 260"/>
              <a:gd name="T122" fmla="*/ 2147483647 w 483"/>
              <a:gd name="T123" fmla="*/ 2147483647 h 260"/>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483" h="260">
                <a:moveTo>
                  <a:pt x="482" y="127"/>
                </a:moveTo>
                <a:cubicBezTo>
                  <a:pt x="483" y="96"/>
                  <a:pt x="483" y="96"/>
                  <a:pt x="483" y="96"/>
                </a:cubicBezTo>
                <a:cubicBezTo>
                  <a:pt x="480" y="95"/>
                  <a:pt x="480" y="95"/>
                  <a:pt x="480" y="95"/>
                </a:cubicBezTo>
                <a:cubicBezTo>
                  <a:pt x="478" y="94"/>
                  <a:pt x="478" y="94"/>
                  <a:pt x="478" y="94"/>
                </a:cubicBezTo>
                <a:cubicBezTo>
                  <a:pt x="478" y="94"/>
                  <a:pt x="474" y="90"/>
                  <a:pt x="474" y="90"/>
                </a:cubicBezTo>
                <a:cubicBezTo>
                  <a:pt x="473" y="89"/>
                  <a:pt x="470" y="89"/>
                  <a:pt x="470" y="89"/>
                </a:cubicBezTo>
                <a:cubicBezTo>
                  <a:pt x="463" y="88"/>
                  <a:pt x="463" y="88"/>
                  <a:pt x="463" y="88"/>
                </a:cubicBezTo>
                <a:cubicBezTo>
                  <a:pt x="459" y="87"/>
                  <a:pt x="459" y="87"/>
                  <a:pt x="459" y="87"/>
                </a:cubicBezTo>
                <a:cubicBezTo>
                  <a:pt x="456" y="87"/>
                  <a:pt x="456" y="87"/>
                  <a:pt x="456" y="87"/>
                </a:cubicBezTo>
                <a:cubicBezTo>
                  <a:pt x="454" y="87"/>
                  <a:pt x="454" y="87"/>
                  <a:pt x="454" y="87"/>
                </a:cubicBezTo>
                <a:cubicBezTo>
                  <a:pt x="455" y="95"/>
                  <a:pt x="455" y="95"/>
                  <a:pt x="455" y="95"/>
                </a:cubicBezTo>
                <a:cubicBezTo>
                  <a:pt x="455" y="95"/>
                  <a:pt x="451" y="97"/>
                  <a:pt x="451" y="97"/>
                </a:cubicBezTo>
                <a:cubicBezTo>
                  <a:pt x="450" y="97"/>
                  <a:pt x="448" y="94"/>
                  <a:pt x="448" y="94"/>
                </a:cubicBezTo>
                <a:cubicBezTo>
                  <a:pt x="445" y="91"/>
                  <a:pt x="445" y="91"/>
                  <a:pt x="445" y="91"/>
                </a:cubicBezTo>
                <a:cubicBezTo>
                  <a:pt x="445" y="89"/>
                  <a:pt x="445" y="89"/>
                  <a:pt x="445" y="89"/>
                </a:cubicBezTo>
                <a:cubicBezTo>
                  <a:pt x="440" y="89"/>
                  <a:pt x="440" y="89"/>
                  <a:pt x="440" y="89"/>
                </a:cubicBezTo>
                <a:cubicBezTo>
                  <a:pt x="437" y="90"/>
                  <a:pt x="437" y="90"/>
                  <a:pt x="437" y="90"/>
                </a:cubicBezTo>
                <a:cubicBezTo>
                  <a:pt x="431" y="89"/>
                  <a:pt x="431" y="89"/>
                  <a:pt x="431" y="89"/>
                </a:cubicBezTo>
                <a:cubicBezTo>
                  <a:pt x="426" y="89"/>
                  <a:pt x="426" y="89"/>
                  <a:pt x="426" y="89"/>
                </a:cubicBezTo>
                <a:cubicBezTo>
                  <a:pt x="423" y="90"/>
                  <a:pt x="423" y="90"/>
                  <a:pt x="423" y="90"/>
                </a:cubicBezTo>
                <a:cubicBezTo>
                  <a:pt x="419" y="87"/>
                  <a:pt x="419" y="87"/>
                  <a:pt x="419" y="87"/>
                </a:cubicBezTo>
                <a:cubicBezTo>
                  <a:pt x="419" y="80"/>
                  <a:pt x="419" y="80"/>
                  <a:pt x="419" y="80"/>
                </a:cubicBezTo>
                <a:cubicBezTo>
                  <a:pt x="413" y="77"/>
                  <a:pt x="413" y="77"/>
                  <a:pt x="413" y="77"/>
                </a:cubicBezTo>
                <a:cubicBezTo>
                  <a:pt x="403" y="77"/>
                  <a:pt x="403" y="77"/>
                  <a:pt x="403" y="77"/>
                </a:cubicBezTo>
                <a:cubicBezTo>
                  <a:pt x="394" y="77"/>
                  <a:pt x="394" y="77"/>
                  <a:pt x="394" y="77"/>
                </a:cubicBezTo>
                <a:cubicBezTo>
                  <a:pt x="393" y="75"/>
                  <a:pt x="393" y="75"/>
                  <a:pt x="393" y="75"/>
                </a:cubicBezTo>
                <a:cubicBezTo>
                  <a:pt x="392" y="72"/>
                  <a:pt x="392" y="72"/>
                  <a:pt x="392" y="72"/>
                </a:cubicBezTo>
                <a:cubicBezTo>
                  <a:pt x="386" y="69"/>
                  <a:pt x="386" y="69"/>
                  <a:pt x="386" y="69"/>
                </a:cubicBezTo>
                <a:cubicBezTo>
                  <a:pt x="386" y="64"/>
                  <a:pt x="386" y="64"/>
                  <a:pt x="386" y="64"/>
                </a:cubicBezTo>
                <a:cubicBezTo>
                  <a:pt x="362" y="59"/>
                  <a:pt x="362" y="59"/>
                  <a:pt x="362" y="59"/>
                </a:cubicBezTo>
                <a:cubicBezTo>
                  <a:pt x="361" y="61"/>
                  <a:pt x="361" y="61"/>
                  <a:pt x="361" y="61"/>
                </a:cubicBezTo>
                <a:cubicBezTo>
                  <a:pt x="356" y="65"/>
                  <a:pt x="356" y="65"/>
                  <a:pt x="356" y="65"/>
                </a:cubicBezTo>
                <a:cubicBezTo>
                  <a:pt x="357" y="71"/>
                  <a:pt x="357" y="71"/>
                  <a:pt x="357" y="71"/>
                </a:cubicBezTo>
                <a:cubicBezTo>
                  <a:pt x="351" y="73"/>
                  <a:pt x="351" y="73"/>
                  <a:pt x="351" y="73"/>
                </a:cubicBezTo>
                <a:cubicBezTo>
                  <a:pt x="347" y="72"/>
                  <a:pt x="347" y="72"/>
                  <a:pt x="347" y="72"/>
                </a:cubicBezTo>
                <a:cubicBezTo>
                  <a:pt x="342" y="70"/>
                  <a:pt x="342" y="70"/>
                  <a:pt x="342" y="70"/>
                </a:cubicBezTo>
                <a:cubicBezTo>
                  <a:pt x="340" y="72"/>
                  <a:pt x="340" y="72"/>
                  <a:pt x="340" y="72"/>
                </a:cubicBezTo>
                <a:cubicBezTo>
                  <a:pt x="336" y="71"/>
                  <a:pt x="336" y="71"/>
                  <a:pt x="336" y="71"/>
                </a:cubicBezTo>
                <a:cubicBezTo>
                  <a:pt x="332" y="68"/>
                  <a:pt x="332" y="68"/>
                  <a:pt x="332" y="68"/>
                </a:cubicBezTo>
                <a:cubicBezTo>
                  <a:pt x="331" y="74"/>
                  <a:pt x="331" y="74"/>
                  <a:pt x="331" y="74"/>
                </a:cubicBezTo>
                <a:cubicBezTo>
                  <a:pt x="328" y="78"/>
                  <a:pt x="328" y="78"/>
                  <a:pt x="328" y="78"/>
                </a:cubicBezTo>
                <a:cubicBezTo>
                  <a:pt x="323" y="73"/>
                  <a:pt x="323" y="73"/>
                  <a:pt x="323" y="73"/>
                </a:cubicBezTo>
                <a:cubicBezTo>
                  <a:pt x="320" y="67"/>
                  <a:pt x="320" y="67"/>
                  <a:pt x="320" y="67"/>
                </a:cubicBezTo>
                <a:cubicBezTo>
                  <a:pt x="323" y="60"/>
                  <a:pt x="323" y="60"/>
                  <a:pt x="323" y="60"/>
                </a:cubicBezTo>
                <a:cubicBezTo>
                  <a:pt x="323" y="57"/>
                  <a:pt x="323" y="57"/>
                  <a:pt x="323" y="57"/>
                </a:cubicBezTo>
                <a:cubicBezTo>
                  <a:pt x="320" y="52"/>
                  <a:pt x="320" y="52"/>
                  <a:pt x="320" y="52"/>
                </a:cubicBezTo>
                <a:cubicBezTo>
                  <a:pt x="316" y="51"/>
                  <a:pt x="316" y="51"/>
                  <a:pt x="316" y="51"/>
                </a:cubicBezTo>
                <a:cubicBezTo>
                  <a:pt x="312" y="51"/>
                  <a:pt x="312" y="51"/>
                  <a:pt x="312" y="51"/>
                </a:cubicBezTo>
                <a:cubicBezTo>
                  <a:pt x="310" y="49"/>
                  <a:pt x="310" y="49"/>
                  <a:pt x="310" y="49"/>
                </a:cubicBezTo>
                <a:cubicBezTo>
                  <a:pt x="306" y="46"/>
                  <a:pt x="306" y="46"/>
                  <a:pt x="306" y="46"/>
                </a:cubicBezTo>
                <a:cubicBezTo>
                  <a:pt x="303" y="50"/>
                  <a:pt x="303" y="50"/>
                  <a:pt x="303" y="50"/>
                </a:cubicBezTo>
                <a:cubicBezTo>
                  <a:pt x="301" y="55"/>
                  <a:pt x="301" y="55"/>
                  <a:pt x="301" y="55"/>
                </a:cubicBezTo>
                <a:cubicBezTo>
                  <a:pt x="292" y="55"/>
                  <a:pt x="292" y="55"/>
                  <a:pt x="292" y="55"/>
                </a:cubicBezTo>
                <a:cubicBezTo>
                  <a:pt x="287" y="53"/>
                  <a:pt x="287" y="53"/>
                  <a:pt x="287" y="53"/>
                </a:cubicBezTo>
                <a:cubicBezTo>
                  <a:pt x="286" y="49"/>
                  <a:pt x="286" y="49"/>
                  <a:pt x="286" y="49"/>
                </a:cubicBezTo>
                <a:cubicBezTo>
                  <a:pt x="277" y="49"/>
                  <a:pt x="277" y="49"/>
                  <a:pt x="277" y="49"/>
                </a:cubicBezTo>
                <a:cubicBezTo>
                  <a:pt x="272" y="52"/>
                  <a:pt x="272" y="52"/>
                  <a:pt x="272" y="52"/>
                </a:cubicBezTo>
                <a:cubicBezTo>
                  <a:pt x="271" y="49"/>
                  <a:pt x="271" y="49"/>
                  <a:pt x="271" y="49"/>
                </a:cubicBezTo>
                <a:cubicBezTo>
                  <a:pt x="268" y="45"/>
                  <a:pt x="268" y="45"/>
                  <a:pt x="268" y="45"/>
                </a:cubicBezTo>
                <a:cubicBezTo>
                  <a:pt x="264" y="44"/>
                  <a:pt x="264" y="44"/>
                  <a:pt x="264" y="44"/>
                </a:cubicBezTo>
                <a:cubicBezTo>
                  <a:pt x="259" y="49"/>
                  <a:pt x="259" y="49"/>
                  <a:pt x="259" y="49"/>
                </a:cubicBezTo>
                <a:cubicBezTo>
                  <a:pt x="253" y="52"/>
                  <a:pt x="253" y="52"/>
                  <a:pt x="253" y="52"/>
                </a:cubicBezTo>
                <a:cubicBezTo>
                  <a:pt x="247" y="57"/>
                  <a:pt x="247" y="57"/>
                  <a:pt x="247" y="57"/>
                </a:cubicBezTo>
                <a:cubicBezTo>
                  <a:pt x="251" y="51"/>
                  <a:pt x="251" y="51"/>
                  <a:pt x="251" y="51"/>
                </a:cubicBezTo>
                <a:cubicBezTo>
                  <a:pt x="255" y="48"/>
                  <a:pt x="255" y="48"/>
                  <a:pt x="255" y="48"/>
                </a:cubicBezTo>
                <a:cubicBezTo>
                  <a:pt x="262" y="39"/>
                  <a:pt x="262" y="39"/>
                  <a:pt x="262" y="39"/>
                </a:cubicBezTo>
                <a:cubicBezTo>
                  <a:pt x="266" y="35"/>
                  <a:pt x="266" y="35"/>
                  <a:pt x="266" y="35"/>
                </a:cubicBezTo>
                <a:cubicBezTo>
                  <a:pt x="270" y="29"/>
                  <a:pt x="270" y="29"/>
                  <a:pt x="270" y="29"/>
                </a:cubicBezTo>
                <a:cubicBezTo>
                  <a:pt x="268" y="19"/>
                  <a:pt x="268" y="19"/>
                  <a:pt x="268" y="19"/>
                </a:cubicBezTo>
                <a:cubicBezTo>
                  <a:pt x="260" y="12"/>
                  <a:pt x="260" y="12"/>
                  <a:pt x="260" y="12"/>
                </a:cubicBezTo>
                <a:cubicBezTo>
                  <a:pt x="254" y="11"/>
                  <a:pt x="254" y="11"/>
                  <a:pt x="254" y="11"/>
                </a:cubicBezTo>
                <a:cubicBezTo>
                  <a:pt x="254" y="8"/>
                  <a:pt x="254" y="8"/>
                  <a:pt x="254" y="8"/>
                </a:cubicBezTo>
                <a:cubicBezTo>
                  <a:pt x="249" y="1"/>
                  <a:pt x="249" y="1"/>
                  <a:pt x="249" y="1"/>
                </a:cubicBezTo>
                <a:cubicBezTo>
                  <a:pt x="249" y="1"/>
                  <a:pt x="242" y="0"/>
                  <a:pt x="241" y="0"/>
                </a:cubicBezTo>
                <a:cubicBezTo>
                  <a:pt x="241" y="1"/>
                  <a:pt x="233" y="9"/>
                  <a:pt x="233" y="9"/>
                </a:cubicBezTo>
                <a:cubicBezTo>
                  <a:pt x="231" y="16"/>
                  <a:pt x="231" y="16"/>
                  <a:pt x="231" y="16"/>
                </a:cubicBezTo>
                <a:cubicBezTo>
                  <a:pt x="222" y="22"/>
                  <a:pt x="222" y="22"/>
                  <a:pt x="222" y="22"/>
                </a:cubicBezTo>
                <a:cubicBezTo>
                  <a:pt x="216" y="19"/>
                  <a:pt x="216" y="19"/>
                  <a:pt x="216" y="19"/>
                </a:cubicBezTo>
                <a:cubicBezTo>
                  <a:pt x="206" y="23"/>
                  <a:pt x="206" y="23"/>
                  <a:pt x="206" y="23"/>
                </a:cubicBezTo>
                <a:cubicBezTo>
                  <a:pt x="195" y="29"/>
                  <a:pt x="195" y="29"/>
                  <a:pt x="195" y="29"/>
                </a:cubicBezTo>
                <a:cubicBezTo>
                  <a:pt x="190" y="35"/>
                  <a:pt x="190" y="35"/>
                  <a:pt x="190" y="35"/>
                </a:cubicBezTo>
                <a:cubicBezTo>
                  <a:pt x="190" y="35"/>
                  <a:pt x="189" y="46"/>
                  <a:pt x="188" y="46"/>
                </a:cubicBezTo>
                <a:cubicBezTo>
                  <a:pt x="187" y="46"/>
                  <a:pt x="172" y="50"/>
                  <a:pt x="172" y="50"/>
                </a:cubicBezTo>
                <a:cubicBezTo>
                  <a:pt x="169" y="54"/>
                  <a:pt x="169" y="54"/>
                  <a:pt x="169" y="54"/>
                </a:cubicBezTo>
                <a:cubicBezTo>
                  <a:pt x="169" y="54"/>
                  <a:pt x="171" y="63"/>
                  <a:pt x="170" y="64"/>
                </a:cubicBezTo>
                <a:cubicBezTo>
                  <a:pt x="170" y="64"/>
                  <a:pt x="167" y="63"/>
                  <a:pt x="167" y="63"/>
                </a:cubicBezTo>
                <a:cubicBezTo>
                  <a:pt x="162" y="61"/>
                  <a:pt x="162" y="61"/>
                  <a:pt x="162" y="61"/>
                </a:cubicBezTo>
                <a:cubicBezTo>
                  <a:pt x="162" y="61"/>
                  <a:pt x="160" y="65"/>
                  <a:pt x="158" y="66"/>
                </a:cubicBezTo>
                <a:cubicBezTo>
                  <a:pt x="155" y="67"/>
                  <a:pt x="155" y="62"/>
                  <a:pt x="155" y="62"/>
                </a:cubicBezTo>
                <a:cubicBezTo>
                  <a:pt x="152" y="59"/>
                  <a:pt x="152" y="59"/>
                  <a:pt x="152" y="59"/>
                </a:cubicBezTo>
                <a:cubicBezTo>
                  <a:pt x="150" y="59"/>
                  <a:pt x="150" y="59"/>
                  <a:pt x="150" y="59"/>
                </a:cubicBezTo>
                <a:cubicBezTo>
                  <a:pt x="148" y="65"/>
                  <a:pt x="148" y="65"/>
                  <a:pt x="148" y="65"/>
                </a:cubicBezTo>
                <a:cubicBezTo>
                  <a:pt x="148" y="65"/>
                  <a:pt x="148" y="70"/>
                  <a:pt x="148" y="70"/>
                </a:cubicBezTo>
                <a:cubicBezTo>
                  <a:pt x="149" y="71"/>
                  <a:pt x="148" y="79"/>
                  <a:pt x="148" y="79"/>
                </a:cubicBezTo>
                <a:cubicBezTo>
                  <a:pt x="145" y="80"/>
                  <a:pt x="145" y="80"/>
                  <a:pt x="145" y="80"/>
                </a:cubicBezTo>
                <a:cubicBezTo>
                  <a:pt x="143" y="76"/>
                  <a:pt x="143" y="76"/>
                  <a:pt x="143" y="76"/>
                </a:cubicBezTo>
                <a:cubicBezTo>
                  <a:pt x="145" y="68"/>
                  <a:pt x="145" y="68"/>
                  <a:pt x="145" y="68"/>
                </a:cubicBezTo>
                <a:cubicBezTo>
                  <a:pt x="144" y="63"/>
                  <a:pt x="144" y="63"/>
                  <a:pt x="144" y="63"/>
                </a:cubicBezTo>
                <a:cubicBezTo>
                  <a:pt x="143" y="58"/>
                  <a:pt x="143" y="58"/>
                  <a:pt x="143" y="58"/>
                </a:cubicBezTo>
                <a:cubicBezTo>
                  <a:pt x="137" y="56"/>
                  <a:pt x="137" y="56"/>
                  <a:pt x="137" y="56"/>
                </a:cubicBezTo>
                <a:cubicBezTo>
                  <a:pt x="131" y="56"/>
                  <a:pt x="131" y="56"/>
                  <a:pt x="131" y="56"/>
                </a:cubicBezTo>
                <a:cubicBezTo>
                  <a:pt x="128" y="70"/>
                  <a:pt x="128" y="70"/>
                  <a:pt x="128" y="70"/>
                </a:cubicBezTo>
                <a:cubicBezTo>
                  <a:pt x="125" y="73"/>
                  <a:pt x="125" y="73"/>
                  <a:pt x="125" y="73"/>
                </a:cubicBezTo>
                <a:cubicBezTo>
                  <a:pt x="123" y="76"/>
                  <a:pt x="123" y="76"/>
                  <a:pt x="123" y="76"/>
                </a:cubicBezTo>
                <a:cubicBezTo>
                  <a:pt x="126" y="81"/>
                  <a:pt x="126" y="81"/>
                  <a:pt x="126" y="81"/>
                </a:cubicBezTo>
                <a:cubicBezTo>
                  <a:pt x="125" y="86"/>
                  <a:pt x="125" y="86"/>
                  <a:pt x="125" y="86"/>
                </a:cubicBezTo>
                <a:cubicBezTo>
                  <a:pt x="126" y="88"/>
                  <a:pt x="126" y="88"/>
                  <a:pt x="126" y="88"/>
                </a:cubicBezTo>
                <a:cubicBezTo>
                  <a:pt x="132" y="94"/>
                  <a:pt x="132" y="94"/>
                  <a:pt x="132" y="94"/>
                </a:cubicBezTo>
                <a:cubicBezTo>
                  <a:pt x="128" y="101"/>
                  <a:pt x="128" y="101"/>
                  <a:pt x="128" y="101"/>
                </a:cubicBezTo>
                <a:cubicBezTo>
                  <a:pt x="121" y="94"/>
                  <a:pt x="121" y="94"/>
                  <a:pt x="121" y="94"/>
                </a:cubicBezTo>
                <a:cubicBezTo>
                  <a:pt x="113" y="88"/>
                  <a:pt x="113" y="88"/>
                  <a:pt x="113" y="88"/>
                </a:cubicBezTo>
                <a:cubicBezTo>
                  <a:pt x="108" y="88"/>
                  <a:pt x="108" y="88"/>
                  <a:pt x="108" y="88"/>
                </a:cubicBezTo>
                <a:cubicBezTo>
                  <a:pt x="103" y="88"/>
                  <a:pt x="103" y="88"/>
                  <a:pt x="103" y="88"/>
                </a:cubicBezTo>
                <a:cubicBezTo>
                  <a:pt x="104" y="95"/>
                  <a:pt x="104" y="95"/>
                  <a:pt x="104" y="95"/>
                </a:cubicBezTo>
                <a:cubicBezTo>
                  <a:pt x="102" y="96"/>
                  <a:pt x="102" y="96"/>
                  <a:pt x="102" y="96"/>
                </a:cubicBezTo>
                <a:cubicBezTo>
                  <a:pt x="98" y="95"/>
                  <a:pt x="98" y="95"/>
                  <a:pt x="98" y="95"/>
                </a:cubicBezTo>
                <a:cubicBezTo>
                  <a:pt x="93" y="97"/>
                  <a:pt x="93" y="97"/>
                  <a:pt x="93" y="97"/>
                </a:cubicBezTo>
                <a:cubicBezTo>
                  <a:pt x="89" y="98"/>
                  <a:pt x="89" y="98"/>
                  <a:pt x="89" y="98"/>
                </a:cubicBezTo>
                <a:cubicBezTo>
                  <a:pt x="85" y="99"/>
                  <a:pt x="85" y="99"/>
                  <a:pt x="85" y="99"/>
                </a:cubicBezTo>
                <a:cubicBezTo>
                  <a:pt x="83" y="97"/>
                  <a:pt x="83" y="97"/>
                  <a:pt x="83" y="97"/>
                </a:cubicBezTo>
                <a:cubicBezTo>
                  <a:pt x="79" y="98"/>
                  <a:pt x="79" y="98"/>
                  <a:pt x="79" y="98"/>
                </a:cubicBezTo>
                <a:cubicBezTo>
                  <a:pt x="73" y="102"/>
                  <a:pt x="73" y="102"/>
                  <a:pt x="73" y="102"/>
                </a:cubicBezTo>
                <a:cubicBezTo>
                  <a:pt x="66" y="106"/>
                  <a:pt x="66" y="106"/>
                  <a:pt x="66" y="106"/>
                </a:cubicBezTo>
                <a:cubicBezTo>
                  <a:pt x="64" y="107"/>
                  <a:pt x="64" y="107"/>
                  <a:pt x="64" y="107"/>
                </a:cubicBezTo>
                <a:cubicBezTo>
                  <a:pt x="62" y="112"/>
                  <a:pt x="62" y="112"/>
                  <a:pt x="62" y="112"/>
                </a:cubicBezTo>
                <a:cubicBezTo>
                  <a:pt x="59" y="112"/>
                  <a:pt x="59" y="112"/>
                  <a:pt x="59" y="112"/>
                </a:cubicBezTo>
                <a:cubicBezTo>
                  <a:pt x="56" y="109"/>
                  <a:pt x="56" y="109"/>
                  <a:pt x="56" y="109"/>
                </a:cubicBezTo>
                <a:cubicBezTo>
                  <a:pt x="57" y="106"/>
                  <a:pt x="57" y="106"/>
                  <a:pt x="57" y="106"/>
                </a:cubicBezTo>
                <a:cubicBezTo>
                  <a:pt x="60" y="104"/>
                  <a:pt x="60" y="104"/>
                  <a:pt x="60" y="104"/>
                </a:cubicBezTo>
                <a:cubicBezTo>
                  <a:pt x="59" y="100"/>
                  <a:pt x="59" y="100"/>
                  <a:pt x="59" y="100"/>
                </a:cubicBezTo>
                <a:cubicBezTo>
                  <a:pt x="55" y="99"/>
                  <a:pt x="55" y="99"/>
                  <a:pt x="55" y="99"/>
                </a:cubicBezTo>
                <a:cubicBezTo>
                  <a:pt x="53" y="99"/>
                  <a:pt x="53" y="99"/>
                  <a:pt x="53" y="99"/>
                </a:cubicBezTo>
                <a:cubicBezTo>
                  <a:pt x="50" y="98"/>
                  <a:pt x="50" y="98"/>
                  <a:pt x="50" y="98"/>
                </a:cubicBezTo>
                <a:cubicBezTo>
                  <a:pt x="52" y="102"/>
                  <a:pt x="52" y="102"/>
                  <a:pt x="52" y="102"/>
                </a:cubicBezTo>
                <a:cubicBezTo>
                  <a:pt x="52" y="109"/>
                  <a:pt x="52" y="109"/>
                  <a:pt x="52" y="109"/>
                </a:cubicBezTo>
                <a:cubicBezTo>
                  <a:pt x="54" y="112"/>
                  <a:pt x="54" y="112"/>
                  <a:pt x="54" y="112"/>
                </a:cubicBezTo>
                <a:cubicBezTo>
                  <a:pt x="52" y="118"/>
                  <a:pt x="52" y="118"/>
                  <a:pt x="52" y="118"/>
                </a:cubicBezTo>
                <a:cubicBezTo>
                  <a:pt x="49" y="116"/>
                  <a:pt x="49" y="116"/>
                  <a:pt x="49" y="116"/>
                </a:cubicBezTo>
                <a:cubicBezTo>
                  <a:pt x="46" y="116"/>
                  <a:pt x="46" y="116"/>
                  <a:pt x="46" y="116"/>
                </a:cubicBezTo>
                <a:cubicBezTo>
                  <a:pt x="43" y="118"/>
                  <a:pt x="43" y="118"/>
                  <a:pt x="43" y="118"/>
                </a:cubicBezTo>
                <a:cubicBezTo>
                  <a:pt x="40" y="121"/>
                  <a:pt x="40" y="121"/>
                  <a:pt x="40" y="121"/>
                </a:cubicBezTo>
                <a:cubicBezTo>
                  <a:pt x="38" y="123"/>
                  <a:pt x="38" y="123"/>
                  <a:pt x="38" y="123"/>
                </a:cubicBezTo>
                <a:cubicBezTo>
                  <a:pt x="41" y="130"/>
                  <a:pt x="41" y="130"/>
                  <a:pt x="41" y="130"/>
                </a:cubicBezTo>
                <a:cubicBezTo>
                  <a:pt x="41" y="130"/>
                  <a:pt x="39" y="129"/>
                  <a:pt x="39" y="129"/>
                </a:cubicBezTo>
                <a:cubicBezTo>
                  <a:pt x="38" y="128"/>
                  <a:pt x="33" y="128"/>
                  <a:pt x="33" y="128"/>
                </a:cubicBezTo>
                <a:cubicBezTo>
                  <a:pt x="30" y="127"/>
                  <a:pt x="30" y="127"/>
                  <a:pt x="30" y="127"/>
                </a:cubicBezTo>
                <a:cubicBezTo>
                  <a:pt x="30" y="129"/>
                  <a:pt x="30" y="129"/>
                  <a:pt x="30" y="129"/>
                </a:cubicBezTo>
                <a:cubicBezTo>
                  <a:pt x="32" y="132"/>
                  <a:pt x="32" y="132"/>
                  <a:pt x="32" y="132"/>
                </a:cubicBezTo>
                <a:cubicBezTo>
                  <a:pt x="33" y="135"/>
                  <a:pt x="33" y="135"/>
                  <a:pt x="33" y="135"/>
                </a:cubicBezTo>
                <a:cubicBezTo>
                  <a:pt x="31" y="136"/>
                  <a:pt x="31" y="136"/>
                  <a:pt x="31" y="136"/>
                </a:cubicBezTo>
                <a:cubicBezTo>
                  <a:pt x="26" y="133"/>
                  <a:pt x="26" y="133"/>
                  <a:pt x="26" y="133"/>
                </a:cubicBezTo>
                <a:cubicBezTo>
                  <a:pt x="23" y="130"/>
                  <a:pt x="23" y="130"/>
                  <a:pt x="23" y="130"/>
                </a:cubicBezTo>
                <a:cubicBezTo>
                  <a:pt x="23" y="128"/>
                  <a:pt x="23" y="128"/>
                  <a:pt x="23" y="128"/>
                </a:cubicBezTo>
                <a:cubicBezTo>
                  <a:pt x="21" y="123"/>
                  <a:pt x="21" y="123"/>
                  <a:pt x="21" y="123"/>
                </a:cubicBezTo>
                <a:cubicBezTo>
                  <a:pt x="23" y="121"/>
                  <a:pt x="23" y="121"/>
                  <a:pt x="23" y="121"/>
                </a:cubicBezTo>
                <a:cubicBezTo>
                  <a:pt x="23" y="118"/>
                  <a:pt x="23" y="118"/>
                  <a:pt x="23" y="118"/>
                </a:cubicBezTo>
                <a:cubicBezTo>
                  <a:pt x="19" y="116"/>
                  <a:pt x="19" y="116"/>
                  <a:pt x="19" y="116"/>
                </a:cubicBezTo>
                <a:cubicBezTo>
                  <a:pt x="15" y="113"/>
                  <a:pt x="15" y="113"/>
                  <a:pt x="15" y="113"/>
                </a:cubicBezTo>
                <a:cubicBezTo>
                  <a:pt x="14" y="111"/>
                  <a:pt x="14" y="111"/>
                  <a:pt x="14" y="111"/>
                </a:cubicBezTo>
                <a:cubicBezTo>
                  <a:pt x="16" y="111"/>
                  <a:pt x="16" y="111"/>
                  <a:pt x="16" y="111"/>
                </a:cubicBezTo>
                <a:cubicBezTo>
                  <a:pt x="18" y="112"/>
                  <a:pt x="18" y="112"/>
                  <a:pt x="18" y="112"/>
                </a:cubicBezTo>
                <a:cubicBezTo>
                  <a:pt x="18" y="112"/>
                  <a:pt x="22" y="113"/>
                  <a:pt x="22" y="113"/>
                </a:cubicBezTo>
                <a:cubicBezTo>
                  <a:pt x="23" y="113"/>
                  <a:pt x="24" y="116"/>
                  <a:pt x="24" y="116"/>
                </a:cubicBezTo>
                <a:cubicBezTo>
                  <a:pt x="31" y="118"/>
                  <a:pt x="31" y="118"/>
                  <a:pt x="31" y="118"/>
                </a:cubicBezTo>
                <a:cubicBezTo>
                  <a:pt x="38" y="117"/>
                  <a:pt x="38" y="117"/>
                  <a:pt x="38" y="117"/>
                </a:cubicBezTo>
                <a:cubicBezTo>
                  <a:pt x="42" y="114"/>
                  <a:pt x="42" y="114"/>
                  <a:pt x="42" y="114"/>
                </a:cubicBezTo>
                <a:cubicBezTo>
                  <a:pt x="43" y="109"/>
                  <a:pt x="43" y="109"/>
                  <a:pt x="43" y="109"/>
                </a:cubicBezTo>
                <a:cubicBezTo>
                  <a:pt x="36" y="101"/>
                  <a:pt x="36" y="101"/>
                  <a:pt x="36" y="101"/>
                </a:cubicBezTo>
                <a:cubicBezTo>
                  <a:pt x="30" y="97"/>
                  <a:pt x="30" y="97"/>
                  <a:pt x="30" y="97"/>
                </a:cubicBezTo>
                <a:cubicBezTo>
                  <a:pt x="26" y="93"/>
                  <a:pt x="26" y="93"/>
                  <a:pt x="26" y="93"/>
                </a:cubicBezTo>
                <a:cubicBezTo>
                  <a:pt x="20" y="91"/>
                  <a:pt x="20" y="91"/>
                  <a:pt x="20" y="91"/>
                </a:cubicBezTo>
                <a:cubicBezTo>
                  <a:pt x="17" y="90"/>
                  <a:pt x="17" y="90"/>
                  <a:pt x="17" y="90"/>
                </a:cubicBezTo>
                <a:cubicBezTo>
                  <a:pt x="17" y="87"/>
                  <a:pt x="17" y="87"/>
                  <a:pt x="17" y="87"/>
                </a:cubicBezTo>
                <a:cubicBezTo>
                  <a:pt x="13" y="87"/>
                  <a:pt x="13" y="87"/>
                  <a:pt x="13" y="87"/>
                </a:cubicBezTo>
                <a:cubicBezTo>
                  <a:pt x="10" y="87"/>
                  <a:pt x="10" y="87"/>
                  <a:pt x="10" y="87"/>
                </a:cubicBezTo>
                <a:cubicBezTo>
                  <a:pt x="9" y="87"/>
                  <a:pt x="9" y="87"/>
                  <a:pt x="9" y="87"/>
                </a:cubicBezTo>
                <a:cubicBezTo>
                  <a:pt x="8" y="89"/>
                  <a:pt x="8" y="89"/>
                  <a:pt x="8" y="89"/>
                </a:cubicBezTo>
                <a:cubicBezTo>
                  <a:pt x="4" y="93"/>
                  <a:pt x="4" y="93"/>
                  <a:pt x="4" y="93"/>
                </a:cubicBezTo>
                <a:cubicBezTo>
                  <a:pt x="4" y="93"/>
                  <a:pt x="4" y="93"/>
                  <a:pt x="4" y="93"/>
                </a:cubicBezTo>
                <a:cubicBezTo>
                  <a:pt x="4" y="94"/>
                  <a:pt x="4" y="94"/>
                  <a:pt x="4" y="94"/>
                </a:cubicBezTo>
                <a:cubicBezTo>
                  <a:pt x="3" y="95"/>
                  <a:pt x="3" y="95"/>
                  <a:pt x="3" y="95"/>
                </a:cubicBezTo>
                <a:cubicBezTo>
                  <a:pt x="3" y="96"/>
                  <a:pt x="3" y="96"/>
                  <a:pt x="3" y="96"/>
                </a:cubicBezTo>
                <a:cubicBezTo>
                  <a:pt x="2" y="99"/>
                  <a:pt x="2" y="99"/>
                  <a:pt x="2" y="99"/>
                </a:cubicBezTo>
                <a:cubicBezTo>
                  <a:pt x="3" y="100"/>
                  <a:pt x="3" y="100"/>
                  <a:pt x="3" y="100"/>
                </a:cubicBezTo>
                <a:cubicBezTo>
                  <a:pt x="6" y="102"/>
                  <a:pt x="6" y="102"/>
                  <a:pt x="6" y="102"/>
                </a:cubicBezTo>
                <a:cubicBezTo>
                  <a:pt x="8" y="107"/>
                  <a:pt x="8" y="107"/>
                  <a:pt x="8" y="107"/>
                </a:cubicBezTo>
                <a:cubicBezTo>
                  <a:pt x="4" y="112"/>
                  <a:pt x="4" y="112"/>
                  <a:pt x="4" y="112"/>
                </a:cubicBezTo>
                <a:cubicBezTo>
                  <a:pt x="8" y="122"/>
                  <a:pt x="8" y="122"/>
                  <a:pt x="8" y="122"/>
                </a:cubicBezTo>
                <a:cubicBezTo>
                  <a:pt x="6" y="124"/>
                  <a:pt x="6" y="124"/>
                  <a:pt x="6" y="124"/>
                </a:cubicBezTo>
                <a:cubicBezTo>
                  <a:pt x="7" y="126"/>
                  <a:pt x="7" y="126"/>
                  <a:pt x="7" y="126"/>
                </a:cubicBezTo>
                <a:cubicBezTo>
                  <a:pt x="6" y="127"/>
                  <a:pt x="6" y="127"/>
                  <a:pt x="6" y="127"/>
                </a:cubicBezTo>
                <a:cubicBezTo>
                  <a:pt x="8" y="129"/>
                  <a:pt x="8" y="129"/>
                  <a:pt x="8" y="129"/>
                </a:cubicBezTo>
                <a:cubicBezTo>
                  <a:pt x="8" y="129"/>
                  <a:pt x="7" y="131"/>
                  <a:pt x="7" y="131"/>
                </a:cubicBezTo>
                <a:cubicBezTo>
                  <a:pt x="8" y="131"/>
                  <a:pt x="9" y="133"/>
                  <a:pt x="9" y="133"/>
                </a:cubicBezTo>
                <a:cubicBezTo>
                  <a:pt x="8" y="137"/>
                  <a:pt x="8" y="137"/>
                  <a:pt x="8" y="137"/>
                </a:cubicBezTo>
                <a:cubicBezTo>
                  <a:pt x="10" y="140"/>
                  <a:pt x="10" y="140"/>
                  <a:pt x="10" y="140"/>
                </a:cubicBezTo>
                <a:cubicBezTo>
                  <a:pt x="12" y="141"/>
                  <a:pt x="12" y="141"/>
                  <a:pt x="12" y="141"/>
                </a:cubicBezTo>
                <a:cubicBezTo>
                  <a:pt x="11" y="143"/>
                  <a:pt x="11" y="143"/>
                  <a:pt x="11" y="143"/>
                </a:cubicBezTo>
                <a:cubicBezTo>
                  <a:pt x="0" y="157"/>
                  <a:pt x="0" y="157"/>
                  <a:pt x="0" y="157"/>
                </a:cubicBezTo>
                <a:cubicBezTo>
                  <a:pt x="2" y="157"/>
                  <a:pt x="2" y="157"/>
                  <a:pt x="2" y="157"/>
                </a:cubicBezTo>
                <a:cubicBezTo>
                  <a:pt x="4" y="158"/>
                  <a:pt x="4" y="158"/>
                  <a:pt x="4" y="158"/>
                </a:cubicBezTo>
                <a:cubicBezTo>
                  <a:pt x="4" y="163"/>
                  <a:pt x="4" y="163"/>
                  <a:pt x="4" y="163"/>
                </a:cubicBezTo>
                <a:cubicBezTo>
                  <a:pt x="1" y="163"/>
                  <a:pt x="1" y="163"/>
                  <a:pt x="1" y="163"/>
                </a:cubicBezTo>
                <a:cubicBezTo>
                  <a:pt x="2" y="164"/>
                  <a:pt x="2" y="164"/>
                  <a:pt x="2" y="164"/>
                </a:cubicBezTo>
                <a:cubicBezTo>
                  <a:pt x="1" y="168"/>
                  <a:pt x="1" y="168"/>
                  <a:pt x="1" y="168"/>
                </a:cubicBezTo>
                <a:cubicBezTo>
                  <a:pt x="1" y="171"/>
                  <a:pt x="1" y="171"/>
                  <a:pt x="1" y="171"/>
                </a:cubicBezTo>
                <a:cubicBezTo>
                  <a:pt x="0" y="178"/>
                  <a:pt x="0" y="178"/>
                  <a:pt x="0" y="178"/>
                </a:cubicBezTo>
                <a:cubicBezTo>
                  <a:pt x="2" y="183"/>
                  <a:pt x="2" y="183"/>
                  <a:pt x="2" y="183"/>
                </a:cubicBezTo>
                <a:cubicBezTo>
                  <a:pt x="6" y="185"/>
                  <a:pt x="6" y="185"/>
                  <a:pt x="6" y="185"/>
                </a:cubicBezTo>
                <a:cubicBezTo>
                  <a:pt x="9" y="186"/>
                  <a:pt x="9" y="186"/>
                  <a:pt x="9" y="186"/>
                </a:cubicBezTo>
                <a:cubicBezTo>
                  <a:pt x="13" y="195"/>
                  <a:pt x="13" y="195"/>
                  <a:pt x="13" y="195"/>
                </a:cubicBezTo>
                <a:cubicBezTo>
                  <a:pt x="16" y="197"/>
                  <a:pt x="16" y="197"/>
                  <a:pt x="16" y="197"/>
                </a:cubicBezTo>
                <a:cubicBezTo>
                  <a:pt x="15" y="199"/>
                  <a:pt x="15" y="199"/>
                  <a:pt x="15" y="199"/>
                </a:cubicBezTo>
                <a:cubicBezTo>
                  <a:pt x="12" y="201"/>
                  <a:pt x="12" y="201"/>
                  <a:pt x="12" y="201"/>
                </a:cubicBezTo>
                <a:cubicBezTo>
                  <a:pt x="13" y="204"/>
                  <a:pt x="13" y="204"/>
                  <a:pt x="13" y="204"/>
                </a:cubicBezTo>
                <a:cubicBezTo>
                  <a:pt x="15" y="205"/>
                  <a:pt x="15" y="205"/>
                  <a:pt x="15" y="205"/>
                </a:cubicBezTo>
                <a:cubicBezTo>
                  <a:pt x="18" y="205"/>
                  <a:pt x="18" y="205"/>
                  <a:pt x="18" y="205"/>
                </a:cubicBezTo>
                <a:cubicBezTo>
                  <a:pt x="21" y="208"/>
                  <a:pt x="21" y="208"/>
                  <a:pt x="21" y="208"/>
                </a:cubicBezTo>
                <a:cubicBezTo>
                  <a:pt x="22" y="209"/>
                  <a:pt x="22" y="209"/>
                  <a:pt x="22" y="209"/>
                </a:cubicBezTo>
                <a:cubicBezTo>
                  <a:pt x="34" y="214"/>
                  <a:pt x="34" y="214"/>
                  <a:pt x="34" y="214"/>
                </a:cubicBezTo>
                <a:cubicBezTo>
                  <a:pt x="35" y="214"/>
                  <a:pt x="35" y="214"/>
                  <a:pt x="35" y="214"/>
                </a:cubicBezTo>
                <a:cubicBezTo>
                  <a:pt x="34" y="219"/>
                  <a:pt x="34" y="219"/>
                  <a:pt x="34" y="219"/>
                </a:cubicBezTo>
                <a:cubicBezTo>
                  <a:pt x="32" y="220"/>
                  <a:pt x="32" y="220"/>
                  <a:pt x="32" y="220"/>
                </a:cubicBezTo>
                <a:cubicBezTo>
                  <a:pt x="30" y="223"/>
                  <a:pt x="30" y="223"/>
                  <a:pt x="30" y="223"/>
                </a:cubicBezTo>
                <a:cubicBezTo>
                  <a:pt x="28" y="225"/>
                  <a:pt x="28" y="225"/>
                  <a:pt x="28" y="225"/>
                </a:cubicBezTo>
                <a:cubicBezTo>
                  <a:pt x="31" y="224"/>
                  <a:pt x="31" y="224"/>
                  <a:pt x="31" y="224"/>
                </a:cubicBezTo>
                <a:cubicBezTo>
                  <a:pt x="29" y="228"/>
                  <a:pt x="29" y="228"/>
                  <a:pt x="29" y="228"/>
                </a:cubicBezTo>
                <a:cubicBezTo>
                  <a:pt x="26" y="232"/>
                  <a:pt x="26" y="232"/>
                  <a:pt x="26" y="232"/>
                </a:cubicBezTo>
                <a:cubicBezTo>
                  <a:pt x="29" y="236"/>
                  <a:pt x="29" y="236"/>
                  <a:pt x="29" y="236"/>
                </a:cubicBezTo>
                <a:cubicBezTo>
                  <a:pt x="35" y="239"/>
                  <a:pt x="35" y="239"/>
                  <a:pt x="35" y="239"/>
                </a:cubicBezTo>
                <a:cubicBezTo>
                  <a:pt x="40" y="244"/>
                  <a:pt x="40" y="244"/>
                  <a:pt x="40" y="244"/>
                </a:cubicBezTo>
                <a:cubicBezTo>
                  <a:pt x="40" y="247"/>
                  <a:pt x="40" y="247"/>
                  <a:pt x="40" y="247"/>
                </a:cubicBezTo>
                <a:cubicBezTo>
                  <a:pt x="42" y="248"/>
                  <a:pt x="42" y="248"/>
                  <a:pt x="42" y="248"/>
                </a:cubicBezTo>
                <a:cubicBezTo>
                  <a:pt x="45" y="248"/>
                  <a:pt x="45" y="248"/>
                  <a:pt x="45" y="248"/>
                </a:cubicBezTo>
                <a:cubicBezTo>
                  <a:pt x="47" y="250"/>
                  <a:pt x="47" y="250"/>
                  <a:pt x="47" y="250"/>
                </a:cubicBezTo>
                <a:cubicBezTo>
                  <a:pt x="50" y="255"/>
                  <a:pt x="50" y="255"/>
                  <a:pt x="50" y="255"/>
                </a:cubicBezTo>
                <a:cubicBezTo>
                  <a:pt x="49" y="256"/>
                  <a:pt x="49" y="256"/>
                  <a:pt x="49" y="256"/>
                </a:cubicBezTo>
                <a:cubicBezTo>
                  <a:pt x="52" y="259"/>
                  <a:pt x="52" y="259"/>
                  <a:pt x="52" y="259"/>
                </a:cubicBezTo>
                <a:cubicBezTo>
                  <a:pt x="56" y="259"/>
                  <a:pt x="56" y="259"/>
                  <a:pt x="56" y="259"/>
                </a:cubicBezTo>
                <a:cubicBezTo>
                  <a:pt x="59" y="256"/>
                  <a:pt x="59" y="256"/>
                  <a:pt x="59" y="256"/>
                </a:cubicBezTo>
                <a:cubicBezTo>
                  <a:pt x="61" y="258"/>
                  <a:pt x="61" y="258"/>
                  <a:pt x="61" y="258"/>
                </a:cubicBezTo>
                <a:cubicBezTo>
                  <a:pt x="61" y="260"/>
                  <a:pt x="61" y="260"/>
                  <a:pt x="61" y="260"/>
                </a:cubicBezTo>
                <a:cubicBezTo>
                  <a:pt x="62" y="260"/>
                  <a:pt x="62" y="260"/>
                  <a:pt x="62" y="260"/>
                </a:cubicBezTo>
                <a:cubicBezTo>
                  <a:pt x="64" y="257"/>
                  <a:pt x="64" y="257"/>
                  <a:pt x="64" y="257"/>
                </a:cubicBezTo>
                <a:cubicBezTo>
                  <a:pt x="67" y="253"/>
                  <a:pt x="67" y="253"/>
                  <a:pt x="67" y="253"/>
                </a:cubicBezTo>
                <a:cubicBezTo>
                  <a:pt x="67" y="253"/>
                  <a:pt x="64" y="244"/>
                  <a:pt x="63" y="244"/>
                </a:cubicBezTo>
                <a:cubicBezTo>
                  <a:pt x="62" y="243"/>
                  <a:pt x="56" y="235"/>
                  <a:pt x="56" y="235"/>
                </a:cubicBezTo>
                <a:cubicBezTo>
                  <a:pt x="59" y="229"/>
                  <a:pt x="59" y="229"/>
                  <a:pt x="59" y="229"/>
                </a:cubicBezTo>
                <a:cubicBezTo>
                  <a:pt x="63" y="226"/>
                  <a:pt x="63" y="226"/>
                  <a:pt x="63" y="226"/>
                </a:cubicBezTo>
                <a:cubicBezTo>
                  <a:pt x="63" y="225"/>
                  <a:pt x="63" y="225"/>
                  <a:pt x="63" y="225"/>
                </a:cubicBezTo>
                <a:cubicBezTo>
                  <a:pt x="64" y="226"/>
                  <a:pt x="64" y="226"/>
                  <a:pt x="64" y="226"/>
                </a:cubicBezTo>
                <a:cubicBezTo>
                  <a:pt x="63" y="224"/>
                  <a:pt x="63" y="224"/>
                  <a:pt x="63" y="224"/>
                </a:cubicBezTo>
                <a:cubicBezTo>
                  <a:pt x="63" y="224"/>
                  <a:pt x="63" y="224"/>
                  <a:pt x="63" y="224"/>
                </a:cubicBezTo>
                <a:cubicBezTo>
                  <a:pt x="63" y="224"/>
                  <a:pt x="63" y="224"/>
                  <a:pt x="63" y="224"/>
                </a:cubicBezTo>
                <a:cubicBezTo>
                  <a:pt x="60" y="222"/>
                  <a:pt x="60" y="222"/>
                  <a:pt x="60" y="222"/>
                </a:cubicBezTo>
                <a:cubicBezTo>
                  <a:pt x="63" y="214"/>
                  <a:pt x="63" y="214"/>
                  <a:pt x="63" y="214"/>
                </a:cubicBezTo>
                <a:cubicBezTo>
                  <a:pt x="73" y="210"/>
                  <a:pt x="73" y="210"/>
                  <a:pt x="73" y="210"/>
                </a:cubicBezTo>
                <a:cubicBezTo>
                  <a:pt x="82" y="209"/>
                  <a:pt x="82" y="209"/>
                  <a:pt x="82" y="209"/>
                </a:cubicBezTo>
                <a:cubicBezTo>
                  <a:pt x="87" y="212"/>
                  <a:pt x="87" y="212"/>
                  <a:pt x="87" y="212"/>
                </a:cubicBezTo>
                <a:cubicBezTo>
                  <a:pt x="93" y="211"/>
                  <a:pt x="93" y="211"/>
                  <a:pt x="93" y="211"/>
                </a:cubicBezTo>
                <a:cubicBezTo>
                  <a:pt x="100" y="213"/>
                  <a:pt x="100" y="213"/>
                  <a:pt x="100" y="213"/>
                </a:cubicBezTo>
                <a:cubicBezTo>
                  <a:pt x="107" y="211"/>
                  <a:pt x="107" y="211"/>
                  <a:pt x="107" y="211"/>
                </a:cubicBezTo>
                <a:cubicBezTo>
                  <a:pt x="105" y="205"/>
                  <a:pt x="105" y="205"/>
                  <a:pt x="105" y="205"/>
                </a:cubicBezTo>
                <a:cubicBezTo>
                  <a:pt x="109" y="196"/>
                  <a:pt x="109" y="196"/>
                  <a:pt x="109" y="196"/>
                </a:cubicBezTo>
                <a:cubicBezTo>
                  <a:pt x="122" y="191"/>
                  <a:pt x="122" y="191"/>
                  <a:pt x="122" y="191"/>
                </a:cubicBezTo>
                <a:cubicBezTo>
                  <a:pt x="134" y="189"/>
                  <a:pt x="134" y="189"/>
                  <a:pt x="134" y="189"/>
                </a:cubicBezTo>
                <a:cubicBezTo>
                  <a:pt x="142" y="198"/>
                  <a:pt x="142" y="198"/>
                  <a:pt x="142" y="198"/>
                </a:cubicBezTo>
                <a:cubicBezTo>
                  <a:pt x="151" y="195"/>
                  <a:pt x="151" y="195"/>
                  <a:pt x="151" y="195"/>
                </a:cubicBezTo>
                <a:cubicBezTo>
                  <a:pt x="156" y="194"/>
                  <a:pt x="156" y="194"/>
                  <a:pt x="156" y="194"/>
                </a:cubicBezTo>
                <a:cubicBezTo>
                  <a:pt x="160" y="203"/>
                  <a:pt x="160" y="203"/>
                  <a:pt x="160" y="203"/>
                </a:cubicBezTo>
                <a:cubicBezTo>
                  <a:pt x="164" y="212"/>
                  <a:pt x="164" y="212"/>
                  <a:pt x="164" y="212"/>
                </a:cubicBezTo>
                <a:cubicBezTo>
                  <a:pt x="174" y="212"/>
                  <a:pt x="174" y="212"/>
                  <a:pt x="174" y="212"/>
                </a:cubicBezTo>
                <a:cubicBezTo>
                  <a:pt x="182" y="216"/>
                  <a:pt x="182" y="216"/>
                  <a:pt x="182" y="216"/>
                </a:cubicBezTo>
                <a:cubicBezTo>
                  <a:pt x="189" y="217"/>
                  <a:pt x="189" y="217"/>
                  <a:pt x="189" y="217"/>
                </a:cubicBezTo>
                <a:cubicBezTo>
                  <a:pt x="189" y="223"/>
                  <a:pt x="189" y="223"/>
                  <a:pt x="189" y="223"/>
                </a:cubicBezTo>
                <a:cubicBezTo>
                  <a:pt x="191" y="222"/>
                  <a:pt x="191" y="222"/>
                  <a:pt x="191" y="222"/>
                </a:cubicBezTo>
                <a:cubicBezTo>
                  <a:pt x="192" y="223"/>
                  <a:pt x="192" y="223"/>
                  <a:pt x="192" y="223"/>
                </a:cubicBezTo>
                <a:cubicBezTo>
                  <a:pt x="194" y="219"/>
                  <a:pt x="194" y="219"/>
                  <a:pt x="194" y="219"/>
                </a:cubicBezTo>
                <a:cubicBezTo>
                  <a:pt x="201" y="214"/>
                  <a:pt x="201" y="214"/>
                  <a:pt x="201" y="214"/>
                </a:cubicBezTo>
                <a:cubicBezTo>
                  <a:pt x="212" y="213"/>
                  <a:pt x="212" y="213"/>
                  <a:pt x="212" y="213"/>
                </a:cubicBezTo>
                <a:cubicBezTo>
                  <a:pt x="220" y="217"/>
                  <a:pt x="220" y="217"/>
                  <a:pt x="220" y="217"/>
                </a:cubicBezTo>
                <a:cubicBezTo>
                  <a:pt x="224" y="211"/>
                  <a:pt x="224" y="211"/>
                  <a:pt x="224" y="211"/>
                </a:cubicBezTo>
                <a:cubicBezTo>
                  <a:pt x="228" y="206"/>
                  <a:pt x="228" y="206"/>
                  <a:pt x="228" y="206"/>
                </a:cubicBezTo>
                <a:cubicBezTo>
                  <a:pt x="240" y="211"/>
                  <a:pt x="240" y="211"/>
                  <a:pt x="240" y="211"/>
                </a:cubicBezTo>
                <a:cubicBezTo>
                  <a:pt x="243" y="215"/>
                  <a:pt x="243" y="215"/>
                  <a:pt x="243" y="215"/>
                </a:cubicBezTo>
                <a:cubicBezTo>
                  <a:pt x="253" y="215"/>
                  <a:pt x="253" y="215"/>
                  <a:pt x="253" y="215"/>
                </a:cubicBezTo>
                <a:cubicBezTo>
                  <a:pt x="259" y="220"/>
                  <a:pt x="259" y="220"/>
                  <a:pt x="259" y="220"/>
                </a:cubicBezTo>
                <a:cubicBezTo>
                  <a:pt x="275" y="216"/>
                  <a:pt x="275" y="216"/>
                  <a:pt x="275" y="216"/>
                </a:cubicBezTo>
                <a:cubicBezTo>
                  <a:pt x="282" y="218"/>
                  <a:pt x="282" y="218"/>
                  <a:pt x="282" y="218"/>
                </a:cubicBezTo>
                <a:cubicBezTo>
                  <a:pt x="283" y="216"/>
                  <a:pt x="283" y="216"/>
                  <a:pt x="283" y="216"/>
                </a:cubicBezTo>
                <a:cubicBezTo>
                  <a:pt x="289" y="216"/>
                  <a:pt x="289" y="216"/>
                  <a:pt x="289" y="216"/>
                </a:cubicBezTo>
                <a:cubicBezTo>
                  <a:pt x="295" y="205"/>
                  <a:pt x="295" y="205"/>
                  <a:pt x="295" y="205"/>
                </a:cubicBezTo>
                <a:cubicBezTo>
                  <a:pt x="298" y="200"/>
                  <a:pt x="298" y="200"/>
                  <a:pt x="298" y="200"/>
                </a:cubicBezTo>
                <a:cubicBezTo>
                  <a:pt x="307" y="200"/>
                  <a:pt x="307" y="200"/>
                  <a:pt x="307" y="200"/>
                </a:cubicBezTo>
                <a:cubicBezTo>
                  <a:pt x="317" y="218"/>
                  <a:pt x="317" y="218"/>
                  <a:pt x="317" y="218"/>
                </a:cubicBezTo>
                <a:cubicBezTo>
                  <a:pt x="325" y="220"/>
                  <a:pt x="325" y="220"/>
                  <a:pt x="325" y="220"/>
                </a:cubicBezTo>
                <a:cubicBezTo>
                  <a:pt x="327" y="224"/>
                  <a:pt x="327" y="224"/>
                  <a:pt x="327" y="224"/>
                </a:cubicBezTo>
                <a:cubicBezTo>
                  <a:pt x="339" y="223"/>
                  <a:pt x="339" y="223"/>
                  <a:pt x="339" y="223"/>
                </a:cubicBezTo>
                <a:cubicBezTo>
                  <a:pt x="334" y="238"/>
                  <a:pt x="334" y="238"/>
                  <a:pt x="334" y="238"/>
                </a:cubicBezTo>
                <a:cubicBezTo>
                  <a:pt x="329" y="239"/>
                  <a:pt x="329" y="239"/>
                  <a:pt x="329" y="239"/>
                </a:cubicBezTo>
                <a:cubicBezTo>
                  <a:pt x="326" y="250"/>
                  <a:pt x="326" y="250"/>
                  <a:pt x="326" y="250"/>
                </a:cubicBezTo>
                <a:cubicBezTo>
                  <a:pt x="327" y="250"/>
                  <a:pt x="327" y="250"/>
                  <a:pt x="327" y="250"/>
                </a:cubicBezTo>
                <a:cubicBezTo>
                  <a:pt x="329" y="250"/>
                  <a:pt x="329" y="250"/>
                  <a:pt x="329" y="250"/>
                </a:cubicBezTo>
                <a:cubicBezTo>
                  <a:pt x="331" y="249"/>
                  <a:pt x="331" y="249"/>
                  <a:pt x="331" y="249"/>
                </a:cubicBezTo>
                <a:cubicBezTo>
                  <a:pt x="332" y="249"/>
                  <a:pt x="332" y="249"/>
                  <a:pt x="332" y="249"/>
                </a:cubicBezTo>
                <a:cubicBezTo>
                  <a:pt x="335" y="250"/>
                  <a:pt x="335" y="250"/>
                  <a:pt x="335" y="250"/>
                </a:cubicBezTo>
                <a:cubicBezTo>
                  <a:pt x="342" y="245"/>
                  <a:pt x="342" y="245"/>
                  <a:pt x="342" y="245"/>
                </a:cubicBezTo>
                <a:cubicBezTo>
                  <a:pt x="345" y="241"/>
                  <a:pt x="345" y="241"/>
                  <a:pt x="345" y="241"/>
                </a:cubicBezTo>
                <a:cubicBezTo>
                  <a:pt x="353" y="230"/>
                  <a:pt x="353" y="230"/>
                  <a:pt x="353" y="230"/>
                </a:cubicBezTo>
                <a:cubicBezTo>
                  <a:pt x="357" y="223"/>
                  <a:pt x="357" y="223"/>
                  <a:pt x="357" y="223"/>
                </a:cubicBezTo>
                <a:cubicBezTo>
                  <a:pt x="358" y="214"/>
                  <a:pt x="358" y="214"/>
                  <a:pt x="358" y="214"/>
                </a:cubicBezTo>
                <a:cubicBezTo>
                  <a:pt x="360" y="203"/>
                  <a:pt x="360" y="203"/>
                  <a:pt x="360" y="203"/>
                </a:cubicBezTo>
                <a:cubicBezTo>
                  <a:pt x="360" y="199"/>
                  <a:pt x="360" y="199"/>
                  <a:pt x="360" y="199"/>
                </a:cubicBezTo>
                <a:cubicBezTo>
                  <a:pt x="355" y="194"/>
                  <a:pt x="355" y="194"/>
                  <a:pt x="355" y="194"/>
                </a:cubicBezTo>
                <a:cubicBezTo>
                  <a:pt x="355" y="194"/>
                  <a:pt x="349" y="198"/>
                  <a:pt x="349" y="198"/>
                </a:cubicBezTo>
                <a:cubicBezTo>
                  <a:pt x="348" y="198"/>
                  <a:pt x="346" y="196"/>
                  <a:pt x="346" y="196"/>
                </a:cubicBezTo>
                <a:cubicBezTo>
                  <a:pt x="344" y="192"/>
                  <a:pt x="344" y="192"/>
                  <a:pt x="344" y="192"/>
                </a:cubicBezTo>
                <a:cubicBezTo>
                  <a:pt x="341" y="192"/>
                  <a:pt x="341" y="192"/>
                  <a:pt x="341" y="192"/>
                </a:cubicBezTo>
                <a:cubicBezTo>
                  <a:pt x="344" y="190"/>
                  <a:pt x="344" y="190"/>
                  <a:pt x="344" y="190"/>
                </a:cubicBezTo>
                <a:cubicBezTo>
                  <a:pt x="349" y="185"/>
                  <a:pt x="349" y="185"/>
                  <a:pt x="349" y="185"/>
                </a:cubicBezTo>
                <a:cubicBezTo>
                  <a:pt x="353" y="180"/>
                  <a:pt x="353" y="180"/>
                  <a:pt x="353" y="180"/>
                </a:cubicBezTo>
                <a:cubicBezTo>
                  <a:pt x="354" y="178"/>
                  <a:pt x="354" y="178"/>
                  <a:pt x="354" y="178"/>
                </a:cubicBezTo>
                <a:cubicBezTo>
                  <a:pt x="367" y="165"/>
                  <a:pt x="367" y="165"/>
                  <a:pt x="367" y="165"/>
                </a:cubicBezTo>
                <a:cubicBezTo>
                  <a:pt x="371" y="164"/>
                  <a:pt x="371" y="164"/>
                  <a:pt x="371" y="164"/>
                </a:cubicBezTo>
                <a:cubicBezTo>
                  <a:pt x="381" y="164"/>
                  <a:pt x="381" y="164"/>
                  <a:pt x="381" y="164"/>
                </a:cubicBezTo>
                <a:cubicBezTo>
                  <a:pt x="386" y="163"/>
                  <a:pt x="386" y="163"/>
                  <a:pt x="386" y="163"/>
                </a:cubicBezTo>
                <a:cubicBezTo>
                  <a:pt x="392" y="165"/>
                  <a:pt x="392" y="165"/>
                  <a:pt x="392" y="165"/>
                </a:cubicBezTo>
                <a:cubicBezTo>
                  <a:pt x="392" y="168"/>
                  <a:pt x="392" y="168"/>
                  <a:pt x="392" y="168"/>
                </a:cubicBezTo>
                <a:cubicBezTo>
                  <a:pt x="392" y="168"/>
                  <a:pt x="400" y="166"/>
                  <a:pt x="401" y="166"/>
                </a:cubicBezTo>
                <a:cubicBezTo>
                  <a:pt x="401" y="167"/>
                  <a:pt x="403" y="166"/>
                  <a:pt x="403" y="166"/>
                </a:cubicBezTo>
                <a:cubicBezTo>
                  <a:pt x="402" y="164"/>
                  <a:pt x="402" y="164"/>
                  <a:pt x="402" y="164"/>
                </a:cubicBezTo>
                <a:cubicBezTo>
                  <a:pt x="403" y="159"/>
                  <a:pt x="403" y="159"/>
                  <a:pt x="403" y="159"/>
                </a:cubicBezTo>
                <a:cubicBezTo>
                  <a:pt x="406" y="153"/>
                  <a:pt x="406" y="153"/>
                  <a:pt x="406" y="153"/>
                </a:cubicBezTo>
                <a:cubicBezTo>
                  <a:pt x="411" y="149"/>
                  <a:pt x="411" y="149"/>
                  <a:pt x="411" y="149"/>
                </a:cubicBezTo>
                <a:cubicBezTo>
                  <a:pt x="419" y="150"/>
                  <a:pt x="419" y="150"/>
                  <a:pt x="419" y="150"/>
                </a:cubicBezTo>
                <a:cubicBezTo>
                  <a:pt x="421" y="155"/>
                  <a:pt x="421" y="155"/>
                  <a:pt x="421" y="155"/>
                </a:cubicBezTo>
                <a:cubicBezTo>
                  <a:pt x="426" y="151"/>
                  <a:pt x="426" y="151"/>
                  <a:pt x="426" y="151"/>
                </a:cubicBezTo>
                <a:cubicBezTo>
                  <a:pt x="433" y="144"/>
                  <a:pt x="433" y="144"/>
                  <a:pt x="433" y="144"/>
                </a:cubicBezTo>
                <a:cubicBezTo>
                  <a:pt x="433" y="152"/>
                  <a:pt x="433" y="152"/>
                  <a:pt x="433" y="152"/>
                </a:cubicBezTo>
                <a:cubicBezTo>
                  <a:pt x="427" y="158"/>
                  <a:pt x="427" y="158"/>
                  <a:pt x="427" y="158"/>
                </a:cubicBezTo>
                <a:cubicBezTo>
                  <a:pt x="423" y="160"/>
                  <a:pt x="423" y="160"/>
                  <a:pt x="423" y="160"/>
                </a:cubicBezTo>
                <a:cubicBezTo>
                  <a:pt x="419" y="166"/>
                  <a:pt x="419" y="166"/>
                  <a:pt x="419" y="166"/>
                </a:cubicBezTo>
                <a:cubicBezTo>
                  <a:pt x="416" y="171"/>
                  <a:pt x="416" y="171"/>
                  <a:pt x="416" y="171"/>
                </a:cubicBezTo>
                <a:cubicBezTo>
                  <a:pt x="416" y="171"/>
                  <a:pt x="411" y="173"/>
                  <a:pt x="411" y="174"/>
                </a:cubicBezTo>
                <a:cubicBezTo>
                  <a:pt x="410" y="174"/>
                  <a:pt x="409" y="175"/>
                  <a:pt x="409" y="175"/>
                </a:cubicBezTo>
                <a:cubicBezTo>
                  <a:pt x="405" y="186"/>
                  <a:pt x="405" y="186"/>
                  <a:pt x="405" y="186"/>
                </a:cubicBezTo>
                <a:cubicBezTo>
                  <a:pt x="410" y="210"/>
                  <a:pt x="410" y="210"/>
                  <a:pt x="410" y="210"/>
                </a:cubicBezTo>
                <a:cubicBezTo>
                  <a:pt x="416" y="202"/>
                  <a:pt x="416" y="202"/>
                  <a:pt x="416" y="202"/>
                </a:cubicBezTo>
                <a:cubicBezTo>
                  <a:pt x="418" y="201"/>
                  <a:pt x="418" y="201"/>
                  <a:pt x="418" y="201"/>
                </a:cubicBezTo>
                <a:cubicBezTo>
                  <a:pt x="420" y="196"/>
                  <a:pt x="420" y="196"/>
                  <a:pt x="420" y="196"/>
                </a:cubicBezTo>
                <a:cubicBezTo>
                  <a:pt x="422" y="193"/>
                  <a:pt x="422" y="193"/>
                  <a:pt x="422" y="193"/>
                </a:cubicBezTo>
                <a:cubicBezTo>
                  <a:pt x="426" y="191"/>
                  <a:pt x="426" y="191"/>
                  <a:pt x="426" y="191"/>
                </a:cubicBezTo>
                <a:cubicBezTo>
                  <a:pt x="426" y="186"/>
                  <a:pt x="426" y="186"/>
                  <a:pt x="426" y="186"/>
                </a:cubicBezTo>
                <a:cubicBezTo>
                  <a:pt x="427" y="184"/>
                  <a:pt x="427" y="184"/>
                  <a:pt x="427" y="184"/>
                </a:cubicBezTo>
                <a:cubicBezTo>
                  <a:pt x="429" y="177"/>
                  <a:pt x="429" y="177"/>
                  <a:pt x="429" y="177"/>
                </a:cubicBezTo>
                <a:cubicBezTo>
                  <a:pt x="429" y="175"/>
                  <a:pt x="429" y="175"/>
                  <a:pt x="429" y="175"/>
                </a:cubicBezTo>
                <a:cubicBezTo>
                  <a:pt x="426" y="174"/>
                  <a:pt x="426" y="174"/>
                  <a:pt x="426" y="174"/>
                </a:cubicBezTo>
                <a:cubicBezTo>
                  <a:pt x="430" y="165"/>
                  <a:pt x="430" y="165"/>
                  <a:pt x="430" y="165"/>
                </a:cubicBezTo>
                <a:cubicBezTo>
                  <a:pt x="432" y="162"/>
                  <a:pt x="432" y="162"/>
                  <a:pt x="432" y="162"/>
                </a:cubicBezTo>
                <a:cubicBezTo>
                  <a:pt x="435" y="161"/>
                  <a:pt x="435" y="161"/>
                  <a:pt x="435" y="161"/>
                </a:cubicBezTo>
                <a:cubicBezTo>
                  <a:pt x="438" y="160"/>
                  <a:pt x="438" y="160"/>
                  <a:pt x="438" y="160"/>
                </a:cubicBezTo>
                <a:cubicBezTo>
                  <a:pt x="439" y="162"/>
                  <a:pt x="439" y="162"/>
                  <a:pt x="439" y="162"/>
                </a:cubicBezTo>
                <a:cubicBezTo>
                  <a:pt x="446" y="157"/>
                  <a:pt x="446" y="157"/>
                  <a:pt x="446" y="157"/>
                </a:cubicBezTo>
                <a:cubicBezTo>
                  <a:pt x="446" y="157"/>
                  <a:pt x="452" y="162"/>
                  <a:pt x="452" y="162"/>
                </a:cubicBezTo>
                <a:cubicBezTo>
                  <a:pt x="453" y="162"/>
                  <a:pt x="454" y="157"/>
                  <a:pt x="454" y="157"/>
                </a:cubicBezTo>
                <a:cubicBezTo>
                  <a:pt x="457" y="156"/>
                  <a:pt x="457" y="156"/>
                  <a:pt x="457" y="156"/>
                </a:cubicBezTo>
                <a:cubicBezTo>
                  <a:pt x="457" y="156"/>
                  <a:pt x="463" y="150"/>
                  <a:pt x="464" y="149"/>
                </a:cubicBezTo>
                <a:cubicBezTo>
                  <a:pt x="464" y="149"/>
                  <a:pt x="472" y="145"/>
                  <a:pt x="472" y="145"/>
                </a:cubicBezTo>
                <a:cubicBezTo>
                  <a:pt x="473" y="145"/>
                  <a:pt x="476" y="145"/>
                  <a:pt x="476" y="145"/>
                </a:cubicBezTo>
                <a:cubicBezTo>
                  <a:pt x="480" y="146"/>
                  <a:pt x="480" y="146"/>
                  <a:pt x="480" y="146"/>
                </a:cubicBezTo>
                <a:cubicBezTo>
                  <a:pt x="480" y="144"/>
                  <a:pt x="480" y="144"/>
                  <a:pt x="480" y="144"/>
                </a:cubicBezTo>
                <a:cubicBezTo>
                  <a:pt x="479" y="140"/>
                  <a:pt x="479" y="140"/>
                  <a:pt x="479" y="140"/>
                </a:cubicBezTo>
                <a:cubicBezTo>
                  <a:pt x="478" y="135"/>
                  <a:pt x="478" y="135"/>
                  <a:pt x="478" y="135"/>
                </a:cubicBezTo>
                <a:cubicBezTo>
                  <a:pt x="474" y="131"/>
                  <a:pt x="474" y="131"/>
                  <a:pt x="474" y="131"/>
                </a:cubicBezTo>
                <a:cubicBezTo>
                  <a:pt x="477" y="129"/>
                  <a:pt x="477" y="129"/>
                  <a:pt x="477" y="129"/>
                </a:cubicBezTo>
                <a:lnTo>
                  <a:pt x="482" y="127"/>
                </a:lnTo>
                <a:close/>
              </a:path>
            </a:pathLst>
          </a:custGeom>
          <a:solidFill>
            <a:schemeClr val="bg1">
              <a:lumMod val="95000"/>
            </a:schemeClr>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151" name="Freeform 99">
            <a:extLst>
              <a:ext uri="{FF2B5EF4-FFF2-40B4-BE49-F238E27FC236}">
                <a16:creationId xmlns:a16="http://schemas.microsoft.com/office/drawing/2014/main" id="{5B57531A-3F1F-47AC-88FE-0CF4A78729BF}"/>
              </a:ext>
            </a:extLst>
          </p:cNvPr>
          <p:cNvSpPr>
            <a:spLocks/>
          </p:cNvSpPr>
          <p:nvPr/>
        </p:nvSpPr>
        <p:spPr bwMode="auto">
          <a:xfrm>
            <a:off x="5038078" y="3374485"/>
            <a:ext cx="59088" cy="6566"/>
          </a:xfrm>
          <a:custGeom>
            <a:avLst/>
            <a:gdLst>
              <a:gd name="T0" fmla="*/ 2147483647 w 54"/>
              <a:gd name="T1" fmla="*/ 2147483647 h 6"/>
              <a:gd name="T2" fmla="*/ 2147483647 w 54"/>
              <a:gd name="T3" fmla="*/ 2147483647 h 6"/>
              <a:gd name="T4" fmla="*/ 2147483647 w 54"/>
              <a:gd name="T5" fmla="*/ 0 h 6"/>
              <a:gd name="T6" fmla="*/ 0 w 54"/>
              <a:gd name="T7" fmla="*/ 2147483647 h 6"/>
              <a:gd name="T8" fmla="*/ 2147483647 w 54"/>
              <a:gd name="T9" fmla="*/ 2147483647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4" h="6">
                <a:moveTo>
                  <a:pt x="6" y="6"/>
                </a:moveTo>
                <a:lnTo>
                  <a:pt x="30" y="6"/>
                </a:lnTo>
                <a:lnTo>
                  <a:pt x="54" y="0"/>
                </a:lnTo>
                <a:lnTo>
                  <a:pt x="0" y="6"/>
                </a:lnTo>
                <a:lnTo>
                  <a:pt x="6" y="6"/>
                </a:lnTo>
                <a:close/>
              </a:path>
            </a:pathLst>
          </a:custGeom>
          <a:solidFill>
            <a:schemeClr val="bg1">
              <a:lumMod val="95000"/>
            </a:schemeClr>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152" name="Freeform 100">
            <a:extLst>
              <a:ext uri="{FF2B5EF4-FFF2-40B4-BE49-F238E27FC236}">
                <a16:creationId xmlns:a16="http://schemas.microsoft.com/office/drawing/2014/main" id="{F22256F7-6397-4CB6-BD37-93F23FD21651}"/>
              </a:ext>
            </a:extLst>
          </p:cNvPr>
          <p:cNvSpPr>
            <a:spLocks/>
          </p:cNvSpPr>
          <p:nvPr/>
        </p:nvSpPr>
        <p:spPr bwMode="auto">
          <a:xfrm>
            <a:off x="4947477" y="2830876"/>
            <a:ext cx="836422" cy="586941"/>
          </a:xfrm>
          <a:custGeom>
            <a:avLst/>
            <a:gdLst>
              <a:gd name="T0" fmla="*/ 2147483647 w 129"/>
              <a:gd name="T1" fmla="*/ 2147483647 h 91"/>
              <a:gd name="T2" fmla="*/ 2147483647 w 129"/>
              <a:gd name="T3" fmla="*/ 2147483647 h 91"/>
              <a:gd name="T4" fmla="*/ 2147483647 w 129"/>
              <a:gd name="T5" fmla="*/ 2147483647 h 91"/>
              <a:gd name="T6" fmla="*/ 2147483647 w 129"/>
              <a:gd name="T7" fmla="*/ 2147483647 h 91"/>
              <a:gd name="T8" fmla="*/ 2147483647 w 129"/>
              <a:gd name="T9" fmla="*/ 2147483647 h 91"/>
              <a:gd name="T10" fmla="*/ 2147483647 w 129"/>
              <a:gd name="T11" fmla="*/ 2147483647 h 91"/>
              <a:gd name="T12" fmla="*/ 2147483647 w 129"/>
              <a:gd name="T13" fmla="*/ 2147483647 h 91"/>
              <a:gd name="T14" fmla="*/ 2147483647 w 129"/>
              <a:gd name="T15" fmla="*/ 2147483647 h 91"/>
              <a:gd name="T16" fmla="*/ 2147483647 w 129"/>
              <a:gd name="T17" fmla="*/ 2147483647 h 91"/>
              <a:gd name="T18" fmla="*/ 2147483647 w 129"/>
              <a:gd name="T19" fmla="*/ 2147483647 h 91"/>
              <a:gd name="T20" fmla="*/ 2147483647 w 129"/>
              <a:gd name="T21" fmla="*/ 2147483647 h 91"/>
              <a:gd name="T22" fmla="*/ 2147483647 w 129"/>
              <a:gd name="T23" fmla="*/ 2147483647 h 91"/>
              <a:gd name="T24" fmla="*/ 2147483647 w 129"/>
              <a:gd name="T25" fmla="*/ 2147483647 h 91"/>
              <a:gd name="T26" fmla="*/ 2147483647 w 129"/>
              <a:gd name="T27" fmla="*/ 2147483647 h 91"/>
              <a:gd name="T28" fmla="*/ 2147483647 w 129"/>
              <a:gd name="T29" fmla="*/ 2147483647 h 91"/>
              <a:gd name="T30" fmla="*/ 0 w 129"/>
              <a:gd name="T31" fmla="*/ 2147483647 h 91"/>
              <a:gd name="T32" fmla="*/ 2147483647 w 129"/>
              <a:gd name="T33" fmla="*/ 2147483647 h 91"/>
              <a:gd name="T34" fmla="*/ 2147483647 w 129"/>
              <a:gd name="T35" fmla="*/ 2147483647 h 91"/>
              <a:gd name="T36" fmla="*/ 2147483647 w 129"/>
              <a:gd name="T37" fmla="*/ 2147483647 h 91"/>
              <a:gd name="T38" fmla="*/ 2147483647 w 129"/>
              <a:gd name="T39" fmla="*/ 2147483647 h 91"/>
              <a:gd name="T40" fmla="*/ 2147483647 w 129"/>
              <a:gd name="T41" fmla="*/ 2147483647 h 91"/>
              <a:gd name="T42" fmla="*/ 2147483647 w 129"/>
              <a:gd name="T43" fmla="*/ 2147483647 h 91"/>
              <a:gd name="T44" fmla="*/ 2147483647 w 129"/>
              <a:gd name="T45" fmla="*/ 2147483647 h 91"/>
              <a:gd name="T46" fmla="*/ 2147483647 w 129"/>
              <a:gd name="T47" fmla="*/ 2147483647 h 91"/>
              <a:gd name="T48" fmla="*/ 2147483647 w 129"/>
              <a:gd name="T49" fmla="*/ 2147483647 h 91"/>
              <a:gd name="T50" fmla="*/ 2147483647 w 129"/>
              <a:gd name="T51" fmla="*/ 2147483647 h 91"/>
              <a:gd name="T52" fmla="*/ 2147483647 w 129"/>
              <a:gd name="T53" fmla="*/ 2147483647 h 91"/>
              <a:gd name="T54" fmla="*/ 2147483647 w 129"/>
              <a:gd name="T55" fmla="*/ 2147483647 h 91"/>
              <a:gd name="T56" fmla="*/ 2147483647 w 129"/>
              <a:gd name="T57" fmla="*/ 2147483647 h 91"/>
              <a:gd name="T58" fmla="*/ 2147483647 w 129"/>
              <a:gd name="T59" fmla="*/ 2147483647 h 91"/>
              <a:gd name="T60" fmla="*/ 2147483647 w 129"/>
              <a:gd name="T61" fmla="*/ 2147483647 h 91"/>
              <a:gd name="T62" fmla="*/ 2147483647 w 129"/>
              <a:gd name="T63" fmla="*/ 2147483647 h 91"/>
              <a:gd name="T64" fmla="*/ 2147483647 w 129"/>
              <a:gd name="T65" fmla="*/ 2147483647 h 91"/>
              <a:gd name="T66" fmla="*/ 2147483647 w 129"/>
              <a:gd name="T67" fmla="*/ 2147483647 h 91"/>
              <a:gd name="T68" fmla="*/ 2147483647 w 129"/>
              <a:gd name="T69" fmla="*/ 2147483647 h 9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29" h="91">
                <a:moveTo>
                  <a:pt x="89" y="79"/>
                </a:moveTo>
                <a:cubicBezTo>
                  <a:pt x="87" y="77"/>
                  <a:pt x="87" y="77"/>
                  <a:pt x="87" y="77"/>
                </a:cubicBezTo>
                <a:cubicBezTo>
                  <a:pt x="88" y="73"/>
                  <a:pt x="88" y="73"/>
                  <a:pt x="88" y="73"/>
                </a:cubicBezTo>
                <a:cubicBezTo>
                  <a:pt x="96" y="71"/>
                  <a:pt x="96" y="71"/>
                  <a:pt x="96" y="71"/>
                </a:cubicBezTo>
                <a:cubicBezTo>
                  <a:pt x="101" y="67"/>
                  <a:pt x="101" y="67"/>
                  <a:pt x="101" y="67"/>
                </a:cubicBezTo>
                <a:cubicBezTo>
                  <a:pt x="105" y="63"/>
                  <a:pt x="105" y="63"/>
                  <a:pt x="105" y="63"/>
                </a:cubicBezTo>
                <a:cubicBezTo>
                  <a:pt x="107" y="51"/>
                  <a:pt x="107" y="51"/>
                  <a:pt x="107" y="51"/>
                </a:cubicBezTo>
                <a:cubicBezTo>
                  <a:pt x="114" y="50"/>
                  <a:pt x="114" y="50"/>
                  <a:pt x="114" y="50"/>
                </a:cubicBezTo>
                <a:cubicBezTo>
                  <a:pt x="116" y="40"/>
                  <a:pt x="116" y="40"/>
                  <a:pt x="116" y="40"/>
                </a:cubicBezTo>
                <a:cubicBezTo>
                  <a:pt x="124" y="41"/>
                  <a:pt x="124" y="41"/>
                  <a:pt x="124" y="41"/>
                </a:cubicBezTo>
                <a:cubicBezTo>
                  <a:pt x="126" y="35"/>
                  <a:pt x="126" y="35"/>
                  <a:pt x="126" y="35"/>
                </a:cubicBezTo>
                <a:cubicBezTo>
                  <a:pt x="129" y="34"/>
                  <a:pt x="129" y="34"/>
                  <a:pt x="129" y="34"/>
                </a:cubicBezTo>
                <a:cubicBezTo>
                  <a:pt x="129" y="29"/>
                  <a:pt x="129" y="29"/>
                  <a:pt x="129" y="29"/>
                </a:cubicBezTo>
                <a:cubicBezTo>
                  <a:pt x="122" y="27"/>
                  <a:pt x="122" y="27"/>
                  <a:pt x="122" y="27"/>
                </a:cubicBezTo>
                <a:cubicBezTo>
                  <a:pt x="114" y="23"/>
                  <a:pt x="114" y="23"/>
                  <a:pt x="114" y="23"/>
                </a:cubicBezTo>
                <a:cubicBezTo>
                  <a:pt x="104" y="23"/>
                  <a:pt x="104" y="23"/>
                  <a:pt x="104" y="23"/>
                </a:cubicBezTo>
                <a:cubicBezTo>
                  <a:pt x="100" y="14"/>
                  <a:pt x="100" y="14"/>
                  <a:pt x="100" y="14"/>
                </a:cubicBezTo>
                <a:cubicBezTo>
                  <a:pt x="96" y="6"/>
                  <a:pt x="96" y="6"/>
                  <a:pt x="96" y="6"/>
                </a:cubicBezTo>
                <a:cubicBezTo>
                  <a:pt x="91" y="6"/>
                  <a:pt x="91" y="6"/>
                  <a:pt x="91" y="6"/>
                </a:cubicBezTo>
                <a:cubicBezTo>
                  <a:pt x="82" y="9"/>
                  <a:pt x="82" y="9"/>
                  <a:pt x="82" y="9"/>
                </a:cubicBezTo>
                <a:cubicBezTo>
                  <a:pt x="74" y="0"/>
                  <a:pt x="74" y="0"/>
                  <a:pt x="74" y="0"/>
                </a:cubicBezTo>
                <a:cubicBezTo>
                  <a:pt x="62" y="3"/>
                  <a:pt x="62" y="3"/>
                  <a:pt x="62" y="3"/>
                </a:cubicBezTo>
                <a:cubicBezTo>
                  <a:pt x="49" y="7"/>
                  <a:pt x="49" y="7"/>
                  <a:pt x="49" y="7"/>
                </a:cubicBezTo>
                <a:cubicBezTo>
                  <a:pt x="45" y="16"/>
                  <a:pt x="45" y="16"/>
                  <a:pt x="45" y="16"/>
                </a:cubicBezTo>
                <a:cubicBezTo>
                  <a:pt x="47" y="23"/>
                  <a:pt x="47" y="23"/>
                  <a:pt x="47" y="23"/>
                </a:cubicBezTo>
                <a:cubicBezTo>
                  <a:pt x="40" y="24"/>
                  <a:pt x="40" y="24"/>
                  <a:pt x="40" y="24"/>
                </a:cubicBezTo>
                <a:cubicBezTo>
                  <a:pt x="33" y="23"/>
                  <a:pt x="33" y="23"/>
                  <a:pt x="33" y="23"/>
                </a:cubicBezTo>
                <a:cubicBezTo>
                  <a:pt x="27" y="24"/>
                  <a:pt x="27" y="24"/>
                  <a:pt x="27" y="24"/>
                </a:cubicBezTo>
                <a:cubicBezTo>
                  <a:pt x="22" y="20"/>
                  <a:pt x="22" y="20"/>
                  <a:pt x="22" y="20"/>
                </a:cubicBezTo>
                <a:cubicBezTo>
                  <a:pt x="13" y="21"/>
                  <a:pt x="13" y="21"/>
                  <a:pt x="13" y="21"/>
                </a:cubicBezTo>
                <a:cubicBezTo>
                  <a:pt x="3" y="26"/>
                  <a:pt x="3" y="26"/>
                  <a:pt x="3" y="26"/>
                </a:cubicBezTo>
                <a:cubicBezTo>
                  <a:pt x="0" y="33"/>
                  <a:pt x="0" y="33"/>
                  <a:pt x="0" y="33"/>
                </a:cubicBezTo>
                <a:cubicBezTo>
                  <a:pt x="4" y="37"/>
                  <a:pt x="4" y="37"/>
                  <a:pt x="4" y="37"/>
                </a:cubicBezTo>
                <a:cubicBezTo>
                  <a:pt x="6" y="42"/>
                  <a:pt x="6" y="42"/>
                  <a:pt x="6" y="42"/>
                </a:cubicBezTo>
                <a:cubicBezTo>
                  <a:pt x="13" y="41"/>
                  <a:pt x="13" y="41"/>
                  <a:pt x="13" y="41"/>
                </a:cubicBezTo>
                <a:cubicBezTo>
                  <a:pt x="19" y="41"/>
                  <a:pt x="19" y="41"/>
                  <a:pt x="19" y="41"/>
                </a:cubicBezTo>
                <a:cubicBezTo>
                  <a:pt x="26" y="49"/>
                  <a:pt x="26" y="49"/>
                  <a:pt x="26" y="49"/>
                </a:cubicBezTo>
                <a:cubicBezTo>
                  <a:pt x="20" y="50"/>
                  <a:pt x="20" y="50"/>
                  <a:pt x="20" y="50"/>
                </a:cubicBezTo>
                <a:cubicBezTo>
                  <a:pt x="16" y="50"/>
                  <a:pt x="16" y="50"/>
                  <a:pt x="16" y="50"/>
                </a:cubicBezTo>
                <a:cubicBezTo>
                  <a:pt x="13" y="52"/>
                  <a:pt x="13" y="52"/>
                  <a:pt x="13" y="52"/>
                </a:cubicBezTo>
                <a:cubicBezTo>
                  <a:pt x="16" y="59"/>
                  <a:pt x="16" y="59"/>
                  <a:pt x="16" y="59"/>
                </a:cubicBezTo>
                <a:cubicBezTo>
                  <a:pt x="16" y="59"/>
                  <a:pt x="20" y="62"/>
                  <a:pt x="20" y="63"/>
                </a:cubicBezTo>
                <a:cubicBezTo>
                  <a:pt x="20" y="64"/>
                  <a:pt x="20" y="72"/>
                  <a:pt x="20" y="72"/>
                </a:cubicBezTo>
                <a:cubicBezTo>
                  <a:pt x="24" y="76"/>
                  <a:pt x="24" y="76"/>
                  <a:pt x="24" y="76"/>
                </a:cubicBezTo>
                <a:cubicBezTo>
                  <a:pt x="23" y="84"/>
                  <a:pt x="23" y="84"/>
                  <a:pt x="23" y="84"/>
                </a:cubicBezTo>
                <a:cubicBezTo>
                  <a:pt x="24" y="82"/>
                  <a:pt x="24" y="82"/>
                  <a:pt x="24" y="82"/>
                </a:cubicBezTo>
                <a:cubicBezTo>
                  <a:pt x="29" y="80"/>
                  <a:pt x="29" y="80"/>
                  <a:pt x="29" y="80"/>
                </a:cubicBezTo>
                <a:cubicBezTo>
                  <a:pt x="33" y="79"/>
                  <a:pt x="33" y="79"/>
                  <a:pt x="33" y="79"/>
                </a:cubicBezTo>
                <a:cubicBezTo>
                  <a:pt x="38" y="82"/>
                  <a:pt x="38" y="82"/>
                  <a:pt x="38" y="82"/>
                </a:cubicBezTo>
                <a:cubicBezTo>
                  <a:pt x="42" y="85"/>
                  <a:pt x="42" y="85"/>
                  <a:pt x="42" y="85"/>
                </a:cubicBezTo>
                <a:cubicBezTo>
                  <a:pt x="46" y="86"/>
                  <a:pt x="46" y="86"/>
                  <a:pt x="46" y="86"/>
                </a:cubicBezTo>
                <a:cubicBezTo>
                  <a:pt x="46" y="89"/>
                  <a:pt x="46" y="89"/>
                  <a:pt x="46" y="89"/>
                </a:cubicBezTo>
                <a:cubicBezTo>
                  <a:pt x="48" y="90"/>
                  <a:pt x="48" y="90"/>
                  <a:pt x="48" y="90"/>
                </a:cubicBezTo>
                <a:cubicBezTo>
                  <a:pt x="51" y="91"/>
                  <a:pt x="51" y="91"/>
                  <a:pt x="51" y="91"/>
                </a:cubicBezTo>
                <a:cubicBezTo>
                  <a:pt x="53" y="89"/>
                  <a:pt x="53" y="89"/>
                  <a:pt x="53" y="89"/>
                </a:cubicBezTo>
                <a:cubicBezTo>
                  <a:pt x="58" y="87"/>
                  <a:pt x="58" y="87"/>
                  <a:pt x="58" y="87"/>
                </a:cubicBezTo>
                <a:cubicBezTo>
                  <a:pt x="59" y="82"/>
                  <a:pt x="59" y="82"/>
                  <a:pt x="59" y="82"/>
                </a:cubicBezTo>
                <a:cubicBezTo>
                  <a:pt x="63" y="83"/>
                  <a:pt x="63" y="83"/>
                  <a:pt x="63" y="83"/>
                </a:cubicBezTo>
                <a:cubicBezTo>
                  <a:pt x="66" y="83"/>
                  <a:pt x="66" y="83"/>
                  <a:pt x="66" y="83"/>
                </a:cubicBezTo>
                <a:cubicBezTo>
                  <a:pt x="68" y="85"/>
                  <a:pt x="68" y="85"/>
                  <a:pt x="68" y="85"/>
                </a:cubicBezTo>
                <a:cubicBezTo>
                  <a:pt x="72" y="84"/>
                  <a:pt x="72" y="84"/>
                  <a:pt x="72" y="84"/>
                </a:cubicBezTo>
                <a:cubicBezTo>
                  <a:pt x="74" y="82"/>
                  <a:pt x="74" y="82"/>
                  <a:pt x="74" y="82"/>
                </a:cubicBezTo>
                <a:cubicBezTo>
                  <a:pt x="77" y="79"/>
                  <a:pt x="77" y="79"/>
                  <a:pt x="77" y="79"/>
                </a:cubicBezTo>
                <a:cubicBezTo>
                  <a:pt x="78" y="80"/>
                  <a:pt x="78" y="80"/>
                  <a:pt x="78" y="80"/>
                </a:cubicBezTo>
                <a:cubicBezTo>
                  <a:pt x="79" y="83"/>
                  <a:pt x="79" y="83"/>
                  <a:pt x="79" y="83"/>
                </a:cubicBezTo>
                <a:cubicBezTo>
                  <a:pt x="82" y="83"/>
                  <a:pt x="82" y="83"/>
                  <a:pt x="82" y="83"/>
                </a:cubicBezTo>
                <a:cubicBezTo>
                  <a:pt x="86" y="82"/>
                  <a:pt x="86" y="82"/>
                  <a:pt x="86" y="82"/>
                </a:cubicBezTo>
                <a:cubicBezTo>
                  <a:pt x="88" y="82"/>
                  <a:pt x="88" y="82"/>
                  <a:pt x="88" y="82"/>
                </a:cubicBezTo>
                <a:cubicBezTo>
                  <a:pt x="88" y="83"/>
                  <a:pt x="88" y="83"/>
                  <a:pt x="88" y="83"/>
                </a:cubicBezTo>
                <a:cubicBezTo>
                  <a:pt x="90" y="82"/>
                  <a:pt x="90" y="82"/>
                  <a:pt x="90" y="82"/>
                </a:cubicBezTo>
                <a:lnTo>
                  <a:pt x="89" y="79"/>
                </a:lnTo>
                <a:close/>
              </a:path>
            </a:pathLst>
          </a:custGeom>
          <a:solidFill>
            <a:schemeClr val="bg1">
              <a:lumMod val="95000"/>
            </a:schemeClr>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153" name="Freeform 101">
            <a:extLst>
              <a:ext uri="{FF2B5EF4-FFF2-40B4-BE49-F238E27FC236}">
                <a16:creationId xmlns:a16="http://schemas.microsoft.com/office/drawing/2014/main" id="{8975506B-41F9-4FFE-8342-5473B1E3895B}"/>
              </a:ext>
            </a:extLst>
          </p:cNvPr>
          <p:cNvSpPr>
            <a:spLocks/>
          </p:cNvSpPr>
          <p:nvPr/>
        </p:nvSpPr>
        <p:spPr bwMode="auto">
          <a:xfrm>
            <a:off x="4998686" y="3354789"/>
            <a:ext cx="18383" cy="11817"/>
          </a:xfrm>
          <a:custGeom>
            <a:avLst/>
            <a:gdLst>
              <a:gd name="T0" fmla="*/ 0 w 18"/>
              <a:gd name="T1" fmla="*/ 0 h 12"/>
              <a:gd name="T2" fmla="*/ 0 w 18"/>
              <a:gd name="T3" fmla="*/ 2147483647 h 12"/>
              <a:gd name="T4" fmla="*/ 2147483647 w 18"/>
              <a:gd name="T5" fmla="*/ 2147483647 h 12"/>
              <a:gd name="T6" fmla="*/ 2147483647 w 18"/>
              <a:gd name="T7" fmla="*/ 2147483647 h 12"/>
              <a:gd name="T8" fmla="*/ 0 w 18"/>
              <a:gd name="T9" fmla="*/ 0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 h="12">
                <a:moveTo>
                  <a:pt x="0" y="0"/>
                </a:moveTo>
                <a:lnTo>
                  <a:pt x="0" y="12"/>
                </a:lnTo>
                <a:lnTo>
                  <a:pt x="18" y="12"/>
                </a:lnTo>
                <a:lnTo>
                  <a:pt x="12" y="12"/>
                </a:lnTo>
                <a:lnTo>
                  <a:pt x="0" y="0"/>
                </a:lnTo>
                <a:close/>
              </a:path>
            </a:pathLst>
          </a:custGeom>
          <a:solidFill>
            <a:schemeClr val="bg1">
              <a:lumMod val="95000"/>
            </a:schemeClr>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154" name="Rectangle 153">
            <a:extLst>
              <a:ext uri="{FF2B5EF4-FFF2-40B4-BE49-F238E27FC236}">
                <a16:creationId xmlns:a16="http://schemas.microsoft.com/office/drawing/2014/main" id="{75549126-5B30-456F-9B8C-FBD02F006320}"/>
              </a:ext>
            </a:extLst>
          </p:cNvPr>
          <p:cNvSpPr>
            <a:spLocks noChangeArrowheads="1"/>
          </p:cNvSpPr>
          <p:nvPr/>
        </p:nvSpPr>
        <p:spPr bwMode="auto">
          <a:xfrm>
            <a:off x="4322458" y="3050158"/>
            <a:ext cx="7878" cy="1313"/>
          </a:xfrm>
          <a:prstGeom prst="rect">
            <a:avLst/>
          </a:prstGeom>
          <a:solidFill>
            <a:schemeClr val="accent5"/>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altLang="en-US" sz="2400">
              <a:solidFill>
                <a:schemeClr val="bg1"/>
              </a:solidFill>
              <a:latin typeface="Arial" charset="0"/>
              <a:ea typeface="Lucida Sans Unicode" charset="0"/>
              <a:cs typeface="Lucida Sans Unicode" charset="0"/>
            </a:endParaRPr>
          </a:p>
        </p:txBody>
      </p:sp>
      <p:sp>
        <p:nvSpPr>
          <p:cNvPr id="155" name="Freeform 103">
            <a:extLst>
              <a:ext uri="{FF2B5EF4-FFF2-40B4-BE49-F238E27FC236}">
                <a16:creationId xmlns:a16="http://schemas.microsoft.com/office/drawing/2014/main" id="{80F285A6-B843-4E00-B881-621DB508D1D3}"/>
              </a:ext>
            </a:extLst>
          </p:cNvPr>
          <p:cNvSpPr>
            <a:spLocks/>
          </p:cNvSpPr>
          <p:nvPr/>
        </p:nvSpPr>
        <p:spPr bwMode="auto">
          <a:xfrm>
            <a:off x="4084793" y="2094247"/>
            <a:ext cx="537044" cy="634210"/>
          </a:xfrm>
          <a:custGeom>
            <a:avLst/>
            <a:gdLst>
              <a:gd name="T0" fmla="*/ 2147483647 w 83"/>
              <a:gd name="T1" fmla="*/ 2147483647 h 98"/>
              <a:gd name="T2" fmla="*/ 2147483647 w 83"/>
              <a:gd name="T3" fmla="*/ 2147483647 h 98"/>
              <a:gd name="T4" fmla="*/ 2147483647 w 83"/>
              <a:gd name="T5" fmla="*/ 2147483647 h 98"/>
              <a:gd name="T6" fmla="*/ 2147483647 w 83"/>
              <a:gd name="T7" fmla="*/ 2147483647 h 98"/>
              <a:gd name="T8" fmla="*/ 2147483647 w 83"/>
              <a:gd name="T9" fmla="*/ 2147483647 h 98"/>
              <a:gd name="T10" fmla="*/ 2147483647 w 83"/>
              <a:gd name="T11" fmla="*/ 2147483647 h 98"/>
              <a:gd name="T12" fmla="*/ 2147483647 w 83"/>
              <a:gd name="T13" fmla="*/ 2147483647 h 98"/>
              <a:gd name="T14" fmla="*/ 2147483647 w 83"/>
              <a:gd name="T15" fmla="*/ 2147483647 h 98"/>
              <a:gd name="T16" fmla="*/ 2147483647 w 83"/>
              <a:gd name="T17" fmla="*/ 2147483647 h 98"/>
              <a:gd name="T18" fmla="*/ 2147483647 w 83"/>
              <a:gd name="T19" fmla="*/ 2147483647 h 98"/>
              <a:gd name="T20" fmla="*/ 2147483647 w 83"/>
              <a:gd name="T21" fmla="*/ 2147483647 h 98"/>
              <a:gd name="T22" fmla="*/ 2147483647 w 83"/>
              <a:gd name="T23" fmla="*/ 2147483647 h 98"/>
              <a:gd name="T24" fmla="*/ 2147483647 w 83"/>
              <a:gd name="T25" fmla="*/ 2147483647 h 98"/>
              <a:gd name="T26" fmla="*/ 2147483647 w 83"/>
              <a:gd name="T27" fmla="*/ 2147483647 h 98"/>
              <a:gd name="T28" fmla="*/ 2147483647 w 83"/>
              <a:gd name="T29" fmla="*/ 2147483647 h 98"/>
              <a:gd name="T30" fmla="*/ 2147483647 w 83"/>
              <a:gd name="T31" fmla="*/ 2147483647 h 98"/>
              <a:gd name="T32" fmla="*/ 2147483647 w 83"/>
              <a:gd name="T33" fmla="*/ 2147483647 h 98"/>
              <a:gd name="T34" fmla="*/ 2147483647 w 83"/>
              <a:gd name="T35" fmla="*/ 2147483647 h 98"/>
              <a:gd name="T36" fmla="*/ 2147483647 w 83"/>
              <a:gd name="T37" fmla="*/ 2147483647 h 98"/>
              <a:gd name="T38" fmla="*/ 2147483647 w 83"/>
              <a:gd name="T39" fmla="*/ 2147483647 h 98"/>
              <a:gd name="T40" fmla="*/ 2147483647 w 83"/>
              <a:gd name="T41" fmla="*/ 2147483647 h 98"/>
              <a:gd name="T42" fmla="*/ 2147483647 w 83"/>
              <a:gd name="T43" fmla="*/ 2147483647 h 98"/>
              <a:gd name="T44" fmla="*/ 2147483647 w 83"/>
              <a:gd name="T45" fmla="*/ 2147483647 h 98"/>
              <a:gd name="T46" fmla="*/ 2147483647 w 83"/>
              <a:gd name="T47" fmla="*/ 2147483647 h 98"/>
              <a:gd name="T48" fmla="*/ 2147483647 w 83"/>
              <a:gd name="T49" fmla="*/ 2147483647 h 98"/>
              <a:gd name="T50" fmla="*/ 2147483647 w 83"/>
              <a:gd name="T51" fmla="*/ 0 h 98"/>
              <a:gd name="T52" fmla="*/ 2147483647 w 83"/>
              <a:gd name="T53" fmla="*/ 2147483647 h 98"/>
              <a:gd name="T54" fmla="*/ 2147483647 w 83"/>
              <a:gd name="T55" fmla="*/ 2147483647 h 98"/>
              <a:gd name="T56" fmla="*/ 2147483647 w 83"/>
              <a:gd name="T57" fmla="*/ 2147483647 h 98"/>
              <a:gd name="T58" fmla="*/ 2147483647 w 83"/>
              <a:gd name="T59" fmla="*/ 2147483647 h 98"/>
              <a:gd name="T60" fmla="*/ 2147483647 w 83"/>
              <a:gd name="T61" fmla="*/ 2147483647 h 98"/>
              <a:gd name="T62" fmla="*/ 2147483647 w 83"/>
              <a:gd name="T63" fmla="*/ 2147483647 h 98"/>
              <a:gd name="T64" fmla="*/ 2147483647 w 83"/>
              <a:gd name="T65" fmla="*/ 2147483647 h 98"/>
              <a:gd name="T66" fmla="*/ 2147483647 w 83"/>
              <a:gd name="T67" fmla="*/ 2147483647 h 98"/>
              <a:gd name="T68" fmla="*/ 2147483647 w 83"/>
              <a:gd name="T69" fmla="*/ 2147483647 h 98"/>
              <a:gd name="T70" fmla="*/ 2147483647 w 83"/>
              <a:gd name="T71" fmla="*/ 2147483647 h 98"/>
              <a:gd name="T72" fmla="*/ 2147483647 w 83"/>
              <a:gd name="T73" fmla="*/ 2147483647 h 98"/>
              <a:gd name="T74" fmla="*/ 2147483647 w 83"/>
              <a:gd name="T75" fmla="*/ 2147483647 h 98"/>
              <a:gd name="T76" fmla="*/ 2147483647 w 83"/>
              <a:gd name="T77" fmla="*/ 2147483647 h 98"/>
              <a:gd name="T78" fmla="*/ 2147483647 w 83"/>
              <a:gd name="T79" fmla="*/ 2147483647 h 98"/>
              <a:gd name="T80" fmla="*/ 2147483647 w 83"/>
              <a:gd name="T81" fmla="*/ 2147483647 h 98"/>
              <a:gd name="T82" fmla="*/ 2147483647 w 83"/>
              <a:gd name="T83" fmla="*/ 2147483647 h 98"/>
              <a:gd name="T84" fmla="*/ 2147483647 w 83"/>
              <a:gd name="T85" fmla="*/ 2147483647 h 98"/>
              <a:gd name="T86" fmla="*/ 2147483647 w 83"/>
              <a:gd name="T87" fmla="*/ 2147483647 h 98"/>
              <a:gd name="T88" fmla="*/ 2147483647 w 83"/>
              <a:gd name="T89" fmla="*/ 2147483647 h 98"/>
              <a:gd name="T90" fmla="*/ 2147483647 w 83"/>
              <a:gd name="T91" fmla="*/ 2147483647 h 98"/>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83" h="98">
                <a:moveTo>
                  <a:pt x="23" y="87"/>
                </a:moveTo>
                <a:cubicBezTo>
                  <a:pt x="23" y="87"/>
                  <a:pt x="24" y="87"/>
                  <a:pt x="24" y="86"/>
                </a:cubicBezTo>
                <a:cubicBezTo>
                  <a:pt x="24" y="86"/>
                  <a:pt x="24" y="82"/>
                  <a:pt x="24" y="82"/>
                </a:cubicBezTo>
                <a:cubicBezTo>
                  <a:pt x="24" y="80"/>
                  <a:pt x="24" y="80"/>
                  <a:pt x="24" y="80"/>
                </a:cubicBezTo>
                <a:cubicBezTo>
                  <a:pt x="26" y="78"/>
                  <a:pt x="26" y="78"/>
                  <a:pt x="26" y="78"/>
                </a:cubicBezTo>
                <a:cubicBezTo>
                  <a:pt x="24" y="75"/>
                  <a:pt x="24" y="75"/>
                  <a:pt x="24" y="75"/>
                </a:cubicBezTo>
                <a:cubicBezTo>
                  <a:pt x="24" y="75"/>
                  <a:pt x="23" y="70"/>
                  <a:pt x="23" y="70"/>
                </a:cubicBezTo>
                <a:cubicBezTo>
                  <a:pt x="23" y="69"/>
                  <a:pt x="24" y="65"/>
                  <a:pt x="24" y="65"/>
                </a:cubicBezTo>
                <a:cubicBezTo>
                  <a:pt x="24" y="65"/>
                  <a:pt x="24" y="62"/>
                  <a:pt x="24" y="62"/>
                </a:cubicBezTo>
                <a:cubicBezTo>
                  <a:pt x="26" y="60"/>
                  <a:pt x="26" y="60"/>
                  <a:pt x="26" y="60"/>
                </a:cubicBezTo>
                <a:cubicBezTo>
                  <a:pt x="30" y="59"/>
                  <a:pt x="30" y="59"/>
                  <a:pt x="30" y="59"/>
                </a:cubicBezTo>
                <a:cubicBezTo>
                  <a:pt x="30" y="56"/>
                  <a:pt x="30" y="56"/>
                  <a:pt x="30" y="56"/>
                </a:cubicBezTo>
                <a:cubicBezTo>
                  <a:pt x="29" y="54"/>
                  <a:pt x="29" y="54"/>
                  <a:pt x="29" y="54"/>
                </a:cubicBezTo>
                <a:cubicBezTo>
                  <a:pt x="31" y="50"/>
                  <a:pt x="31" y="50"/>
                  <a:pt x="31" y="50"/>
                </a:cubicBezTo>
                <a:cubicBezTo>
                  <a:pt x="32" y="44"/>
                  <a:pt x="32" y="44"/>
                  <a:pt x="32" y="44"/>
                </a:cubicBezTo>
                <a:cubicBezTo>
                  <a:pt x="34" y="43"/>
                  <a:pt x="34" y="43"/>
                  <a:pt x="34" y="43"/>
                </a:cubicBezTo>
                <a:cubicBezTo>
                  <a:pt x="36" y="38"/>
                  <a:pt x="36" y="38"/>
                  <a:pt x="36" y="38"/>
                </a:cubicBezTo>
                <a:cubicBezTo>
                  <a:pt x="38" y="35"/>
                  <a:pt x="38" y="35"/>
                  <a:pt x="38" y="35"/>
                </a:cubicBezTo>
                <a:cubicBezTo>
                  <a:pt x="37" y="32"/>
                  <a:pt x="37" y="32"/>
                  <a:pt x="37" y="32"/>
                </a:cubicBezTo>
                <a:cubicBezTo>
                  <a:pt x="38" y="30"/>
                  <a:pt x="38" y="30"/>
                  <a:pt x="38" y="30"/>
                </a:cubicBezTo>
                <a:cubicBezTo>
                  <a:pt x="41" y="28"/>
                  <a:pt x="41" y="28"/>
                  <a:pt x="41" y="28"/>
                </a:cubicBezTo>
                <a:cubicBezTo>
                  <a:pt x="42" y="28"/>
                  <a:pt x="42" y="28"/>
                  <a:pt x="42" y="28"/>
                </a:cubicBezTo>
                <a:cubicBezTo>
                  <a:pt x="44" y="24"/>
                  <a:pt x="44" y="24"/>
                  <a:pt x="44" y="24"/>
                </a:cubicBezTo>
                <a:cubicBezTo>
                  <a:pt x="47" y="24"/>
                  <a:pt x="47" y="24"/>
                  <a:pt x="47" y="24"/>
                </a:cubicBezTo>
                <a:cubicBezTo>
                  <a:pt x="49" y="24"/>
                  <a:pt x="49" y="24"/>
                  <a:pt x="49" y="24"/>
                </a:cubicBezTo>
                <a:cubicBezTo>
                  <a:pt x="49" y="22"/>
                  <a:pt x="49" y="22"/>
                  <a:pt x="49" y="22"/>
                </a:cubicBezTo>
                <a:cubicBezTo>
                  <a:pt x="50" y="19"/>
                  <a:pt x="50" y="19"/>
                  <a:pt x="50" y="19"/>
                </a:cubicBezTo>
                <a:cubicBezTo>
                  <a:pt x="51" y="19"/>
                  <a:pt x="51" y="19"/>
                  <a:pt x="51" y="19"/>
                </a:cubicBezTo>
                <a:cubicBezTo>
                  <a:pt x="52" y="19"/>
                  <a:pt x="52" y="19"/>
                  <a:pt x="52" y="19"/>
                </a:cubicBezTo>
                <a:cubicBezTo>
                  <a:pt x="53" y="17"/>
                  <a:pt x="53" y="17"/>
                  <a:pt x="53" y="17"/>
                </a:cubicBezTo>
                <a:cubicBezTo>
                  <a:pt x="54" y="19"/>
                  <a:pt x="54" y="19"/>
                  <a:pt x="54" y="19"/>
                </a:cubicBezTo>
                <a:cubicBezTo>
                  <a:pt x="56" y="21"/>
                  <a:pt x="56" y="21"/>
                  <a:pt x="56" y="21"/>
                </a:cubicBezTo>
                <a:cubicBezTo>
                  <a:pt x="59" y="22"/>
                  <a:pt x="59" y="22"/>
                  <a:pt x="59" y="22"/>
                </a:cubicBezTo>
                <a:cubicBezTo>
                  <a:pt x="62" y="21"/>
                  <a:pt x="62" y="21"/>
                  <a:pt x="62" y="21"/>
                </a:cubicBezTo>
                <a:cubicBezTo>
                  <a:pt x="63" y="22"/>
                  <a:pt x="63" y="22"/>
                  <a:pt x="63" y="22"/>
                </a:cubicBezTo>
                <a:cubicBezTo>
                  <a:pt x="66" y="19"/>
                  <a:pt x="66" y="19"/>
                  <a:pt x="66" y="19"/>
                </a:cubicBezTo>
                <a:cubicBezTo>
                  <a:pt x="68" y="14"/>
                  <a:pt x="68" y="14"/>
                  <a:pt x="68" y="14"/>
                </a:cubicBezTo>
                <a:cubicBezTo>
                  <a:pt x="70" y="12"/>
                  <a:pt x="70" y="12"/>
                  <a:pt x="70" y="12"/>
                </a:cubicBezTo>
                <a:cubicBezTo>
                  <a:pt x="75" y="11"/>
                  <a:pt x="75" y="11"/>
                  <a:pt x="75" y="11"/>
                </a:cubicBezTo>
                <a:cubicBezTo>
                  <a:pt x="78" y="14"/>
                  <a:pt x="78" y="14"/>
                  <a:pt x="78" y="14"/>
                </a:cubicBezTo>
                <a:cubicBezTo>
                  <a:pt x="78" y="17"/>
                  <a:pt x="78" y="17"/>
                  <a:pt x="78" y="17"/>
                </a:cubicBezTo>
                <a:cubicBezTo>
                  <a:pt x="77" y="19"/>
                  <a:pt x="77" y="19"/>
                  <a:pt x="77" y="19"/>
                </a:cubicBezTo>
                <a:cubicBezTo>
                  <a:pt x="78" y="18"/>
                  <a:pt x="78" y="18"/>
                  <a:pt x="78" y="18"/>
                </a:cubicBezTo>
                <a:cubicBezTo>
                  <a:pt x="77" y="19"/>
                  <a:pt x="77" y="19"/>
                  <a:pt x="77" y="19"/>
                </a:cubicBezTo>
                <a:cubicBezTo>
                  <a:pt x="77" y="19"/>
                  <a:pt x="77" y="19"/>
                  <a:pt x="77" y="19"/>
                </a:cubicBezTo>
                <a:cubicBezTo>
                  <a:pt x="81" y="15"/>
                  <a:pt x="81" y="15"/>
                  <a:pt x="81" y="15"/>
                </a:cubicBezTo>
                <a:cubicBezTo>
                  <a:pt x="82" y="13"/>
                  <a:pt x="82" y="13"/>
                  <a:pt x="82" y="13"/>
                </a:cubicBezTo>
                <a:cubicBezTo>
                  <a:pt x="81" y="12"/>
                  <a:pt x="81" y="12"/>
                  <a:pt x="81" y="12"/>
                </a:cubicBezTo>
                <a:cubicBezTo>
                  <a:pt x="80" y="9"/>
                  <a:pt x="80" y="9"/>
                  <a:pt x="80" y="9"/>
                </a:cubicBezTo>
                <a:cubicBezTo>
                  <a:pt x="83" y="6"/>
                  <a:pt x="83" y="6"/>
                  <a:pt x="83" y="6"/>
                </a:cubicBezTo>
                <a:cubicBezTo>
                  <a:pt x="80" y="4"/>
                  <a:pt x="80" y="4"/>
                  <a:pt x="80" y="4"/>
                </a:cubicBezTo>
                <a:cubicBezTo>
                  <a:pt x="76" y="0"/>
                  <a:pt x="76" y="0"/>
                  <a:pt x="76" y="0"/>
                </a:cubicBezTo>
                <a:cubicBezTo>
                  <a:pt x="72" y="4"/>
                  <a:pt x="72" y="4"/>
                  <a:pt x="72" y="4"/>
                </a:cubicBezTo>
                <a:cubicBezTo>
                  <a:pt x="69" y="2"/>
                  <a:pt x="69" y="2"/>
                  <a:pt x="69" y="2"/>
                </a:cubicBezTo>
                <a:cubicBezTo>
                  <a:pt x="69" y="1"/>
                  <a:pt x="69" y="1"/>
                  <a:pt x="69" y="1"/>
                </a:cubicBezTo>
                <a:cubicBezTo>
                  <a:pt x="66" y="1"/>
                  <a:pt x="66" y="1"/>
                  <a:pt x="66" y="1"/>
                </a:cubicBezTo>
                <a:cubicBezTo>
                  <a:pt x="62" y="1"/>
                  <a:pt x="62" y="1"/>
                  <a:pt x="62" y="1"/>
                </a:cubicBezTo>
                <a:cubicBezTo>
                  <a:pt x="59" y="5"/>
                  <a:pt x="59" y="5"/>
                  <a:pt x="59" y="5"/>
                </a:cubicBezTo>
                <a:cubicBezTo>
                  <a:pt x="56" y="6"/>
                  <a:pt x="56" y="6"/>
                  <a:pt x="56" y="6"/>
                </a:cubicBezTo>
                <a:cubicBezTo>
                  <a:pt x="55" y="6"/>
                  <a:pt x="55" y="6"/>
                  <a:pt x="55" y="6"/>
                </a:cubicBezTo>
                <a:cubicBezTo>
                  <a:pt x="53" y="8"/>
                  <a:pt x="53" y="8"/>
                  <a:pt x="53" y="8"/>
                </a:cubicBezTo>
                <a:cubicBezTo>
                  <a:pt x="50" y="8"/>
                  <a:pt x="50" y="8"/>
                  <a:pt x="50" y="8"/>
                </a:cubicBezTo>
                <a:cubicBezTo>
                  <a:pt x="48" y="13"/>
                  <a:pt x="48" y="13"/>
                  <a:pt x="48" y="13"/>
                </a:cubicBezTo>
                <a:cubicBezTo>
                  <a:pt x="43" y="14"/>
                  <a:pt x="43" y="14"/>
                  <a:pt x="43" y="14"/>
                </a:cubicBezTo>
                <a:cubicBezTo>
                  <a:pt x="41" y="19"/>
                  <a:pt x="41" y="19"/>
                  <a:pt x="41" y="19"/>
                </a:cubicBezTo>
                <a:cubicBezTo>
                  <a:pt x="40" y="22"/>
                  <a:pt x="40" y="22"/>
                  <a:pt x="40" y="22"/>
                </a:cubicBezTo>
                <a:cubicBezTo>
                  <a:pt x="37" y="22"/>
                  <a:pt x="37" y="22"/>
                  <a:pt x="37" y="22"/>
                </a:cubicBezTo>
                <a:cubicBezTo>
                  <a:pt x="32" y="28"/>
                  <a:pt x="32" y="28"/>
                  <a:pt x="32" y="28"/>
                </a:cubicBezTo>
                <a:cubicBezTo>
                  <a:pt x="32" y="31"/>
                  <a:pt x="32" y="31"/>
                  <a:pt x="32" y="31"/>
                </a:cubicBezTo>
                <a:cubicBezTo>
                  <a:pt x="28" y="38"/>
                  <a:pt x="28" y="38"/>
                  <a:pt x="28" y="38"/>
                </a:cubicBezTo>
                <a:cubicBezTo>
                  <a:pt x="26" y="41"/>
                  <a:pt x="26" y="41"/>
                  <a:pt x="26" y="41"/>
                </a:cubicBezTo>
                <a:cubicBezTo>
                  <a:pt x="25" y="46"/>
                  <a:pt x="25" y="46"/>
                  <a:pt x="25" y="46"/>
                </a:cubicBezTo>
                <a:cubicBezTo>
                  <a:pt x="23" y="49"/>
                  <a:pt x="23" y="49"/>
                  <a:pt x="23" y="49"/>
                </a:cubicBezTo>
                <a:cubicBezTo>
                  <a:pt x="17" y="60"/>
                  <a:pt x="17" y="60"/>
                  <a:pt x="17" y="60"/>
                </a:cubicBezTo>
                <a:cubicBezTo>
                  <a:pt x="13" y="63"/>
                  <a:pt x="13" y="63"/>
                  <a:pt x="13" y="63"/>
                </a:cubicBezTo>
                <a:cubicBezTo>
                  <a:pt x="8" y="65"/>
                  <a:pt x="8" y="65"/>
                  <a:pt x="8" y="65"/>
                </a:cubicBezTo>
                <a:cubicBezTo>
                  <a:pt x="6" y="69"/>
                  <a:pt x="6" y="69"/>
                  <a:pt x="6" y="69"/>
                </a:cubicBezTo>
                <a:cubicBezTo>
                  <a:pt x="4" y="71"/>
                  <a:pt x="4" y="71"/>
                  <a:pt x="4" y="71"/>
                </a:cubicBezTo>
                <a:cubicBezTo>
                  <a:pt x="3" y="73"/>
                  <a:pt x="3" y="73"/>
                  <a:pt x="3" y="73"/>
                </a:cubicBezTo>
                <a:cubicBezTo>
                  <a:pt x="2" y="76"/>
                  <a:pt x="2" y="76"/>
                  <a:pt x="2" y="76"/>
                </a:cubicBezTo>
                <a:cubicBezTo>
                  <a:pt x="0" y="79"/>
                  <a:pt x="0" y="79"/>
                  <a:pt x="0" y="79"/>
                </a:cubicBezTo>
                <a:cubicBezTo>
                  <a:pt x="1" y="84"/>
                  <a:pt x="1" y="84"/>
                  <a:pt x="1" y="84"/>
                </a:cubicBezTo>
                <a:cubicBezTo>
                  <a:pt x="2" y="87"/>
                  <a:pt x="2" y="87"/>
                  <a:pt x="2" y="87"/>
                </a:cubicBezTo>
                <a:cubicBezTo>
                  <a:pt x="3" y="91"/>
                  <a:pt x="3" y="91"/>
                  <a:pt x="3" y="91"/>
                </a:cubicBezTo>
                <a:cubicBezTo>
                  <a:pt x="3" y="95"/>
                  <a:pt x="3" y="95"/>
                  <a:pt x="3" y="95"/>
                </a:cubicBezTo>
                <a:cubicBezTo>
                  <a:pt x="7" y="98"/>
                  <a:pt x="7" y="98"/>
                  <a:pt x="7" y="98"/>
                </a:cubicBezTo>
                <a:cubicBezTo>
                  <a:pt x="11" y="97"/>
                  <a:pt x="11" y="97"/>
                  <a:pt x="11" y="97"/>
                </a:cubicBezTo>
                <a:cubicBezTo>
                  <a:pt x="16" y="93"/>
                  <a:pt x="16" y="93"/>
                  <a:pt x="16" y="93"/>
                </a:cubicBezTo>
                <a:cubicBezTo>
                  <a:pt x="19" y="91"/>
                  <a:pt x="19" y="91"/>
                  <a:pt x="19" y="91"/>
                </a:cubicBezTo>
                <a:cubicBezTo>
                  <a:pt x="20" y="92"/>
                  <a:pt x="20" y="92"/>
                  <a:pt x="20" y="92"/>
                </a:cubicBezTo>
                <a:cubicBezTo>
                  <a:pt x="20" y="93"/>
                  <a:pt x="20" y="93"/>
                  <a:pt x="20" y="93"/>
                </a:cubicBezTo>
                <a:cubicBezTo>
                  <a:pt x="21" y="92"/>
                  <a:pt x="21" y="92"/>
                  <a:pt x="21" y="92"/>
                </a:cubicBezTo>
                <a:lnTo>
                  <a:pt x="23" y="87"/>
                </a:lnTo>
                <a:close/>
              </a:path>
            </a:pathLst>
          </a:custGeom>
          <a:solidFill>
            <a:schemeClr val="accent5"/>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156" name="Freeform 104">
            <a:extLst>
              <a:ext uri="{FF2B5EF4-FFF2-40B4-BE49-F238E27FC236}">
                <a16:creationId xmlns:a16="http://schemas.microsoft.com/office/drawing/2014/main" id="{508E74B3-35DA-4829-9F4A-00D56543EA5C}"/>
              </a:ext>
            </a:extLst>
          </p:cNvPr>
          <p:cNvSpPr>
            <a:spLocks/>
          </p:cNvSpPr>
          <p:nvPr/>
        </p:nvSpPr>
        <p:spPr bwMode="auto">
          <a:xfrm>
            <a:off x="4213473" y="2217675"/>
            <a:ext cx="265239" cy="606636"/>
          </a:xfrm>
          <a:custGeom>
            <a:avLst/>
            <a:gdLst>
              <a:gd name="T0" fmla="*/ 329757991 w 10000"/>
              <a:gd name="T1" fmla="*/ 900343932 h 9895"/>
              <a:gd name="T2" fmla="*/ 321712352 w 10000"/>
              <a:gd name="T3" fmla="*/ 642988176 h 9895"/>
              <a:gd name="T4" fmla="*/ 305620110 w 10000"/>
              <a:gd name="T5" fmla="*/ 257355682 h 9895"/>
              <a:gd name="T6" fmla="*/ 281514137 w 10000"/>
              <a:gd name="T7" fmla="*/ 214195752 h 9895"/>
              <a:gd name="T8" fmla="*/ 249329623 w 10000"/>
              <a:gd name="T9" fmla="*/ 0 h 9895"/>
              <a:gd name="T10" fmla="*/ 233237382 w 10000"/>
              <a:gd name="T11" fmla="*/ 128677878 h 9895"/>
              <a:gd name="T12" fmla="*/ 217145140 w 10000"/>
              <a:gd name="T13" fmla="*/ 214195752 h 9895"/>
              <a:gd name="T14" fmla="*/ 176947920 w 10000"/>
              <a:gd name="T15" fmla="*/ 385627008 h 9895"/>
              <a:gd name="T16" fmla="*/ 144763406 w 10000"/>
              <a:gd name="T17" fmla="*/ 471551434 h 9895"/>
              <a:gd name="T18" fmla="*/ 144763406 w 10000"/>
              <a:gd name="T19" fmla="*/ 685741627 h 9895"/>
              <a:gd name="T20" fmla="*/ 112612851 w 10000"/>
              <a:gd name="T21" fmla="*/ 1028615184 h 9895"/>
              <a:gd name="T22" fmla="*/ 88473944 w 10000"/>
              <a:gd name="T23" fmla="*/ 1328729803 h 9895"/>
              <a:gd name="T24" fmla="*/ 80428336 w 10000"/>
              <a:gd name="T25" fmla="*/ 1586085559 h 9895"/>
              <a:gd name="T26" fmla="*/ 48243854 w 10000"/>
              <a:gd name="T27" fmla="*/ 1757522301 h 9895"/>
              <a:gd name="T28" fmla="*/ 32184514 w 10000"/>
              <a:gd name="T29" fmla="*/ 1971718053 h 9895"/>
              <a:gd name="T30" fmla="*/ 32184514 w 10000"/>
              <a:gd name="T31" fmla="*/ 2147483647 h 9895"/>
              <a:gd name="T32" fmla="*/ 32184514 w 10000"/>
              <a:gd name="T33" fmla="*/ 2147483647 h 9895"/>
              <a:gd name="T34" fmla="*/ 32184514 w 10000"/>
              <a:gd name="T35" fmla="*/ 2147483647 h 9895"/>
              <a:gd name="T36" fmla="*/ 8045607 w 10000"/>
              <a:gd name="T37" fmla="*/ 2147483647 h 9895"/>
              <a:gd name="T38" fmla="*/ 16092241 w 10000"/>
              <a:gd name="T39" fmla="*/ 2147483647 h 9895"/>
              <a:gd name="T40" fmla="*/ 57377416 w 10000"/>
              <a:gd name="T41" fmla="*/ 2147483647 h 9895"/>
              <a:gd name="T42" fmla="*/ 62950940 w 10000"/>
              <a:gd name="T43" fmla="*/ 2147483647 h 9895"/>
              <a:gd name="T44" fmla="*/ 80428336 w 10000"/>
              <a:gd name="T45" fmla="*/ 2147483647 h 9895"/>
              <a:gd name="T46" fmla="*/ 104566217 w 10000"/>
              <a:gd name="T47" fmla="*/ 2147483647 h 9895"/>
              <a:gd name="T48" fmla="*/ 144763406 w 10000"/>
              <a:gd name="T49" fmla="*/ 2147483647 h 9895"/>
              <a:gd name="T50" fmla="*/ 152810071 w 10000"/>
              <a:gd name="T51" fmla="*/ 2147483647 h 9895"/>
              <a:gd name="T52" fmla="*/ 193040161 w 10000"/>
              <a:gd name="T53" fmla="*/ 2147483647 h 9895"/>
              <a:gd name="T54" fmla="*/ 184994553 w 10000"/>
              <a:gd name="T55" fmla="*/ 2147483647 h 9895"/>
              <a:gd name="T56" fmla="*/ 168902312 w 10000"/>
              <a:gd name="T57" fmla="*/ 2147483647 h 9895"/>
              <a:gd name="T58" fmla="*/ 193040161 w 10000"/>
              <a:gd name="T59" fmla="*/ 1971718053 h 9895"/>
              <a:gd name="T60" fmla="*/ 265421864 w 10000"/>
              <a:gd name="T61" fmla="*/ 1714768849 h 9895"/>
              <a:gd name="T62" fmla="*/ 265421864 w 10000"/>
              <a:gd name="T63" fmla="*/ 1457407681 h 9895"/>
              <a:gd name="T64" fmla="*/ 305620110 w 10000"/>
              <a:gd name="T65" fmla="*/ 1157293062 h 9895"/>
              <a:gd name="T66" fmla="*/ 329757991 w 10000"/>
              <a:gd name="T67" fmla="*/ 1157293062 h 989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0000" h="9895">
                <a:moveTo>
                  <a:pt x="10000" y="2316"/>
                </a:moveTo>
                <a:lnTo>
                  <a:pt x="10000" y="2211"/>
                </a:lnTo>
                <a:lnTo>
                  <a:pt x="9756" y="1895"/>
                </a:lnTo>
                <a:lnTo>
                  <a:pt x="9756" y="1579"/>
                </a:lnTo>
                <a:lnTo>
                  <a:pt x="9756" y="1158"/>
                </a:lnTo>
                <a:lnTo>
                  <a:pt x="9268" y="632"/>
                </a:lnTo>
                <a:lnTo>
                  <a:pt x="9024" y="632"/>
                </a:lnTo>
                <a:lnTo>
                  <a:pt x="8537" y="526"/>
                </a:lnTo>
                <a:lnTo>
                  <a:pt x="7805" y="211"/>
                </a:lnTo>
                <a:lnTo>
                  <a:pt x="7561" y="0"/>
                </a:lnTo>
                <a:lnTo>
                  <a:pt x="7317" y="0"/>
                </a:lnTo>
                <a:lnTo>
                  <a:pt x="7073" y="316"/>
                </a:lnTo>
                <a:lnTo>
                  <a:pt x="7073" y="526"/>
                </a:lnTo>
                <a:lnTo>
                  <a:pt x="6585" y="526"/>
                </a:lnTo>
                <a:lnTo>
                  <a:pt x="5854" y="526"/>
                </a:lnTo>
                <a:lnTo>
                  <a:pt x="5366" y="947"/>
                </a:lnTo>
                <a:lnTo>
                  <a:pt x="5122" y="947"/>
                </a:lnTo>
                <a:lnTo>
                  <a:pt x="4390" y="1158"/>
                </a:lnTo>
                <a:lnTo>
                  <a:pt x="4146" y="1368"/>
                </a:lnTo>
                <a:lnTo>
                  <a:pt x="4390" y="1684"/>
                </a:lnTo>
                <a:lnTo>
                  <a:pt x="3902" y="2000"/>
                </a:lnTo>
                <a:lnTo>
                  <a:pt x="3415" y="2526"/>
                </a:lnTo>
                <a:lnTo>
                  <a:pt x="2927" y="2632"/>
                </a:lnTo>
                <a:lnTo>
                  <a:pt x="2683" y="3263"/>
                </a:lnTo>
                <a:lnTo>
                  <a:pt x="2195" y="3684"/>
                </a:lnTo>
                <a:lnTo>
                  <a:pt x="2439" y="3895"/>
                </a:lnTo>
                <a:lnTo>
                  <a:pt x="2439" y="4211"/>
                </a:lnTo>
                <a:lnTo>
                  <a:pt x="1463" y="4316"/>
                </a:lnTo>
                <a:lnTo>
                  <a:pt x="976" y="4526"/>
                </a:lnTo>
                <a:lnTo>
                  <a:pt x="976" y="4842"/>
                </a:lnTo>
                <a:cubicBezTo>
                  <a:pt x="976" y="4842"/>
                  <a:pt x="732" y="5263"/>
                  <a:pt x="732" y="5368"/>
                </a:cubicBezTo>
                <a:cubicBezTo>
                  <a:pt x="813" y="5544"/>
                  <a:pt x="895" y="5719"/>
                  <a:pt x="976" y="5895"/>
                </a:cubicBezTo>
                <a:lnTo>
                  <a:pt x="1463" y="6211"/>
                </a:lnTo>
                <a:lnTo>
                  <a:pt x="976" y="6421"/>
                </a:lnTo>
                <a:lnTo>
                  <a:pt x="976" y="6632"/>
                </a:lnTo>
                <a:lnTo>
                  <a:pt x="976" y="7053"/>
                </a:lnTo>
                <a:cubicBezTo>
                  <a:pt x="976" y="7158"/>
                  <a:pt x="732" y="7158"/>
                  <a:pt x="732" y="7158"/>
                </a:cubicBezTo>
                <a:lnTo>
                  <a:pt x="244" y="7684"/>
                </a:lnTo>
                <a:lnTo>
                  <a:pt x="0" y="7789"/>
                </a:lnTo>
                <a:cubicBezTo>
                  <a:pt x="488" y="8316"/>
                  <a:pt x="329" y="8217"/>
                  <a:pt x="488" y="8316"/>
                </a:cubicBezTo>
                <a:cubicBezTo>
                  <a:pt x="647" y="8415"/>
                  <a:pt x="746" y="8264"/>
                  <a:pt x="955" y="8384"/>
                </a:cubicBezTo>
                <a:cubicBezTo>
                  <a:pt x="1164" y="8504"/>
                  <a:pt x="1597" y="8867"/>
                  <a:pt x="1740" y="9038"/>
                </a:cubicBezTo>
                <a:cubicBezTo>
                  <a:pt x="1883" y="9209"/>
                  <a:pt x="1786" y="9301"/>
                  <a:pt x="1814" y="9410"/>
                </a:cubicBezTo>
                <a:cubicBezTo>
                  <a:pt x="1842" y="9519"/>
                  <a:pt x="1865" y="9637"/>
                  <a:pt x="1909" y="9693"/>
                </a:cubicBezTo>
                <a:cubicBezTo>
                  <a:pt x="1953" y="9749"/>
                  <a:pt x="1990" y="9709"/>
                  <a:pt x="2078" y="9743"/>
                </a:cubicBezTo>
                <a:cubicBezTo>
                  <a:pt x="2166" y="9777"/>
                  <a:pt x="2338" y="9905"/>
                  <a:pt x="2439" y="9895"/>
                </a:cubicBezTo>
                <a:cubicBezTo>
                  <a:pt x="2540" y="9885"/>
                  <a:pt x="2602" y="9754"/>
                  <a:pt x="2683" y="9684"/>
                </a:cubicBezTo>
                <a:lnTo>
                  <a:pt x="3171" y="9474"/>
                </a:lnTo>
                <a:lnTo>
                  <a:pt x="3902" y="9474"/>
                </a:lnTo>
                <a:lnTo>
                  <a:pt x="4390" y="9053"/>
                </a:lnTo>
                <a:cubicBezTo>
                  <a:pt x="4471" y="8807"/>
                  <a:pt x="4553" y="8562"/>
                  <a:pt x="4634" y="8316"/>
                </a:cubicBezTo>
                <a:lnTo>
                  <a:pt x="4634" y="7895"/>
                </a:lnTo>
                <a:lnTo>
                  <a:pt x="5122" y="7789"/>
                </a:lnTo>
                <a:lnTo>
                  <a:pt x="5854" y="7684"/>
                </a:lnTo>
                <a:lnTo>
                  <a:pt x="5854" y="7158"/>
                </a:lnTo>
                <a:lnTo>
                  <a:pt x="5610" y="6842"/>
                </a:lnTo>
                <a:lnTo>
                  <a:pt x="4878" y="6632"/>
                </a:lnTo>
                <a:cubicBezTo>
                  <a:pt x="4959" y="6386"/>
                  <a:pt x="5041" y="6141"/>
                  <a:pt x="5122" y="5895"/>
                </a:cubicBezTo>
                <a:lnTo>
                  <a:pt x="5122" y="5368"/>
                </a:lnTo>
                <a:lnTo>
                  <a:pt x="5854" y="4842"/>
                </a:lnTo>
                <a:lnTo>
                  <a:pt x="6585" y="4632"/>
                </a:lnTo>
                <a:lnTo>
                  <a:pt x="8049" y="4211"/>
                </a:lnTo>
                <a:lnTo>
                  <a:pt x="8293" y="3895"/>
                </a:lnTo>
                <a:lnTo>
                  <a:pt x="8049" y="3579"/>
                </a:lnTo>
                <a:lnTo>
                  <a:pt x="8537" y="3263"/>
                </a:lnTo>
                <a:lnTo>
                  <a:pt x="9268" y="2842"/>
                </a:lnTo>
                <a:lnTo>
                  <a:pt x="10000" y="2947"/>
                </a:lnTo>
                <a:lnTo>
                  <a:pt x="10000" y="2842"/>
                </a:lnTo>
                <a:lnTo>
                  <a:pt x="10000" y="2316"/>
                </a:lnTo>
                <a:close/>
              </a:path>
            </a:pathLst>
          </a:custGeom>
          <a:solidFill>
            <a:schemeClr val="accent5"/>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157" name="Freeform 105">
            <a:extLst>
              <a:ext uri="{FF2B5EF4-FFF2-40B4-BE49-F238E27FC236}">
                <a16:creationId xmlns:a16="http://schemas.microsoft.com/office/drawing/2014/main" id="{6BB4D36E-E0E3-4257-9DCF-5208271EA497}"/>
              </a:ext>
            </a:extLst>
          </p:cNvPr>
          <p:cNvSpPr>
            <a:spLocks/>
          </p:cNvSpPr>
          <p:nvPr/>
        </p:nvSpPr>
        <p:spPr bwMode="auto">
          <a:xfrm>
            <a:off x="4440634" y="2934608"/>
            <a:ext cx="368971" cy="237664"/>
          </a:xfrm>
          <a:custGeom>
            <a:avLst/>
            <a:gdLst>
              <a:gd name="T0" fmla="*/ 2147483647 w 57"/>
              <a:gd name="T1" fmla="*/ 2147483647 h 37"/>
              <a:gd name="T2" fmla="*/ 2147483647 w 57"/>
              <a:gd name="T3" fmla="*/ 2147483647 h 37"/>
              <a:gd name="T4" fmla="*/ 2147483647 w 57"/>
              <a:gd name="T5" fmla="*/ 2147483647 h 37"/>
              <a:gd name="T6" fmla="*/ 2147483647 w 57"/>
              <a:gd name="T7" fmla="*/ 2147483647 h 37"/>
              <a:gd name="T8" fmla="*/ 2147483647 w 57"/>
              <a:gd name="T9" fmla="*/ 2147483647 h 37"/>
              <a:gd name="T10" fmla="*/ 2147483647 w 57"/>
              <a:gd name="T11" fmla="*/ 2147483647 h 37"/>
              <a:gd name="T12" fmla="*/ 2147483647 w 57"/>
              <a:gd name="T13" fmla="*/ 2147483647 h 37"/>
              <a:gd name="T14" fmla="*/ 2147483647 w 57"/>
              <a:gd name="T15" fmla="*/ 2147483647 h 37"/>
              <a:gd name="T16" fmla="*/ 2147483647 w 57"/>
              <a:gd name="T17" fmla="*/ 2147483647 h 37"/>
              <a:gd name="T18" fmla="*/ 2147483647 w 57"/>
              <a:gd name="T19" fmla="*/ 2147483647 h 37"/>
              <a:gd name="T20" fmla="*/ 2147483647 w 57"/>
              <a:gd name="T21" fmla="*/ 2147483647 h 37"/>
              <a:gd name="T22" fmla="*/ 2147483647 w 57"/>
              <a:gd name="T23" fmla="*/ 0 h 37"/>
              <a:gd name="T24" fmla="*/ 2147483647 w 57"/>
              <a:gd name="T25" fmla="*/ 0 h 37"/>
              <a:gd name="T26" fmla="*/ 2147483647 w 57"/>
              <a:gd name="T27" fmla="*/ 2147483647 h 37"/>
              <a:gd name="T28" fmla="*/ 2147483647 w 57"/>
              <a:gd name="T29" fmla="*/ 2147483647 h 37"/>
              <a:gd name="T30" fmla="*/ 2147483647 w 57"/>
              <a:gd name="T31" fmla="*/ 2147483647 h 37"/>
              <a:gd name="T32" fmla="*/ 2147483647 w 57"/>
              <a:gd name="T33" fmla="*/ 2147483647 h 37"/>
              <a:gd name="T34" fmla="*/ 2147483647 w 57"/>
              <a:gd name="T35" fmla="*/ 2147483647 h 37"/>
              <a:gd name="T36" fmla="*/ 2147483647 w 57"/>
              <a:gd name="T37" fmla="*/ 2147483647 h 37"/>
              <a:gd name="T38" fmla="*/ 2147483647 w 57"/>
              <a:gd name="T39" fmla="*/ 2147483647 h 37"/>
              <a:gd name="T40" fmla="*/ 2147483647 w 57"/>
              <a:gd name="T41" fmla="*/ 2147483647 h 37"/>
              <a:gd name="T42" fmla="*/ 2147483647 w 57"/>
              <a:gd name="T43" fmla="*/ 2147483647 h 37"/>
              <a:gd name="T44" fmla="*/ 0 w 57"/>
              <a:gd name="T45" fmla="*/ 2147483647 h 37"/>
              <a:gd name="T46" fmla="*/ 0 w 57"/>
              <a:gd name="T47" fmla="*/ 2147483647 h 37"/>
              <a:gd name="T48" fmla="*/ 2147483647 w 57"/>
              <a:gd name="T49" fmla="*/ 2147483647 h 37"/>
              <a:gd name="T50" fmla="*/ 2147483647 w 57"/>
              <a:gd name="T51" fmla="*/ 2147483647 h 37"/>
              <a:gd name="T52" fmla="*/ 2147483647 w 57"/>
              <a:gd name="T53" fmla="*/ 2147483647 h 37"/>
              <a:gd name="T54" fmla="*/ 2147483647 w 57"/>
              <a:gd name="T55" fmla="*/ 2147483647 h 37"/>
              <a:gd name="T56" fmla="*/ 2147483647 w 57"/>
              <a:gd name="T57" fmla="*/ 2147483647 h 37"/>
              <a:gd name="T58" fmla="*/ 2147483647 w 57"/>
              <a:gd name="T59" fmla="*/ 2147483647 h 37"/>
              <a:gd name="T60" fmla="*/ 2147483647 w 57"/>
              <a:gd name="T61" fmla="*/ 2147483647 h 37"/>
              <a:gd name="T62" fmla="*/ 2147483647 w 57"/>
              <a:gd name="T63" fmla="*/ 2147483647 h 37"/>
              <a:gd name="T64" fmla="*/ 2147483647 w 57"/>
              <a:gd name="T65" fmla="*/ 2147483647 h 37"/>
              <a:gd name="T66" fmla="*/ 2147483647 w 57"/>
              <a:gd name="T67" fmla="*/ 2147483647 h 37"/>
              <a:gd name="T68" fmla="*/ 2147483647 w 57"/>
              <a:gd name="T69" fmla="*/ 2147483647 h 37"/>
              <a:gd name="T70" fmla="*/ 2147483647 w 57"/>
              <a:gd name="T71" fmla="*/ 2147483647 h 37"/>
              <a:gd name="T72" fmla="*/ 2147483647 w 57"/>
              <a:gd name="T73" fmla="*/ 2147483647 h 37"/>
              <a:gd name="T74" fmla="*/ 2147483647 w 57"/>
              <a:gd name="T75" fmla="*/ 2147483647 h 37"/>
              <a:gd name="T76" fmla="*/ 2147483647 w 57"/>
              <a:gd name="T77" fmla="*/ 2147483647 h 37"/>
              <a:gd name="T78" fmla="*/ 2147483647 w 57"/>
              <a:gd name="T79" fmla="*/ 2147483647 h 37"/>
              <a:gd name="T80" fmla="*/ 2147483647 w 57"/>
              <a:gd name="T81" fmla="*/ 2147483647 h 37"/>
              <a:gd name="T82" fmla="*/ 2147483647 w 57"/>
              <a:gd name="T83" fmla="*/ 2147483647 h 37"/>
              <a:gd name="T84" fmla="*/ 2147483647 w 57"/>
              <a:gd name="T85" fmla="*/ 2147483647 h 37"/>
              <a:gd name="T86" fmla="*/ 2147483647 w 57"/>
              <a:gd name="T87" fmla="*/ 2147483647 h 37"/>
              <a:gd name="T88" fmla="*/ 2147483647 w 57"/>
              <a:gd name="T89" fmla="*/ 2147483647 h 37"/>
              <a:gd name="T90" fmla="*/ 2147483647 w 57"/>
              <a:gd name="T91" fmla="*/ 2147483647 h 37"/>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57" h="37">
                <a:moveTo>
                  <a:pt x="54" y="22"/>
                </a:moveTo>
                <a:cubicBezTo>
                  <a:pt x="56" y="21"/>
                  <a:pt x="56" y="21"/>
                  <a:pt x="56" y="21"/>
                </a:cubicBezTo>
                <a:cubicBezTo>
                  <a:pt x="57" y="16"/>
                  <a:pt x="57" y="16"/>
                  <a:pt x="57" y="16"/>
                </a:cubicBezTo>
                <a:cubicBezTo>
                  <a:pt x="57" y="14"/>
                  <a:pt x="57" y="14"/>
                  <a:pt x="57" y="14"/>
                </a:cubicBezTo>
                <a:cubicBezTo>
                  <a:pt x="52" y="12"/>
                  <a:pt x="52" y="12"/>
                  <a:pt x="52" y="12"/>
                </a:cubicBezTo>
                <a:cubicBezTo>
                  <a:pt x="47" y="9"/>
                  <a:pt x="47" y="9"/>
                  <a:pt x="47" y="9"/>
                </a:cubicBezTo>
                <a:cubicBezTo>
                  <a:pt x="45" y="9"/>
                  <a:pt x="45" y="9"/>
                  <a:pt x="45" y="9"/>
                </a:cubicBezTo>
                <a:cubicBezTo>
                  <a:pt x="42" y="7"/>
                  <a:pt x="42" y="7"/>
                  <a:pt x="42" y="7"/>
                </a:cubicBezTo>
                <a:cubicBezTo>
                  <a:pt x="40" y="4"/>
                  <a:pt x="40" y="4"/>
                  <a:pt x="40" y="4"/>
                </a:cubicBezTo>
                <a:cubicBezTo>
                  <a:pt x="33" y="1"/>
                  <a:pt x="33" y="1"/>
                  <a:pt x="33" y="1"/>
                </a:cubicBezTo>
                <a:cubicBezTo>
                  <a:pt x="31" y="1"/>
                  <a:pt x="31" y="1"/>
                  <a:pt x="31" y="1"/>
                </a:cubicBezTo>
                <a:cubicBezTo>
                  <a:pt x="31" y="0"/>
                  <a:pt x="31" y="0"/>
                  <a:pt x="31" y="0"/>
                </a:cubicBezTo>
                <a:cubicBezTo>
                  <a:pt x="30" y="0"/>
                  <a:pt x="30" y="0"/>
                  <a:pt x="30" y="0"/>
                </a:cubicBezTo>
                <a:cubicBezTo>
                  <a:pt x="28" y="6"/>
                  <a:pt x="28" y="6"/>
                  <a:pt x="28" y="6"/>
                </a:cubicBezTo>
                <a:cubicBezTo>
                  <a:pt x="24" y="5"/>
                  <a:pt x="24" y="5"/>
                  <a:pt x="24" y="5"/>
                </a:cubicBezTo>
                <a:cubicBezTo>
                  <a:pt x="17" y="5"/>
                  <a:pt x="17" y="5"/>
                  <a:pt x="17" y="5"/>
                </a:cubicBezTo>
                <a:cubicBezTo>
                  <a:pt x="11" y="3"/>
                  <a:pt x="11" y="3"/>
                  <a:pt x="11" y="3"/>
                </a:cubicBezTo>
                <a:cubicBezTo>
                  <a:pt x="7" y="3"/>
                  <a:pt x="7" y="3"/>
                  <a:pt x="7" y="3"/>
                </a:cubicBezTo>
                <a:cubicBezTo>
                  <a:pt x="5" y="4"/>
                  <a:pt x="5" y="4"/>
                  <a:pt x="5" y="4"/>
                </a:cubicBezTo>
                <a:cubicBezTo>
                  <a:pt x="6" y="8"/>
                  <a:pt x="6" y="8"/>
                  <a:pt x="6" y="8"/>
                </a:cubicBezTo>
                <a:cubicBezTo>
                  <a:pt x="4" y="10"/>
                  <a:pt x="4" y="10"/>
                  <a:pt x="4" y="10"/>
                </a:cubicBezTo>
                <a:cubicBezTo>
                  <a:pt x="2" y="15"/>
                  <a:pt x="2" y="15"/>
                  <a:pt x="2" y="15"/>
                </a:cubicBezTo>
                <a:cubicBezTo>
                  <a:pt x="0" y="15"/>
                  <a:pt x="0" y="15"/>
                  <a:pt x="0" y="15"/>
                </a:cubicBezTo>
                <a:cubicBezTo>
                  <a:pt x="0" y="18"/>
                  <a:pt x="0" y="18"/>
                  <a:pt x="0" y="18"/>
                </a:cubicBezTo>
                <a:cubicBezTo>
                  <a:pt x="1" y="19"/>
                  <a:pt x="1" y="19"/>
                  <a:pt x="1" y="19"/>
                </a:cubicBezTo>
                <a:cubicBezTo>
                  <a:pt x="2" y="20"/>
                  <a:pt x="2" y="20"/>
                  <a:pt x="2" y="20"/>
                </a:cubicBezTo>
                <a:cubicBezTo>
                  <a:pt x="3" y="21"/>
                  <a:pt x="3" y="21"/>
                  <a:pt x="3" y="21"/>
                </a:cubicBezTo>
                <a:cubicBezTo>
                  <a:pt x="12" y="20"/>
                  <a:pt x="12" y="20"/>
                  <a:pt x="12" y="20"/>
                </a:cubicBezTo>
                <a:cubicBezTo>
                  <a:pt x="18" y="20"/>
                  <a:pt x="18" y="20"/>
                  <a:pt x="18" y="20"/>
                </a:cubicBezTo>
                <a:cubicBezTo>
                  <a:pt x="24" y="24"/>
                  <a:pt x="24" y="24"/>
                  <a:pt x="24" y="24"/>
                </a:cubicBezTo>
                <a:cubicBezTo>
                  <a:pt x="24" y="24"/>
                  <a:pt x="26" y="26"/>
                  <a:pt x="25" y="28"/>
                </a:cubicBezTo>
                <a:cubicBezTo>
                  <a:pt x="25" y="29"/>
                  <a:pt x="22" y="30"/>
                  <a:pt x="22" y="30"/>
                </a:cubicBezTo>
                <a:cubicBezTo>
                  <a:pt x="21" y="33"/>
                  <a:pt x="21" y="33"/>
                  <a:pt x="21" y="33"/>
                </a:cubicBezTo>
                <a:cubicBezTo>
                  <a:pt x="24" y="34"/>
                  <a:pt x="24" y="34"/>
                  <a:pt x="24" y="34"/>
                </a:cubicBezTo>
                <a:cubicBezTo>
                  <a:pt x="25" y="32"/>
                  <a:pt x="25" y="32"/>
                  <a:pt x="25" y="32"/>
                </a:cubicBezTo>
                <a:cubicBezTo>
                  <a:pt x="30" y="29"/>
                  <a:pt x="30" y="29"/>
                  <a:pt x="30" y="29"/>
                </a:cubicBezTo>
                <a:cubicBezTo>
                  <a:pt x="33" y="29"/>
                  <a:pt x="33" y="29"/>
                  <a:pt x="33" y="29"/>
                </a:cubicBezTo>
                <a:cubicBezTo>
                  <a:pt x="36" y="32"/>
                  <a:pt x="36" y="32"/>
                  <a:pt x="36" y="32"/>
                </a:cubicBezTo>
                <a:cubicBezTo>
                  <a:pt x="34" y="34"/>
                  <a:pt x="34" y="34"/>
                  <a:pt x="34" y="34"/>
                </a:cubicBezTo>
                <a:cubicBezTo>
                  <a:pt x="37" y="37"/>
                  <a:pt x="37" y="37"/>
                  <a:pt x="37" y="37"/>
                </a:cubicBezTo>
                <a:cubicBezTo>
                  <a:pt x="45" y="34"/>
                  <a:pt x="45" y="34"/>
                  <a:pt x="45" y="34"/>
                </a:cubicBezTo>
                <a:cubicBezTo>
                  <a:pt x="41" y="31"/>
                  <a:pt x="41" y="31"/>
                  <a:pt x="41" y="31"/>
                </a:cubicBezTo>
                <a:cubicBezTo>
                  <a:pt x="43" y="28"/>
                  <a:pt x="43" y="28"/>
                  <a:pt x="43" y="28"/>
                </a:cubicBezTo>
                <a:cubicBezTo>
                  <a:pt x="50" y="27"/>
                  <a:pt x="50" y="27"/>
                  <a:pt x="50" y="27"/>
                </a:cubicBezTo>
                <a:cubicBezTo>
                  <a:pt x="51" y="25"/>
                  <a:pt x="51" y="25"/>
                  <a:pt x="51" y="25"/>
                </a:cubicBezTo>
                <a:lnTo>
                  <a:pt x="54" y="22"/>
                </a:lnTo>
                <a:close/>
              </a:path>
            </a:pathLst>
          </a:custGeom>
          <a:solidFill>
            <a:schemeClr val="accent5"/>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158" name="Freeform 106">
            <a:extLst>
              <a:ext uri="{FF2B5EF4-FFF2-40B4-BE49-F238E27FC236}">
                <a16:creationId xmlns:a16="http://schemas.microsoft.com/office/drawing/2014/main" id="{419757EC-F4FA-4787-BC38-FA004D9ADB1B}"/>
              </a:ext>
            </a:extLst>
          </p:cNvPr>
          <p:cNvSpPr>
            <a:spLocks/>
          </p:cNvSpPr>
          <p:nvPr/>
        </p:nvSpPr>
        <p:spPr bwMode="auto">
          <a:xfrm>
            <a:off x="4653350" y="2934608"/>
            <a:ext cx="45957" cy="24948"/>
          </a:xfrm>
          <a:custGeom>
            <a:avLst/>
            <a:gdLst>
              <a:gd name="T0" fmla="*/ 2147483647 w 42"/>
              <a:gd name="T1" fmla="*/ 2147483647 h 24"/>
              <a:gd name="T2" fmla="*/ 2147483647 w 42"/>
              <a:gd name="T3" fmla="*/ 0 h 24"/>
              <a:gd name="T4" fmla="*/ 0 w 42"/>
              <a:gd name="T5" fmla="*/ 2147483647 h 24"/>
              <a:gd name="T6" fmla="*/ 2147483647 w 42"/>
              <a:gd name="T7" fmla="*/ 2147483647 h 24"/>
              <a:gd name="T8" fmla="*/ 2147483647 w 42"/>
              <a:gd name="T9" fmla="*/ 2147483647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 h="24">
                <a:moveTo>
                  <a:pt x="36" y="24"/>
                </a:moveTo>
                <a:lnTo>
                  <a:pt x="18" y="0"/>
                </a:lnTo>
                <a:lnTo>
                  <a:pt x="0" y="6"/>
                </a:lnTo>
                <a:lnTo>
                  <a:pt x="42" y="24"/>
                </a:lnTo>
                <a:lnTo>
                  <a:pt x="36" y="24"/>
                </a:lnTo>
                <a:close/>
              </a:path>
            </a:pathLst>
          </a:custGeom>
          <a:solidFill>
            <a:schemeClr val="bg1">
              <a:lumMod val="95000"/>
            </a:schemeClr>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159" name="Freeform 107">
            <a:extLst>
              <a:ext uri="{FF2B5EF4-FFF2-40B4-BE49-F238E27FC236}">
                <a16:creationId xmlns:a16="http://schemas.microsoft.com/office/drawing/2014/main" id="{2E79F6CB-CD69-406F-BDAA-DB011DCF575B}"/>
              </a:ext>
            </a:extLst>
          </p:cNvPr>
          <p:cNvSpPr>
            <a:spLocks/>
          </p:cNvSpPr>
          <p:nvPr/>
        </p:nvSpPr>
        <p:spPr bwMode="auto">
          <a:xfrm>
            <a:off x="4394676" y="2830876"/>
            <a:ext cx="64341" cy="39392"/>
          </a:xfrm>
          <a:custGeom>
            <a:avLst/>
            <a:gdLst>
              <a:gd name="T0" fmla="*/ 2147483647 w 60"/>
              <a:gd name="T1" fmla="*/ 2147483647 h 36"/>
              <a:gd name="T2" fmla="*/ 2147483647 w 60"/>
              <a:gd name="T3" fmla="*/ 2147483647 h 36"/>
              <a:gd name="T4" fmla="*/ 2147483647 w 60"/>
              <a:gd name="T5" fmla="*/ 2147483647 h 36"/>
              <a:gd name="T6" fmla="*/ 2147483647 w 60"/>
              <a:gd name="T7" fmla="*/ 2147483647 h 36"/>
              <a:gd name="T8" fmla="*/ 2147483647 w 60"/>
              <a:gd name="T9" fmla="*/ 0 h 36"/>
              <a:gd name="T10" fmla="*/ 2147483647 w 60"/>
              <a:gd name="T11" fmla="*/ 0 h 36"/>
              <a:gd name="T12" fmla="*/ 2147483647 w 60"/>
              <a:gd name="T13" fmla="*/ 2147483647 h 36"/>
              <a:gd name="T14" fmla="*/ 0 w 60"/>
              <a:gd name="T15" fmla="*/ 2147483647 h 36"/>
              <a:gd name="T16" fmla="*/ 2147483647 w 60"/>
              <a:gd name="T17" fmla="*/ 2147483647 h 36"/>
              <a:gd name="T18" fmla="*/ 2147483647 w 60"/>
              <a:gd name="T19" fmla="*/ 2147483647 h 3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0" h="36">
                <a:moveTo>
                  <a:pt x="54" y="36"/>
                </a:moveTo>
                <a:lnTo>
                  <a:pt x="60" y="24"/>
                </a:lnTo>
                <a:lnTo>
                  <a:pt x="54" y="12"/>
                </a:lnTo>
                <a:lnTo>
                  <a:pt x="42" y="6"/>
                </a:lnTo>
                <a:lnTo>
                  <a:pt x="30" y="0"/>
                </a:lnTo>
                <a:lnTo>
                  <a:pt x="18" y="0"/>
                </a:lnTo>
                <a:lnTo>
                  <a:pt x="6" y="12"/>
                </a:lnTo>
                <a:lnTo>
                  <a:pt x="0" y="18"/>
                </a:lnTo>
                <a:lnTo>
                  <a:pt x="12" y="30"/>
                </a:lnTo>
                <a:lnTo>
                  <a:pt x="54" y="36"/>
                </a:lnTo>
                <a:close/>
              </a:path>
            </a:pathLst>
          </a:custGeom>
          <a:solidFill>
            <a:schemeClr val="accent5"/>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160" name="Freeform 108">
            <a:extLst>
              <a:ext uri="{FF2B5EF4-FFF2-40B4-BE49-F238E27FC236}">
                <a16:creationId xmlns:a16="http://schemas.microsoft.com/office/drawing/2014/main" id="{3DD04608-27B1-4D1C-ABAC-BB36B5EC7990}"/>
              </a:ext>
            </a:extLst>
          </p:cNvPr>
          <p:cNvSpPr>
            <a:spLocks/>
          </p:cNvSpPr>
          <p:nvPr/>
        </p:nvSpPr>
        <p:spPr bwMode="auto">
          <a:xfrm>
            <a:off x="4277814" y="2850572"/>
            <a:ext cx="200898" cy="179890"/>
          </a:xfrm>
          <a:custGeom>
            <a:avLst/>
            <a:gdLst>
              <a:gd name="T0" fmla="*/ 2147483647 w 31"/>
              <a:gd name="T1" fmla="*/ 2147483647 h 28"/>
              <a:gd name="T2" fmla="*/ 2147483647 w 31"/>
              <a:gd name="T3" fmla="*/ 2147483647 h 28"/>
              <a:gd name="T4" fmla="*/ 2147483647 w 31"/>
              <a:gd name="T5" fmla="*/ 2147483647 h 28"/>
              <a:gd name="T6" fmla="*/ 2147483647 w 31"/>
              <a:gd name="T7" fmla="*/ 2147483647 h 28"/>
              <a:gd name="T8" fmla="*/ 2147483647 w 31"/>
              <a:gd name="T9" fmla="*/ 2147483647 h 28"/>
              <a:gd name="T10" fmla="*/ 2147483647 w 31"/>
              <a:gd name="T11" fmla="*/ 2147483647 h 28"/>
              <a:gd name="T12" fmla="*/ 2147483647 w 31"/>
              <a:gd name="T13" fmla="*/ 2147483647 h 28"/>
              <a:gd name="T14" fmla="*/ 2147483647 w 31"/>
              <a:gd name="T15" fmla="*/ 2147483647 h 28"/>
              <a:gd name="T16" fmla="*/ 2147483647 w 31"/>
              <a:gd name="T17" fmla="*/ 2147483647 h 28"/>
              <a:gd name="T18" fmla="*/ 2147483647 w 31"/>
              <a:gd name="T19" fmla="*/ 2147483647 h 28"/>
              <a:gd name="T20" fmla="*/ 2147483647 w 31"/>
              <a:gd name="T21" fmla="*/ 2147483647 h 28"/>
              <a:gd name="T22" fmla="*/ 2147483647 w 31"/>
              <a:gd name="T23" fmla="*/ 2147483647 h 28"/>
              <a:gd name="T24" fmla="*/ 2147483647 w 31"/>
              <a:gd name="T25" fmla="*/ 2147483647 h 28"/>
              <a:gd name="T26" fmla="*/ 2147483647 w 31"/>
              <a:gd name="T27" fmla="*/ 2147483647 h 28"/>
              <a:gd name="T28" fmla="*/ 2147483647 w 31"/>
              <a:gd name="T29" fmla="*/ 2147483647 h 28"/>
              <a:gd name="T30" fmla="*/ 2147483647 w 31"/>
              <a:gd name="T31" fmla="*/ 2147483647 h 28"/>
              <a:gd name="T32" fmla="*/ 2147483647 w 31"/>
              <a:gd name="T33" fmla="*/ 2147483647 h 28"/>
              <a:gd name="T34" fmla="*/ 2147483647 w 31"/>
              <a:gd name="T35" fmla="*/ 2147483647 h 28"/>
              <a:gd name="T36" fmla="*/ 2147483647 w 31"/>
              <a:gd name="T37" fmla="*/ 2147483647 h 28"/>
              <a:gd name="T38" fmla="*/ 2147483647 w 31"/>
              <a:gd name="T39" fmla="*/ 2147483647 h 28"/>
              <a:gd name="T40" fmla="*/ 2147483647 w 31"/>
              <a:gd name="T41" fmla="*/ 2147483647 h 28"/>
              <a:gd name="T42" fmla="*/ 2147483647 w 31"/>
              <a:gd name="T43" fmla="*/ 2147483647 h 28"/>
              <a:gd name="T44" fmla="*/ 2147483647 w 31"/>
              <a:gd name="T45" fmla="*/ 2147483647 h 28"/>
              <a:gd name="T46" fmla="*/ 2147483647 w 31"/>
              <a:gd name="T47" fmla="*/ 0 h 28"/>
              <a:gd name="T48" fmla="*/ 2147483647 w 31"/>
              <a:gd name="T49" fmla="*/ 2147483647 h 28"/>
              <a:gd name="T50" fmla="*/ 2147483647 w 31"/>
              <a:gd name="T51" fmla="*/ 2147483647 h 28"/>
              <a:gd name="T52" fmla="*/ 2147483647 w 31"/>
              <a:gd name="T53" fmla="*/ 0 h 28"/>
              <a:gd name="T54" fmla="*/ 2147483647 w 31"/>
              <a:gd name="T55" fmla="*/ 0 h 28"/>
              <a:gd name="T56" fmla="*/ 2147483647 w 31"/>
              <a:gd name="T57" fmla="*/ 2147483647 h 28"/>
              <a:gd name="T58" fmla="*/ 2147483647 w 31"/>
              <a:gd name="T59" fmla="*/ 2147483647 h 28"/>
              <a:gd name="T60" fmla="*/ 0 w 31"/>
              <a:gd name="T61" fmla="*/ 2147483647 h 28"/>
              <a:gd name="T62" fmla="*/ 0 w 31"/>
              <a:gd name="T63" fmla="*/ 2147483647 h 28"/>
              <a:gd name="T64" fmla="*/ 2147483647 w 31"/>
              <a:gd name="T65" fmla="*/ 2147483647 h 2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31" h="28">
                <a:moveTo>
                  <a:pt x="1" y="9"/>
                </a:moveTo>
                <a:cubicBezTo>
                  <a:pt x="1" y="10"/>
                  <a:pt x="1" y="10"/>
                  <a:pt x="1" y="10"/>
                </a:cubicBezTo>
                <a:cubicBezTo>
                  <a:pt x="1" y="13"/>
                  <a:pt x="1" y="13"/>
                  <a:pt x="1" y="13"/>
                </a:cubicBezTo>
                <a:cubicBezTo>
                  <a:pt x="1" y="13"/>
                  <a:pt x="1" y="17"/>
                  <a:pt x="2" y="17"/>
                </a:cubicBezTo>
                <a:cubicBezTo>
                  <a:pt x="2" y="17"/>
                  <a:pt x="2" y="19"/>
                  <a:pt x="2" y="20"/>
                </a:cubicBezTo>
                <a:cubicBezTo>
                  <a:pt x="6" y="22"/>
                  <a:pt x="6" y="22"/>
                  <a:pt x="6" y="22"/>
                </a:cubicBezTo>
                <a:cubicBezTo>
                  <a:pt x="10" y="24"/>
                  <a:pt x="10" y="24"/>
                  <a:pt x="10" y="24"/>
                </a:cubicBezTo>
                <a:cubicBezTo>
                  <a:pt x="15" y="26"/>
                  <a:pt x="15" y="26"/>
                  <a:pt x="15" y="26"/>
                </a:cubicBezTo>
                <a:cubicBezTo>
                  <a:pt x="15" y="26"/>
                  <a:pt x="15" y="26"/>
                  <a:pt x="15" y="26"/>
                </a:cubicBezTo>
                <a:cubicBezTo>
                  <a:pt x="19" y="28"/>
                  <a:pt x="19" y="28"/>
                  <a:pt x="19" y="28"/>
                </a:cubicBezTo>
                <a:cubicBezTo>
                  <a:pt x="23" y="28"/>
                  <a:pt x="23" y="28"/>
                  <a:pt x="23" y="28"/>
                </a:cubicBezTo>
                <a:cubicBezTo>
                  <a:pt x="25" y="28"/>
                  <a:pt x="25" y="28"/>
                  <a:pt x="25" y="28"/>
                </a:cubicBezTo>
                <a:cubicBezTo>
                  <a:pt x="27" y="28"/>
                  <a:pt x="27" y="28"/>
                  <a:pt x="27" y="28"/>
                </a:cubicBezTo>
                <a:cubicBezTo>
                  <a:pt x="29" y="23"/>
                  <a:pt x="29" y="23"/>
                  <a:pt x="29" y="23"/>
                </a:cubicBezTo>
                <a:cubicBezTo>
                  <a:pt x="31" y="21"/>
                  <a:pt x="31" y="21"/>
                  <a:pt x="31" y="21"/>
                </a:cubicBezTo>
                <a:cubicBezTo>
                  <a:pt x="30" y="17"/>
                  <a:pt x="30" y="17"/>
                  <a:pt x="30" y="17"/>
                </a:cubicBezTo>
                <a:cubicBezTo>
                  <a:pt x="30" y="15"/>
                  <a:pt x="30" y="15"/>
                  <a:pt x="30" y="15"/>
                </a:cubicBezTo>
                <a:cubicBezTo>
                  <a:pt x="29" y="12"/>
                  <a:pt x="29" y="12"/>
                  <a:pt x="29" y="12"/>
                </a:cubicBezTo>
                <a:cubicBezTo>
                  <a:pt x="31" y="10"/>
                  <a:pt x="31" y="10"/>
                  <a:pt x="31" y="10"/>
                </a:cubicBezTo>
                <a:cubicBezTo>
                  <a:pt x="30" y="6"/>
                  <a:pt x="30" y="6"/>
                  <a:pt x="30" y="6"/>
                </a:cubicBezTo>
                <a:cubicBezTo>
                  <a:pt x="28" y="3"/>
                  <a:pt x="28" y="3"/>
                  <a:pt x="28" y="3"/>
                </a:cubicBezTo>
                <a:cubicBezTo>
                  <a:pt x="27" y="3"/>
                  <a:pt x="27" y="3"/>
                  <a:pt x="27" y="3"/>
                </a:cubicBezTo>
                <a:cubicBezTo>
                  <a:pt x="20" y="2"/>
                  <a:pt x="20" y="2"/>
                  <a:pt x="20" y="2"/>
                </a:cubicBezTo>
                <a:cubicBezTo>
                  <a:pt x="18" y="0"/>
                  <a:pt x="18" y="0"/>
                  <a:pt x="18" y="0"/>
                </a:cubicBezTo>
                <a:cubicBezTo>
                  <a:pt x="18" y="1"/>
                  <a:pt x="18" y="1"/>
                  <a:pt x="18" y="1"/>
                </a:cubicBezTo>
                <a:cubicBezTo>
                  <a:pt x="18" y="1"/>
                  <a:pt x="15" y="1"/>
                  <a:pt x="15" y="1"/>
                </a:cubicBezTo>
                <a:cubicBezTo>
                  <a:pt x="14" y="1"/>
                  <a:pt x="14" y="0"/>
                  <a:pt x="14" y="0"/>
                </a:cubicBezTo>
                <a:cubicBezTo>
                  <a:pt x="13" y="0"/>
                  <a:pt x="13" y="0"/>
                  <a:pt x="13" y="0"/>
                </a:cubicBezTo>
                <a:cubicBezTo>
                  <a:pt x="5" y="3"/>
                  <a:pt x="5" y="3"/>
                  <a:pt x="5" y="3"/>
                </a:cubicBezTo>
                <a:cubicBezTo>
                  <a:pt x="1" y="5"/>
                  <a:pt x="1" y="5"/>
                  <a:pt x="1" y="5"/>
                </a:cubicBezTo>
                <a:cubicBezTo>
                  <a:pt x="0" y="4"/>
                  <a:pt x="0" y="4"/>
                  <a:pt x="0" y="4"/>
                </a:cubicBezTo>
                <a:cubicBezTo>
                  <a:pt x="0" y="6"/>
                  <a:pt x="0" y="6"/>
                  <a:pt x="0" y="6"/>
                </a:cubicBezTo>
                <a:lnTo>
                  <a:pt x="1" y="9"/>
                </a:lnTo>
                <a:close/>
              </a:path>
            </a:pathLst>
          </a:custGeom>
          <a:solidFill>
            <a:schemeClr val="accent5"/>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161" name="Freeform 109">
            <a:extLst>
              <a:ext uri="{FF2B5EF4-FFF2-40B4-BE49-F238E27FC236}">
                <a16:creationId xmlns:a16="http://schemas.microsoft.com/office/drawing/2014/main" id="{61DBAE57-44CF-4B0C-A7CF-FF50453C286E}"/>
              </a:ext>
            </a:extLst>
          </p:cNvPr>
          <p:cNvSpPr>
            <a:spLocks/>
          </p:cNvSpPr>
          <p:nvPr/>
        </p:nvSpPr>
        <p:spPr bwMode="auto">
          <a:xfrm>
            <a:off x="3991566" y="3696186"/>
            <a:ext cx="325640" cy="240290"/>
          </a:xfrm>
          <a:custGeom>
            <a:avLst/>
            <a:gdLst>
              <a:gd name="T0" fmla="*/ 2147483647 w 300"/>
              <a:gd name="T1" fmla="*/ 2147483647 h 223"/>
              <a:gd name="T2" fmla="*/ 2147483647 w 300"/>
              <a:gd name="T3" fmla="*/ 2147483647 h 223"/>
              <a:gd name="T4" fmla="*/ 2147483647 w 300"/>
              <a:gd name="T5" fmla="*/ 2147483647 h 223"/>
              <a:gd name="T6" fmla="*/ 2147483647 w 300"/>
              <a:gd name="T7" fmla="*/ 2147483647 h 223"/>
              <a:gd name="T8" fmla="*/ 2147483647 w 300"/>
              <a:gd name="T9" fmla="*/ 2147483647 h 223"/>
              <a:gd name="T10" fmla="*/ 2147483647 w 300"/>
              <a:gd name="T11" fmla="*/ 2147483647 h 223"/>
              <a:gd name="T12" fmla="*/ 2147483647 w 300"/>
              <a:gd name="T13" fmla="*/ 2147483647 h 223"/>
              <a:gd name="T14" fmla="*/ 2147483647 w 300"/>
              <a:gd name="T15" fmla="*/ 2147483647 h 223"/>
              <a:gd name="T16" fmla="*/ 2147483647 w 300"/>
              <a:gd name="T17" fmla="*/ 2147483647 h 223"/>
              <a:gd name="T18" fmla="*/ 2147483647 w 300"/>
              <a:gd name="T19" fmla="*/ 2147483647 h 223"/>
              <a:gd name="T20" fmla="*/ 2147483647 w 300"/>
              <a:gd name="T21" fmla="*/ 2147483647 h 223"/>
              <a:gd name="T22" fmla="*/ 2147483647 w 300"/>
              <a:gd name="T23" fmla="*/ 2147483647 h 223"/>
              <a:gd name="T24" fmla="*/ 2147483647 w 300"/>
              <a:gd name="T25" fmla="*/ 2147483647 h 223"/>
              <a:gd name="T26" fmla="*/ 2147483647 w 300"/>
              <a:gd name="T27" fmla="*/ 2147483647 h 223"/>
              <a:gd name="T28" fmla="*/ 2147483647 w 300"/>
              <a:gd name="T29" fmla="*/ 2147483647 h 223"/>
              <a:gd name="T30" fmla="*/ 2147483647 w 300"/>
              <a:gd name="T31" fmla="*/ 0 h 223"/>
              <a:gd name="T32" fmla="*/ 2147483647 w 300"/>
              <a:gd name="T33" fmla="*/ 2147483647 h 223"/>
              <a:gd name="T34" fmla="*/ 2147483647 w 300"/>
              <a:gd name="T35" fmla="*/ 2147483647 h 223"/>
              <a:gd name="T36" fmla="*/ 2147483647 w 300"/>
              <a:gd name="T37" fmla="*/ 2147483647 h 223"/>
              <a:gd name="T38" fmla="*/ 2147483647 w 300"/>
              <a:gd name="T39" fmla="*/ 2147483647 h 223"/>
              <a:gd name="T40" fmla="*/ 2147483647 w 300"/>
              <a:gd name="T41" fmla="*/ 2147483647 h 223"/>
              <a:gd name="T42" fmla="*/ 2147483647 w 300"/>
              <a:gd name="T43" fmla="*/ 2147483647 h 223"/>
              <a:gd name="T44" fmla="*/ 0 w 300"/>
              <a:gd name="T45" fmla="*/ 2147483647 h 223"/>
              <a:gd name="T46" fmla="*/ 2147483647 w 300"/>
              <a:gd name="T47" fmla="*/ 2147483647 h 223"/>
              <a:gd name="T48" fmla="*/ 2147483647 w 300"/>
              <a:gd name="T49" fmla="*/ 2147483647 h 223"/>
              <a:gd name="T50" fmla="*/ 2147483647 w 300"/>
              <a:gd name="T51" fmla="*/ 2147483647 h 223"/>
              <a:gd name="T52" fmla="*/ 2147483647 w 300"/>
              <a:gd name="T53" fmla="*/ 2147483647 h 223"/>
              <a:gd name="T54" fmla="*/ 2147483647 w 300"/>
              <a:gd name="T55" fmla="*/ 2147483647 h 223"/>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300" h="223">
                <a:moveTo>
                  <a:pt x="66" y="223"/>
                </a:moveTo>
                <a:lnTo>
                  <a:pt x="78" y="205"/>
                </a:lnTo>
                <a:lnTo>
                  <a:pt x="102" y="205"/>
                </a:lnTo>
                <a:lnTo>
                  <a:pt x="138" y="217"/>
                </a:lnTo>
                <a:lnTo>
                  <a:pt x="162" y="205"/>
                </a:lnTo>
                <a:lnTo>
                  <a:pt x="198" y="205"/>
                </a:lnTo>
                <a:lnTo>
                  <a:pt x="228" y="199"/>
                </a:lnTo>
                <a:lnTo>
                  <a:pt x="258" y="174"/>
                </a:lnTo>
                <a:lnTo>
                  <a:pt x="288" y="138"/>
                </a:lnTo>
                <a:lnTo>
                  <a:pt x="300" y="66"/>
                </a:lnTo>
                <a:lnTo>
                  <a:pt x="288" y="54"/>
                </a:lnTo>
                <a:lnTo>
                  <a:pt x="282" y="24"/>
                </a:lnTo>
                <a:lnTo>
                  <a:pt x="282" y="18"/>
                </a:lnTo>
                <a:lnTo>
                  <a:pt x="270" y="6"/>
                </a:lnTo>
                <a:lnTo>
                  <a:pt x="222" y="0"/>
                </a:lnTo>
                <a:lnTo>
                  <a:pt x="114" y="72"/>
                </a:lnTo>
                <a:lnTo>
                  <a:pt x="78" y="90"/>
                </a:lnTo>
                <a:lnTo>
                  <a:pt x="78" y="144"/>
                </a:lnTo>
                <a:lnTo>
                  <a:pt x="66" y="162"/>
                </a:lnTo>
                <a:lnTo>
                  <a:pt x="24" y="168"/>
                </a:lnTo>
                <a:lnTo>
                  <a:pt x="0" y="168"/>
                </a:lnTo>
                <a:lnTo>
                  <a:pt x="12" y="193"/>
                </a:lnTo>
                <a:lnTo>
                  <a:pt x="36" y="217"/>
                </a:lnTo>
                <a:lnTo>
                  <a:pt x="48" y="217"/>
                </a:lnTo>
                <a:lnTo>
                  <a:pt x="60" y="223"/>
                </a:lnTo>
                <a:lnTo>
                  <a:pt x="66" y="223"/>
                </a:lnTo>
                <a:close/>
              </a:path>
            </a:pathLst>
          </a:custGeom>
          <a:solidFill>
            <a:schemeClr val="accent3"/>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162" name="Freeform 110">
            <a:extLst>
              <a:ext uri="{FF2B5EF4-FFF2-40B4-BE49-F238E27FC236}">
                <a16:creationId xmlns:a16="http://schemas.microsoft.com/office/drawing/2014/main" id="{A901F9AC-C022-47C9-A3FD-C8BAA2FF6A45}"/>
              </a:ext>
            </a:extLst>
          </p:cNvPr>
          <p:cNvSpPr>
            <a:spLocks/>
          </p:cNvSpPr>
          <p:nvPr/>
        </p:nvSpPr>
        <p:spPr bwMode="auto">
          <a:xfrm>
            <a:off x="3991566" y="3696186"/>
            <a:ext cx="325640" cy="240290"/>
          </a:xfrm>
          <a:custGeom>
            <a:avLst/>
            <a:gdLst>
              <a:gd name="T0" fmla="*/ 2147483647 w 300"/>
              <a:gd name="T1" fmla="*/ 2147483647 h 223"/>
              <a:gd name="T2" fmla="*/ 2147483647 w 300"/>
              <a:gd name="T3" fmla="*/ 2147483647 h 223"/>
              <a:gd name="T4" fmla="*/ 2147483647 w 300"/>
              <a:gd name="T5" fmla="*/ 2147483647 h 223"/>
              <a:gd name="T6" fmla="*/ 2147483647 w 300"/>
              <a:gd name="T7" fmla="*/ 2147483647 h 223"/>
              <a:gd name="T8" fmla="*/ 2147483647 w 300"/>
              <a:gd name="T9" fmla="*/ 2147483647 h 223"/>
              <a:gd name="T10" fmla="*/ 2147483647 w 300"/>
              <a:gd name="T11" fmla="*/ 2147483647 h 223"/>
              <a:gd name="T12" fmla="*/ 2147483647 w 300"/>
              <a:gd name="T13" fmla="*/ 2147483647 h 223"/>
              <a:gd name="T14" fmla="*/ 2147483647 w 300"/>
              <a:gd name="T15" fmla="*/ 2147483647 h 223"/>
              <a:gd name="T16" fmla="*/ 2147483647 w 300"/>
              <a:gd name="T17" fmla="*/ 2147483647 h 223"/>
              <a:gd name="T18" fmla="*/ 2147483647 w 300"/>
              <a:gd name="T19" fmla="*/ 2147483647 h 223"/>
              <a:gd name="T20" fmla="*/ 2147483647 w 300"/>
              <a:gd name="T21" fmla="*/ 2147483647 h 223"/>
              <a:gd name="T22" fmla="*/ 2147483647 w 300"/>
              <a:gd name="T23" fmla="*/ 2147483647 h 223"/>
              <a:gd name="T24" fmla="*/ 2147483647 w 300"/>
              <a:gd name="T25" fmla="*/ 2147483647 h 223"/>
              <a:gd name="T26" fmla="*/ 2147483647 w 300"/>
              <a:gd name="T27" fmla="*/ 2147483647 h 223"/>
              <a:gd name="T28" fmla="*/ 2147483647 w 300"/>
              <a:gd name="T29" fmla="*/ 2147483647 h 223"/>
              <a:gd name="T30" fmla="*/ 2147483647 w 300"/>
              <a:gd name="T31" fmla="*/ 0 h 223"/>
              <a:gd name="T32" fmla="*/ 2147483647 w 300"/>
              <a:gd name="T33" fmla="*/ 2147483647 h 223"/>
              <a:gd name="T34" fmla="*/ 2147483647 w 300"/>
              <a:gd name="T35" fmla="*/ 2147483647 h 223"/>
              <a:gd name="T36" fmla="*/ 2147483647 w 300"/>
              <a:gd name="T37" fmla="*/ 2147483647 h 223"/>
              <a:gd name="T38" fmla="*/ 2147483647 w 300"/>
              <a:gd name="T39" fmla="*/ 2147483647 h 223"/>
              <a:gd name="T40" fmla="*/ 2147483647 w 300"/>
              <a:gd name="T41" fmla="*/ 2147483647 h 223"/>
              <a:gd name="T42" fmla="*/ 2147483647 w 300"/>
              <a:gd name="T43" fmla="*/ 2147483647 h 223"/>
              <a:gd name="T44" fmla="*/ 0 w 300"/>
              <a:gd name="T45" fmla="*/ 2147483647 h 223"/>
              <a:gd name="T46" fmla="*/ 2147483647 w 300"/>
              <a:gd name="T47" fmla="*/ 2147483647 h 223"/>
              <a:gd name="T48" fmla="*/ 2147483647 w 300"/>
              <a:gd name="T49" fmla="*/ 2147483647 h 223"/>
              <a:gd name="T50" fmla="*/ 2147483647 w 300"/>
              <a:gd name="T51" fmla="*/ 2147483647 h 223"/>
              <a:gd name="T52" fmla="*/ 2147483647 w 300"/>
              <a:gd name="T53" fmla="*/ 2147483647 h 223"/>
              <a:gd name="T54" fmla="*/ 2147483647 w 300"/>
              <a:gd name="T55" fmla="*/ 2147483647 h 223"/>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300" h="223">
                <a:moveTo>
                  <a:pt x="66" y="223"/>
                </a:moveTo>
                <a:lnTo>
                  <a:pt x="78" y="205"/>
                </a:lnTo>
                <a:lnTo>
                  <a:pt x="102" y="205"/>
                </a:lnTo>
                <a:lnTo>
                  <a:pt x="138" y="217"/>
                </a:lnTo>
                <a:lnTo>
                  <a:pt x="162" y="205"/>
                </a:lnTo>
                <a:lnTo>
                  <a:pt x="198" y="205"/>
                </a:lnTo>
                <a:lnTo>
                  <a:pt x="228" y="199"/>
                </a:lnTo>
                <a:lnTo>
                  <a:pt x="258" y="174"/>
                </a:lnTo>
                <a:lnTo>
                  <a:pt x="288" y="138"/>
                </a:lnTo>
                <a:lnTo>
                  <a:pt x="300" y="66"/>
                </a:lnTo>
                <a:lnTo>
                  <a:pt x="288" y="54"/>
                </a:lnTo>
                <a:lnTo>
                  <a:pt x="282" y="24"/>
                </a:lnTo>
                <a:lnTo>
                  <a:pt x="282" y="18"/>
                </a:lnTo>
                <a:lnTo>
                  <a:pt x="270" y="6"/>
                </a:lnTo>
                <a:lnTo>
                  <a:pt x="222" y="0"/>
                </a:lnTo>
                <a:lnTo>
                  <a:pt x="114" y="72"/>
                </a:lnTo>
                <a:lnTo>
                  <a:pt x="78" y="90"/>
                </a:lnTo>
                <a:lnTo>
                  <a:pt x="78" y="144"/>
                </a:lnTo>
                <a:lnTo>
                  <a:pt x="66" y="162"/>
                </a:lnTo>
                <a:lnTo>
                  <a:pt x="24" y="168"/>
                </a:lnTo>
                <a:lnTo>
                  <a:pt x="0" y="168"/>
                </a:lnTo>
                <a:lnTo>
                  <a:pt x="12" y="193"/>
                </a:lnTo>
                <a:lnTo>
                  <a:pt x="36" y="217"/>
                </a:lnTo>
                <a:lnTo>
                  <a:pt x="48" y="217"/>
                </a:lnTo>
                <a:lnTo>
                  <a:pt x="60" y="223"/>
                </a:lnTo>
                <a:lnTo>
                  <a:pt x="66" y="223"/>
                </a:lnTo>
              </a:path>
            </a:pathLst>
          </a:custGeom>
          <a:solidFill>
            <a:schemeClr val="accent3"/>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163" name="Freeform 111">
            <a:extLst>
              <a:ext uri="{FF2B5EF4-FFF2-40B4-BE49-F238E27FC236}">
                <a16:creationId xmlns:a16="http://schemas.microsoft.com/office/drawing/2014/main" id="{B9ED9BB3-5D2A-4C84-9967-F569A75618CD}"/>
              </a:ext>
            </a:extLst>
          </p:cNvPr>
          <p:cNvSpPr>
            <a:spLocks/>
          </p:cNvSpPr>
          <p:nvPr/>
        </p:nvSpPr>
        <p:spPr bwMode="auto">
          <a:xfrm>
            <a:off x="3739457" y="3663359"/>
            <a:ext cx="337457" cy="317762"/>
          </a:xfrm>
          <a:custGeom>
            <a:avLst/>
            <a:gdLst>
              <a:gd name="T0" fmla="*/ 2147483647 w 52"/>
              <a:gd name="T1" fmla="*/ 2147483647 h 49"/>
              <a:gd name="T2" fmla="*/ 2147483647 w 52"/>
              <a:gd name="T3" fmla="*/ 2147483647 h 49"/>
              <a:gd name="T4" fmla="*/ 2147483647 w 52"/>
              <a:gd name="T5" fmla="*/ 2147483647 h 49"/>
              <a:gd name="T6" fmla="*/ 2147483647 w 52"/>
              <a:gd name="T7" fmla="*/ 2147483647 h 49"/>
              <a:gd name="T8" fmla="*/ 2147483647 w 52"/>
              <a:gd name="T9" fmla="*/ 2147483647 h 49"/>
              <a:gd name="T10" fmla="*/ 2147483647 w 52"/>
              <a:gd name="T11" fmla="*/ 2147483647 h 49"/>
              <a:gd name="T12" fmla="*/ 2147483647 w 52"/>
              <a:gd name="T13" fmla="*/ 2147483647 h 49"/>
              <a:gd name="T14" fmla="*/ 2147483647 w 52"/>
              <a:gd name="T15" fmla="*/ 2147483647 h 49"/>
              <a:gd name="T16" fmla="*/ 2147483647 w 52"/>
              <a:gd name="T17" fmla="*/ 2147483647 h 49"/>
              <a:gd name="T18" fmla="*/ 2147483647 w 52"/>
              <a:gd name="T19" fmla="*/ 2147483647 h 49"/>
              <a:gd name="T20" fmla="*/ 2147483647 w 52"/>
              <a:gd name="T21" fmla="*/ 2147483647 h 49"/>
              <a:gd name="T22" fmla="*/ 2147483647 w 52"/>
              <a:gd name="T23" fmla="*/ 0 h 49"/>
              <a:gd name="T24" fmla="*/ 2147483647 w 52"/>
              <a:gd name="T25" fmla="*/ 0 h 49"/>
              <a:gd name="T26" fmla="*/ 2147483647 w 52"/>
              <a:gd name="T27" fmla="*/ 2147483647 h 49"/>
              <a:gd name="T28" fmla="*/ 2147483647 w 52"/>
              <a:gd name="T29" fmla="*/ 2147483647 h 49"/>
              <a:gd name="T30" fmla="*/ 2147483647 w 52"/>
              <a:gd name="T31" fmla="*/ 2147483647 h 49"/>
              <a:gd name="T32" fmla="*/ 2147483647 w 52"/>
              <a:gd name="T33" fmla="*/ 2147483647 h 49"/>
              <a:gd name="T34" fmla="*/ 2147483647 w 52"/>
              <a:gd name="T35" fmla="*/ 2147483647 h 49"/>
              <a:gd name="T36" fmla="*/ 2147483647 w 52"/>
              <a:gd name="T37" fmla="*/ 2147483647 h 49"/>
              <a:gd name="T38" fmla="*/ 0 w 52"/>
              <a:gd name="T39" fmla="*/ 2147483647 h 49"/>
              <a:gd name="T40" fmla="*/ 0 w 52"/>
              <a:gd name="T41" fmla="*/ 2147483647 h 49"/>
              <a:gd name="T42" fmla="*/ 2147483647 w 52"/>
              <a:gd name="T43" fmla="*/ 2147483647 h 49"/>
              <a:gd name="T44" fmla="*/ 2147483647 w 52"/>
              <a:gd name="T45" fmla="*/ 2147483647 h 49"/>
              <a:gd name="T46" fmla="*/ 2147483647 w 52"/>
              <a:gd name="T47" fmla="*/ 2147483647 h 49"/>
              <a:gd name="T48" fmla="*/ 2147483647 w 52"/>
              <a:gd name="T49" fmla="*/ 2147483647 h 49"/>
              <a:gd name="T50" fmla="*/ 2147483647 w 52"/>
              <a:gd name="T51" fmla="*/ 2147483647 h 49"/>
              <a:gd name="T52" fmla="*/ 2147483647 w 52"/>
              <a:gd name="T53" fmla="*/ 2147483647 h 49"/>
              <a:gd name="T54" fmla="*/ 2147483647 w 52"/>
              <a:gd name="T55" fmla="*/ 2147483647 h 49"/>
              <a:gd name="T56" fmla="*/ 2147483647 w 52"/>
              <a:gd name="T57" fmla="*/ 2147483647 h 49"/>
              <a:gd name="T58" fmla="*/ 2147483647 w 52"/>
              <a:gd name="T59" fmla="*/ 2147483647 h 49"/>
              <a:gd name="T60" fmla="*/ 2147483647 w 52"/>
              <a:gd name="T61" fmla="*/ 2147483647 h 49"/>
              <a:gd name="T62" fmla="*/ 2147483647 w 52"/>
              <a:gd name="T63" fmla="*/ 2147483647 h 49"/>
              <a:gd name="T64" fmla="*/ 2147483647 w 52"/>
              <a:gd name="T65" fmla="*/ 2147483647 h 49"/>
              <a:gd name="T66" fmla="*/ 2147483647 w 52"/>
              <a:gd name="T67" fmla="*/ 2147483647 h 49"/>
              <a:gd name="T68" fmla="*/ 2147483647 w 52"/>
              <a:gd name="T69" fmla="*/ 2147483647 h 49"/>
              <a:gd name="T70" fmla="*/ 2147483647 w 52"/>
              <a:gd name="T71" fmla="*/ 2147483647 h 49"/>
              <a:gd name="T72" fmla="*/ 2147483647 w 52"/>
              <a:gd name="T73" fmla="*/ 2147483647 h 4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52" h="49">
                <a:moveTo>
                  <a:pt x="24" y="44"/>
                </a:moveTo>
                <a:cubicBezTo>
                  <a:pt x="27" y="40"/>
                  <a:pt x="27" y="40"/>
                  <a:pt x="27" y="40"/>
                </a:cubicBezTo>
                <a:cubicBezTo>
                  <a:pt x="32" y="36"/>
                  <a:pt x="32" y="36"/>
                  <a:pt x="32" y="36"/>
                </a:cubicBezTo>
                <a:cubicBezTo>
                  <a:pt x="38" y="33"/>
                  <a:pt x="38" y="33"/>
                  <a:pt x="38" y="33"/>
                </a:cubicBezTo>
                <a:cubicBezTo>
                  <a:pt x="39" y="33"/>
                  <a:pt x="39" y="33"/>
                  <a:pt x="39" y="33"/>
                </a:cubicBezTo>
                <a:cubicBezTo>
                  <a:pt x="43" y="33"/>
                  <a:pt x="43" y="33"/>
                  <a:pt x="43" y="33"/>
                </a:cubicBezTo>
                <a:cubicBezTo>
                  <a:pt x="50" y="32"/>
                  <a:pt x="50" y="32"/>
                  <a:pt x="50" y="32"/>
                </a:cubicBezTo>
                <a:cubicBezTo>
                  <a:pt x="51" y="29"/>
                  <a:pt x="51" y="29"/>
                  <a:pt x="51" y="29"/>
                </a:cubicBezTo>
                <a:cubicBezTo>
                  <a:pt x="52" y="20"/>
                  <a:pt x="52" y="20"/>
                  <a:pt x="52" y="20"/>
                </a:cubicBezTo>
                <a:cubicBezTo>
                  <a:pt x="49" y="20"/>
                  <a:pt x="49" y="20"/>
                  <a:pt x="49" y="20"/>
                </a:cubicBezTo>
                <a:cubicBezTo>
                  <a:pt x="47" y="18"/>
                  <a:pt x="47" y="18"/>
                  <a:pt x="47" y="18"/>
                </a:cubicBezTo>
                <a:cubicBezTo>
                  <a:pt x="21" y="0"/>
                  <a:pt x="21" y="0"/>
                  <a:pt x="21" y="0"/>
                </a:cubicBezTo>
                <a:cubicBezTo>
                  <a:pt x="18" y="0"/>
                  <a:pt x="18" y="0"/>
                  <a:pt x="18" y="0"/>
                </a:cubicBezTo>
                <a:cubicBezTo>
                  <a:pt x="21" y="29"/>
                  <a:pt x="21" y="29"/>
                  <a:pt x="21" y="29"/>
                </a:cubicBezTo>
                <a:cubicBezTo>
                  <a:pt x="23" y="30"/>
                  <a:pt x="23" y="30"/>
                  <a:pt x="23" y="30"/>
                </a:cubicBezTo>
                <a:cubicBezTo>
                  <a:pt x="20" y="32"/>
                  <a:pt x="20" y="32"/>
                  <a:pt x="20" y="32"/>
                </a:cubicBezTo>
                <a:cubicBezTo>
                  <a:pt x="6" y="32"/>
                  <a:pt x="6" y="32"/>
                  <a:pt x="6" y="32"/>
                </a:cubicBezTo>
                <a:cubicBezTo>
                  <a:pt x="5" y="33"/>
                  <a:pt x="5" y="33"/>
                  <a:pt x="5" y="33"/>
                </a:cubicBezTo>
                <a:cubicBezTo>
                  <a:pt x="3" y="31"/>
                  <a:pt x="3" y="31"/>
                  <a:pt x="3" y="31"/>
                </a:cubicBezTo>
                <a:cubicBezTo>
                  <a:pt x="0" y="34"/>
                  <a:pt x="0" y="34"/>
                  <a:pt x="0" y="34"/>
                </a:cubicBezTo>
                <a:cubicBezTo>
                  <a:pt x="0" y="35"/>
                  <a:pt x="0" y="35"/>
                  <a:pt x="0" y="35"/>
                </a:cubicBezTo>
                <a:cubicBezTo>
                  <a:pt x="1" y="38"/>
                  <a:pt x="1" y="38"/>
                  <a:pt x="1" y="38"/>
                </a:cubicBezTo>
                <a:cubicBezTo>
                  <a:pt x="3" y="42"/>
                  <a:pt x="3" y="42"/>
                  <a:pt x="3" y="42"/>
                </a:cubicBezTo>
                <a:cubicBezTo>
                  <a:pt x="2" y="42"/>
                  <a:pt x="2" y="42"/>
                  <a:pt x="2" y="42"/>
                </a:cubicBezTo>
                <a:cubicBezTo>
                  <a:pt x="2" y="43"/>
                  <a:pt x="2" y="43"/>
                  <a:pt x="2" y="43"/>
                </a:cubicBezTo>
                <a:cubicBezTo>
                  <a:pt x="6" y="43"/>
                  <a:pt x="6" y="43"/>
                  <a:pt x="6" y="43"/>
                </a:cubicBezTo>
                <a:cubicBezTo>
                  <a:pt x="6" y="43"/>
                  <a:pt x="10" y="42"/>
                  <a:pt x="10" y="42"/>
                </a:cubicBezTo>
                <a:cubicBezTo>
                  <a:pt x="11" y="42"/>
                  <a:pt x="11" y="44"/>
                  <a:pt x="11" y="44"/>
                </a:cubicBezTo>
                <a:cubicBezTo>
                  <a:pt x="13" y="49"/>
                  <a:pt x="13" y="49"/>
                  <a:pt x="13" y="49"/>
                </a:cubicBezTo>
                <a:cubicBezTo>
                  <a:pt x="15" y="48"/>
                  <a:pt x="15" y="48"/>
                  <a:pt x="15" y="48"/>
                </a:cubicBezTo>
                <a:cubicBezTo>
                  <a:pt x="17" y="48"/>
                  <a:pt x="17" y="48"/>
                  <a:pt x="17" y="48"/>
                </a:cubicBezTo>
                <a:cubicBezTo>
                  <a:pt x="18" y="48"/>
                  <a:pt x="18" y="48"/>
                  <a:pt x="18" y="48"/>
                </a:cubicBezTo>
                <a:cubicBezTo>
                  <a:pt x="20" y="49"/>
                  <a:pt x="20" y="49"/>
                  <a:pt x="20" y="49"/>
                </a:cubicBezTo>
                <a:cubicBezTo>
                  <a:pt x="22" y="49"/>
                  <a:pt x="22" y="49"/>
                  <a:pt x="22" y="49"/>
                </a:cubicBezTo>
                <a:cubicBezTo>
                  <a:pt x="23" y="49"/>
                  <a:pt x="23" y="49"/>
                  <a:pt x="23" y="49"/>
                </a:cubicBezTo>
                <a:cubicBezTo>
                  <a:pt x="23" y="47"/>
                  <a:pt x="23" y="47"/>
                  <a:pt x="23" y="47"/>
                </a:cubicBezTo>
                <a:lnTo>
                  <a:pt x="24" y="44"/>
                </a:lnTo>
                <a:close/>
              </a:path>
            </a:pathLst>
          </a:custGeom>
          <a:solidFill>
            <a:schemeClr val="accent3"/>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164" name="Freeform 112">
            <a:extLst>
              <a:ext uri="{FF2B5EF4-FFF2-40B4-BE49-F238E27FC236}">
                <a16:creationId xmlns:a16="http://schemas.microsoft.com/office/drawing/2014/main" id="{E538B088-19C0-430B-90E9-2E9A78351DDF}"/>
              </a:ext>
            </a:extLst>
          </p:cNvPr>
          <p:cNvSpPr>
            <a:spLocks/>
          </p:cNvSpPr>
          <p:nvPr/>
        </p:nvSpPr>
        <p:spPr bwMode="auto">
          <a:xfrm>
            <a:off x="4837180" y="3956173"/>
            <a:ext cx="194334" cy="262613"/>
          </a:xfrm>
          <a:custGeom>
            <a:avLst/>
            <a:gdLst>
              <a:gd name="T0" fmla="*/ 2147483647 w 180"/>
              <a:gd name="T1" fmla="*/ 2147483647 h 246"/>
              <a:gd name="T2" fmla="*/ 2147483647 w 180"/>
              <a:gd name="T3" fmla="*/ 2147483647 h 246"/>
              <a:gd name="T4" fmla="*/ 2147483647 w 180"/>
              <a:gd name="T5" fmla="*/ 2147483647 h 246"/>
              <a:gd name="T6" fmla="*/ 2147483647 w 180"/>
              <a:gd name="T7" fmla="*/ 2147483647 h 246"/>
              <a:gd name="T8" fmla="*/ 2147483647 w 180"/>
              <a:gd name="T9" fmla="*/ 2147483647 h 246"/>
              <a:gd name="T10" fmla="*/ 2147483647 w 180"/>
              <a:gd name="T11" fmla="*/ 2147483647 h 246"/>
              <a:gd name="T12" fmla="*/ 2147483647 w 180"/>
              <a:gd name="T13" fmla="*/ 2147483647 h 246"/>
              <a:gd name="T14" fmla="*/ 2147483647 w 180"/>
              <a:gd name="T15" fmla="*/ 2147483647 h 246"/>
              <a:gd name="T16" fmla="*/ 2147483647 w 180"/>
              <a:gd name="T17" fmla="*/ 2147483647 h 246"/>
              <a:gd name="T18" fmla="*/ 2147483647 w 180"/>
              <a:gd name="T19" fmla="*/ 2147483647 h 246"/>
              <a:gd name="T20" fmla="*/ 2147483647 w 180"/>
              <a:gd name="T21" fmla="*/ 2147483647 h 246"/>
              <a:gd name="T22" fmla="*/ 2147483647 w 180"/>
              <a:gd name="T23" fmla="*/ 2147483647 h 246"/>
              <a:gd name="T24" fmla="*/ 2147483647 w 180"/>
              <a:gd name="T25" fmla="*/ 2147483647 h 246"/>
              <a:gd name="T26" fmla="*/ 0 w 180"/>
              <a:gd name="T27" fmla="*/ 2147483647 h 246"/>
              <a:gd name="T28" fmla="*/ 0 w 180"/>
              <a:gd name="T29" fmla="*/ 2147483647 h 246"/>
              <a:gd name="T30" fmla="*/ 2147483647 w 180"/>
              <a:gd name="T31" fmla="*/ 2147483647 h 246"/>
              <a:gd name="T32" fmla="*/ 2147483647 w 180"/>
              <a:gd name="T33" fmla="*/ 2147483647 h 246"/>
              <a:gd name="T34" fmla="*/ 2147483647 w 180"/>
              <a:gd name="T35" fmla="*/ 2147483647 h 246"/>
              <a:gd name="T36" fmla="*/ 2147483647 w 180"/>
              <a:gd name="T37" fmla="*/ 2147483647 h 246"/>
              <a:gd name="T38" fmla="*/ 2147483647 w 180"/>
              <a:gd name="T39" fmla="*/ 2147483647 h 246"/>
              <a:gd name="T40" fmla="*/ 2147483647 w 180"/>
              <a:gd name="T41" fmla="*/ 0 h 246"/>
              <a:gd name="T42" fmla="*/ 2147483647 w 180"/>
              <a:gd name="T43" fmla="*/ 2147483647 h 24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80" h="246">
                <a:moveTo>
                  <a:pt x="72" y="18"/>
                </a:moveTo>
                <a:lnTo>
                  <a:pt x="48" y="12"/>
                </a:lnTo>
                <a:lnTo>
                  <a:pt x="48" y="6"/>
                </a:lnTo>
                <a:lnTo>
                  <a:pt x="30" y="18"/>
                </a:lnTo>
                <a:lnTo>
                  <a:pt x="42" y="36"/>
                </a:lnTo>
                <a:lnTo>
                  <a:pt x="84" y="60"/>
                </a:lnTo>
                <a:lnTo>
                  <a:pt x="126" y="66"/>
                </a:lnTo>
                <a:lnTo>
                  <a:pt x="78" y="120"/>
                </a:lnTo>
                <a:lnTo>
                  <a:pt x="36" y="132"/>
                </a:lnTo>
                <a:lnTo>
                  <a:pt x="18" y="144"/>
                </a:lnTo>
                <a:lnTo>
                  <a:pt x="24" y="150"/>
                </a:lnTo>
                <a:lnTo>
                  <a:pt x="18" y="144"/>
                </a:lnTo>
                <a:lnTo>
                  <a:pt x="18" y="150"/>
                </a:lnTo>
                <a:lnTo>
                  <a:pt x="0" y="168"/>
                </a:lnTo>
                <a:lnTo>
                  <a:pt x="0" y="228"/>
                </a:lnTo>
                <a:lnTo>
                  <a:pt x="12" y="246"/>
                </a:lnTo>
                <a:lnTo>
                  <a:pt x="42" y="204"/>
                </a:lnTo>
                <a:lnTo>
                  <a:pt x="90" y="180"/>
                </a:lnTo>
                <a:lnTo>
                  <a:pt x="132" y="132"/>
                </a:lnTo>
                <a:lnTo>
                  <a:pt x="168" y="48"/>
                </a:lnTo>
                <a:lnTo>
                  <a:pt x="180" y="0"/>
                </a:lnTo>
                <a:lnTo>
                  <a:pt x="72" y="18"/>
                </a:lnTo>
                <a:close/>
              </a:path>
            </a:pathLst>
          </a:custGeom>
          <a:solidFill>
            <a:schemeClr val="accent3"/>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165" name="Freeform 113">
            <a:extLst>
              <a:ext uri="{FF2B5EF4-FFF2-40B4-BE49-F238E27FC236}">
                <a16:creationId xmlns:a16="http://schemas.microsoft.com/office/drawing/2014/main" id="{F17B82CD-6253-4221-B2DA-3852DF279DF7}"/>
              </a:ext>
            </a:extLst>
          </p:cNvPr>
          <p:cNvSpPr>
            <a:spLocks/>
          </p:cNvSpPr>
          <p:nvPr/>
        </p:nvSpPr>
        <p:spPr bwMode="auto">
          <a:xfrm>
            <a:off x="4277814" y="3936477"/>
            <a:ext cx="26261" cy="102419"/>
          </a:xfrm>
          <a:custGeom>
            <a:avLst/>
            <a:gdLst>
              <a:gd name="T0" fmla="*/ 2147483647 w 24"/>
              <a:gd name="T1" fmla="*/ 0 h 96"/>
              <a:gd name="T2" fmla="*/ 2147483647 w 24"/>
              <a:gd name="T3" fmla="*/ 0 h 96"/>
              <a:gd name="T4" fmla="*/ 2147483647 w 24"/>
              <a:gd name="T5" fmla="*/ 2147483647 h 96"/>
              <a:gd name="T6" fmla="*/ 0 w 24"/>
              <a:gd name="T7" fmla="*/ 2147483647 h 96"/>
              <a:gd name="T8" fmla="*/ 0 w 24"/>
              <a:gd name="T9" fmla="*/ 2147483647 h 96"/>
              <a:gd name="T10" fmla="*/ 2147483647 w 24"/>
              <a:gd name="T11" fmla="*/ 2147483647 h 96"/>
              <a:gd name="T12" fmla="*/ 2147483647 w 24"/>
              <a:gd name="T13" fmla="*/ 2147483647 h 96"/>
              <a:gd name="T14" fmla="*/ 2147483647 w 24"/>
              <a:gd name="T15" fmla="*/ 0 h 9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4" h="96">
                <a:moveTo>
                  <a:pt x="12" y="0"/>
                </a:moveTo>
                <a:lnTo>
                  <a:pt x="12" y="0"/>
                </a:lnTo>
                <a:lnTo>
                  <a:pt x="24" y="42"/>
                </a:lnTo>
                <a:lnTo>
                  <a:pt x="0" y="48"/>
                </a:lnTo>
                <a:lnTo>
                  <a:pt x="0" y="66"/>
                </a:lnTo>
                <a:lnTo>
                  <a:pt x="18" y="96"/>
                </a:lnTo>
                <a:lnTo>
                  <a:pt x="24" y="96"/>
                </a:lnTo>
                <a:lnTo>
                  <a:pt x="12" y="0"/>
                </a:lnTo>
                <a:close/>
              </a:path>
            </a:pathLst>
          </a:custGeom>
          <a:solidFill>
            <a:schemeClr val="accent3"/>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166" name="Freeform 114">
            <a:extLst>
              <a:ext uri="{FF2B5EF4-FFF2-40B4-BE49-F238E27FC236}">
                <a16:creationId xmlns:a16="http://schemas.microsoft.com/office/drawing/2014/main" id="{DCE5EE51-51DC-48B2-913A-886B6D010569}"/>
              </a:ext>
            </a:extLst>
          </p:cNvPr>
          <p:cNvSpPr>
            <a:spLocks/>
          </p:cNvSpPr>
          <p:nvPr/>
        </p:nvSpPr>
        <p:spPr bwMode="auto">
          <a:xfrm>
            <a:off x="4277814" y="3936477"/>
            <a:ext cx="26261" cy="102419"/>
          </a:xfrm>
          <a:custGeom>
            <a:avLst/>
            <a:gdLst>
              <a:gd name="T0" fmla="*/ 2147483647 w 24"/>
              <a:gd name="T1" fmla="*/ 0 h 96"/>
              <a:gd name="T2" fmla="*/ 2147483647 w 24"/>
              <a:gd name="T3" fmla="*/ 0 h 96"/>
              <a:gd name="T4" fmla="*/ 2147483647 w 24"/>
              <a:gd name="T5" fmla="*/ 2147483647 h 96"/>
              <a:gd name="T6" fmla="*/ 0 w 24"/>
              <a:gd name="T7" fmla="*/ 2147483647 h 96"/>
              <a:gd name="T8" fmla="*/ 0 w 24"/>
              <a:gd name="T9" fmla="*/ 2147483647 h 96"/>
              <a:gd name="T10" fmla="*/ 2147483647 w 24"/>
              <a:gd name="T11" fmla="*/ 2147483647 h 96"/>
              <a:gd name="T12" fmla="*/ 2147483647 w 24"/>
              <a:gd name="T13" fmla="*/ 2147483647 h 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 h="96">
                <a:moveTo>
                  <a:pt x="12" y="0"/>
                </a:moveTo>
                <a:lnTo>
                  <a:pt x="12" y="0"/>
                </a:lnTo>
                <a:lnTo>
                  <a:pt x="24" y="42"/>
                </a:lnTo>
                <a:lnTo>
                  <a:pt x="0" y="48"/>
                </a:lnTo>
                <a:lnTo>
                  <a:pt x="0" y="66"/>
                </a:lnTo>
                <a:lnTo>
                  <a:pt x="18" y="96"/>
                </a:lnTo>
                <a:lnTo>
                  <a:pt x="24" y="96"/>
                </a:lnTo>
              </a:path>
            </a:pathLst>
          </a:custGeom>
          <a:solidFill>
            <a:schemeClr val="accent3"/>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167" name="Freeform 115">
            <a:extLst>
              <a:ext uri="{FF2B5EF4-FFF2-40B4-BE49-F238E27FC236}">
                <a16:creationId xmlns:a16="http://schemas.microsoft.com/office/drawing/2014/main" id="{BA871A71-6357-4602-AF5C-084A42EFB042}"/>
              </a:ext>
            </a:extLst>
          </p:cNvPr>
          <p:cNvSpPr>
            <a:spLocks/>
          </p:cNvSpPr>
          <p:nvPr/>
        </p:nvSpPr>
        <p:spPr bwMode="auto">
          <a:xfrm>
            <a:off x="4264683" y="3704065"/>
            <a:ext cx="214029" cy="334831"/>
          </a:xfrm>
          <a:custGeom>
            <a:avLst/>
            <a:gdLst>
              <a:gd name="T0" fmla="*/ 2147483647 w 198"/>
              <a:gd name="T1" fmla="*/ 2147483647 h 313"/>
              <a:gd name="T2" fmla="*/ 2147483647 w 198"/>
              <a:gd name="T3" fmla="*/ 2147483647 h 313"/>
              <a:gd name="T4" fmla="*/ 2147483647 w 198"/>
              <a:gd name="T5" fmla="*/ 2147483647 h 313"/>
              <a:gd name="T6" fmla="*/ 2147483647 w 198"/>
              <a:gd name="T7" fmla="*/ 2147483647 h 313"/>
              <a:gd name="T8" fmla="*/ 2147483647 w 198"/>
              <a:gd name="T9" fmla="*/ 2147483647 h 313"/>
              <a:gd name="T10" fmla="*/ 2147483647 w 198"/>
              <a:gd name="T11" fmla="*/ 2147483647 h 313"/>
              <a:gd name="T12" fmla="*/ 2147483647 w 198"/>
              <a:gd name="T13" fmla="*/ 2147483647 h 313"/>
              <a:gd name="T14" fmla="*/ 2147483647 w 198"/>
              <a:gd name="T15" fmla="*/ 2147483647 h 313"/>
              <a:gd name="T16" fmla="*/ 2147483647 w 198"/>
              <a:gd name="T17" fmla="*/ 2147483647 h 313"/>
              <a:gd name="T18" fmla="*/ 2147483647 w 198"/>
              <a:gd name="T19" fmla="*/ 2147483647 h 313"/>
              <a:gd name="T20" fmla="*/ 2147483647 w 198"/>
              <a:gd name="T21" fmla="*/ 2147483647 h 313"/>
              <a:gd name="T22" fmla="*/ 2147483647 w 198"/>
              <a:gd name="T23" fmla="*/ 2147483647 h 313"/>
              <a:gd name="T24" fmla="*/ 2147483647 w 198"/>
              <a:gd name="T25" fmla="*/ 0 h 313"/>
              <a:gd name="T26" fmla="*/ 2147483647 w 198"/>
              <a:gd name="T27" fmla="*/ 2147483647 h 313"/>
              <a:gd name="T28" fmla="*/ 2147483647 w 198"/>
              <a:gd name="T29" fmla="*/ 2147483647 h 313"/>
              <a:gd name="T30" fmla="*/ 2147483647 w 198"/>
              <a:gd name="T31" fmla="*/ 2147483647 h 313"/>
              <a:gd name="T32" fmla="*/ 2147483647 w 198"/>
              <a:gd name="T33" fmla="*/ 2147483647 h 313"/>
              <a:gd name="T34" fmla="*/ 2147483647 w 198"/>
              <a:gd name="T35" fmla="*/ 2147483647 h 313"/>
              <a:gd name="T36" fmla="*/ 2147483647 w 198"/>
              <a:gd name="T37" fmla="*/ 2147483647 h 313"/>
              <a:gd name="T38" fmla="*/ 2147483647 w 198"/>
              <a:gd name="T39" fmla="*/ 2147483647 h 313"/>
              <a:gd name="T40" fmla="*/ 2147483647 w 198"/>
              <a:gd name="T41" fmla="*/ 2147483647 h 313"/>
              <a:gd name="T42" fmla="*/ 0 w 198"/>
              <a:gd name="T43" fmla="*/ 2147483647 h 313"/>
              <a:gd name="T44" fmla="*/ 2147483647 w 198"/>
              <a:gd name="T45" fmla="*/ 2147483647 h 313"/>
              <a:gd name="T46" fmla="*/ 2147483647 w 198"/>
              <a:gd name="T47" fmla="*/ 2147483647 h 313"/>
              <a:gd name="T48" fmla="*/ 2147483647 w 198"/>
              <a:gd name="T49" fmla="*/ 2147483647 h 313"/>
              <a:gd name="T50" fmla="*/ 2147483647 w 198"/>
              <a:gd name="T51" fmla="*/ 2147483647 h 31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98" h="313">
                <a:moveTo>
                  <a:pt x="36" y="313"/>
                </a:moveTo>
                <a:lnTo>
                  <a:pt x="60" y="307"/>
                </a:lnTo>
                <a:lnTo>
                  <a:pt x="96" y="295"/>
                </a:lnTo>
                <a:lnTo>
                  <a:pt x="102" y="283"/>
                </a:lnTo>
                <a:lnTo>
                  <a:pt x="132" y="277"/>
                </a:lnTo>
                <a:lnTo>
                  <a:pt x="180" y="247"/>
                </a:lnTo>
                <a:lnTo>
                  <a:pt x="162" y="211"/>
                </a:lnTo>
                <a:lnTo>
                  <a:pt x="168" y="193"/>
                </a:lnTo>
                <a:lnTo>
                  <a:pt x="174" y="162"/>
                </a:lnTo>
                <a:lnTo>
                  <a:pt x="192" y="150"/>
                </a:lnTo>
                <a:lnTo>
                  <a:pt x="198" y="78"/>
                </a:lnTo>
                <a:lnTo>
                  <a:pt x="54" y="0"/>
                </a:lnTo>
                <a:lnTo>
                  <a:pt x="30" y="12"/>
                </a:lnTo>
                <a:lnTo>
                  <a:pt x="30" y="18"/>
                </a:lnTo>
                <a:lnTo>
                  <a:pt x="36" y="48"/>
                </a:lnTo>
                <a:lnTo>
                  <a:pt x="48" y="60"/>
                </a:lnTo>
                <a:lnTo>
                  <a:pt x="36" y="132"/>
                </a:lnTo>
                <a:lnTo>
                  <a:pt x="6" y="168"/>
                </a:lnTo>
                <a:lnTo>
                  <a:pt x="12" y="168"/>
                </a:lnTo>
                <a:lnTo>
                  <a:pt x="6" y="168"/>
                </a:lnTo>
                <a:lnTo>
                  <a:pt x="0" y="175"/>
                </a:lnTo>
                <a:lnTo>
                  <a:pt x="12" y="193"/>
                </a:lnTo>
                <a:lnTo>
                  <a:pt x="30" y="199"/>
                </a:lnTo>
                <a:lnTo>
                  <a:pt x="24" y="217"/>
                </a:lnTo>
                <a:lnTo>
                  <a:pt x="36" y="313"/>
                </a:lnTo>
                <a:close/>
              </a:path>
            </a:pathLst>
          </a:custGeom>
          <a:solidFill>
            <a:schemeClr val="accent3"/>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168" name="Freeform 116">
            <a:extLst>
              <a:ext uri="{FF2B5EF4-FFF2-40B4-BE49-F238E27FC236}">
                <a16:creationId xmlns:a16="http://schemas.microsoft.com/office/drawing/2014/main" id="{9E1F1ED6-F121-432C-84E2-AA81A9985CA4}"/>
              </a:ext>
            </a:extLst>
          </p:cNvPr>
          <p:cNvSpPr>
            <a:spLocks/>
          </p:cNvSpPr>
          <p:nvPr/>
        </p:nvSpPr>
        <p:spPr bwMode="auto">
          <a:xfrm>
            <a:off x="4264683" y="3704065"/>
            <a:ext cx="214029" cy="334831"/>
          </a:xfrm>
          <a:custGeom>
            <a:avLst/>
            <a:gdLst>
              <a:gd name="T0" fmla="*/ 2147483647 w 198"/>
              <a:gd name="T1" fmla="*/ 2147483647 h 313"/>
              <a:gd name="T2" fmla="*/ 2147483647 w 198"/>
              <a:gd name="T3" fmla="*/ 2147483647 h 313"/>
              <a:gd name="T4" fmla="*/ 2147483647 w 198"/>
              <a:gd name="T5" fmla="*/ 2147483647 h 313"/>
              <a:gd name="T6" fmla="*/ 2147483647 w 198"/>
              <a:gd name="T7" fmla="*/ 2147483647 h 313"/>
              <a:gd name="T8" fmla="*/ 2147483647 w 198"/>
              <a:gd name="T9" fmla="*/ 2147483647 h 313"/>
              <a:gd name="T10" fmla="*/ 2147483647 w 198"/>
              <a:gd name="T11" fmla="*/ 2147483647 h 313"/>
              <a:gd name="T12" fmla="*/ 2147483647 w 198"/>
              <a:gd name="T13" fmla="*/ 2147483647 h 313"/>
              <a:gd name="T14" fmla="*/ 2147483647 w 198"/>
              <a:gd name="T15" fmla="*/ 2147483647 h 313"/>
              <a:gd name="T16" fmla="*/ 2147483647 w 198"/>
              <a:gd name="T17" fmla="*/ 2147483647 h 313"/>
              <a:gd name="T18" fmla="*/ 2147483647 w 198"/>
              <a:gd name="T19" fmla="*/ 2147483647 h 313"/>
              <a:gd name="T20" fmla="*/ 2147483647 w 198"/>
              <a:gd name="T21" fmla="*/ 2147483647 h 313"/>
              <a:gd name="T22" fmla="*/ 2147483647 w 198"/>
              <a:gd name="T23" fmla="*/ 2147483647 h 313"/>
              <a:gd name="T24" fmla="*/ 2147483647 w 198"/>
              <a:gd name="T25" fmla="*/ 0 h 313"/>
              <a:gd name="T26" fmla="*/ 2147483647 w 198"/>
              <a:gd name="T27" fmla="*/ 2147483647 h 313"/>
              <a:gd name="T28" fmla="*/ 2147483647 w 198"/>
              <a:gd name="T29" fmla="*/ 2147483647 h 313"/>
              <a:gd name="T30" fmla="*/ 2147483647 w 198"/>
              <a:gd name="T31" fmla="*/ 2147483647 h 313"/>
              <a:gd name="T32" fmla="*/ 2147483647 w 198"/>
              <a:gd name="T33" fmla="*/ 2147483647 h 313"/>
              <a:gd name="T34" fmla="*/ 2147483647 w 198"/>
              <a:gd name="T35" fmla="*/ 2147483647 h 313"/>
              <a:gd name="T36" fmla="*/ 2147483647 w 198"/>
              <a:gd name="T37" fmla="*/ 2147483647 h 313"/>
              <a:gd name="T38" fmla="*/ 2147483647 w 198"/>
              <a:gd name="T39" fmla="*/ 2147483647 h 313"/>
              <a:gd name="T40" fmla="*/ 2147483647 w 198"/>
              <a:gd name="T41" fmla="*/ 2147483647 h 313"/>
              <a:gd name="T42" fmla="*/ 0 w 198"/>
              <a:gd name="T43" fmla="*/ 2147483647 h 313"/>
              <a:gd name="T44" fmla="*/ 2147483647 w 198"/>
              <a:gd name="T45" fmla="*/ 2147483647 h 313"/>
              <a:gd name="T46" fmla="*/ 2147483647 w 198"/>
              <a:gd name="T47" fmla="*/ 2147483647 h 313"/>
              <a:gd name="T48" fmla="*/ 2147483647 w 198"/>
              <a:gd name="T49" fmla="*/ 2147483647 h 31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98" h="313">
                <a:moveTo>
                  <a:pt x="36" y="313"/>
                </a:moveTo>
                <a:lnTo>
                  <a:pt x="60" y="307"/>
                </a:lnTo>
                <a:lnTo>
                  <a:pt x="96" y="295"/>
                </a:lnTo>
                <a:lnTo>
                  <a:pt x="102" y="283"/>
                </a:lnTo>
                <a:lnTo>
                  <a:pt x="132" y="277"/>
                </a:lnTo>
                <a:lnTo>
                  <a:pt x="180" y="247"/>
                </a:lnTo>
                <a:lnTo>
                  <a:pt x="162" y="211"/>
                </a:lnTo>
                <a:lnTo>
                  <a:pt x="168" y="193"/>
                </a:lnTo>
                <a:lnTo>
                  <a:pt x="174" y="162"/>
                </a:lnTo>
                <a:lnTo>
                  <a:pt x="192" y="150"/>
                </a:lnTo>
                <a:lnTo>
                  <a:pt x="198" y="78"/>
                </a:lnTo>
                <a:lnTo>
                  <a:pt x="54" y="0"/>
                </a:lnTo>
                <a:lnTo>
                  <a:pt x="30" y="12"/>
                </a:lnTo>
                <a:lnTo>
                  <a:pt x="30" y="18"/>
                </a:lnTo>
                <a:lnTo>
                  <a:pt x="36" y="48"/>
                </a:lnTo>
                <a:lnTo>
                  <a:pt x="48" y="60"/>
                </a:lnTo>
                <a:lnTo>
                  <a:pt x="36" y="132"/>
                </a:lnTo>
                <a:lnTo>
                  <a:pt x="6" y="168"/>
                </a:lnTo>
                <a:lnTo>
                  <a:pt x="12" y="168"/>
                </a:lnTo>
                <a:lnTo>
                  <a:pt x="6" y="168"/>
                </a:lnTo>
                <a:lnTo>
                  <a:pt x="0" y="175"/>
                </a:lnTo>
                <a:lnTo>
                  <a:pt x="12" y="193"/>
                </a:lnTo>
                <a:lnTo>
                  <a:pt x="30" y="199"/>
                </a:lnTo>
                <a:lnTo>
                  <a:pt x="24" y="217"/>
                </a:lnTo>
              </a:path>
            </a:pathLst>
          </a:custGeom>
          <a:solidFill>
            <a:schemeClr val="accent3"/>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169" name="Freeform 117">
            <a:extLst>
              <a:ext uri="{FF2B5EF4-FFF2-40B4-BE49-F238E27FC236}">
                <a16:creationId xmlns:a16="http://schemas.microsoft.com/office/drawing/2014/main" id="{AA9F43F9-8154-46DF-A393-BFC21F22B4D3}"/>
              </a:ext>
            </a:extLst>
          </p:cNvPr>
          <p:cNvSpPr>
            <a:spLocks/>
          </p:cNvSpPr>
          <p:nvPr/>
        </p:nvSpPr>
        <p:spPr bwMode="auto">
          <a:xfrm>
            <a:off x="4330337" y="4652098"/>
            <a:ext cx="329579" cy="292813"/>
          </a:xfrm>
          <a:custGeom>
            <a:avLst/>
            <a:gdLst>
              <a:gd name="T0" fmla="*/ 2147483647 w 51"/>
              <a:gd name="T1" fmla="*/ 2147483647 h 45"/>
              <a:gd name="T2" fmla="*/ 2147483647 w 51"/>
              <a:gd name="T3" fmla="*/ 2147483647 h 45"/>
              <a:gd name="T4" fmla="*/ 2147483647 w 51"/>
              <a:gd name="T5" fmla="*/ 2147483647 h 45"/>
              <a:gd name="T6" fmla="*/ 2147483647 w 51"/>
              <a:gd name="T7" fmla="*/ 2147483647 h 45"/>
              <a:gd name="T8" fmla="*/ 2147483647 w 51"/>
              <a:gd name="T9" fmla="*/ 0 h 45"/>
              <a:gd name="T10" fmla="*/ 2147483647 w 51"/>
              <a:gd name="T11" fmla="*/ 2147483647 h 45"/>
              <a:gd name="T12" fmla="*/ 2147483647 w 51"/>
              <a:gd name="T13" fmla="*/ 2147483647 h 45"/>
              <a:gd name="T14" fmla="*/ 2147483647 w 51"/>
              <a:gd name="T15" fmla="*/ 2147483647 h 45"/>
              <a:gd name="T16" fmla="*/ 2147483647 w 51"/>
              <a:gd name="T17" fmla="*/ 2147483647 h 45"/>
              <a:gd name="T18" fmla="*/ 2147483647 w 51"/>
              <a:gd name="T19" fmla="*/ 2147483647 h 45"/>
              <a:gd name="T20" fmla="*/ 2147483647 w 51"/>
              <a:gd name="T21" fmla="*/ 2147483647 h 45"/>
              <a:gd name="T22" fmla="*/ 2147483647 w 51"/>
              <a:gd name="T23" fmla="*/ 2147483647 h 45"/>
              <a:gd name="T24" fmla="*/ 2147483647 w 51"/>
              <a:gd name="T25" fmla="*/ 2147483647 h 45"/>
              <a:gd name="T26" fmla="*/ 2147483647 w 51"/>
              <a:gd name="T27" fmla="*/ 2147483647 h 45"/>
              <a:gd name="T28" fmla="*/ 2147483647 w 51"/>
              <a:gd name="T29" fmla="*/ 2147483647 h 45"/>
              <a:gd name="T30" fmla="*/ 2147483647 w 51"/>
              <a:gd name="T31" fmla="*/ 2147483647 h 45"/>
              <a:gd name="T32" fmla="*/ 2147483647 w 51"/>
              <a:gd name="T33" fmla="*/ 2147483647 h 45"/>
              <a:gd name="T34" fmla="*/ 0 w 51"/>
              <a:gd name="T35" fmla="*/ 2147483647 h 45"/>
              <a:gd name="T36" fmla="*/ 2147483647 w 51"/>
              <a:gd name="T37" fmla="*/ 2147483647 h 45"/>
              <a:gd name="T38" fmla="*/ 2147483647 w 51"/>
              <a:gd name="T39" fmla="*/ 2147483647 h 45"/>
              <a:gd name="T40" fmla="*/ 2147483647 w 51"/>
              <a:gd name="T41" fmla="*/ 2147483647 h 45"/>
              <a:gd name="T42" fmla="*/ 2147483647 w 51"/>
              <a:gd name="T43" fmla="*/ 2147483647 h 45"/>
              <a:gd name="T44" fmla="*/ 2147483647 w 51"/>
              <a:gd name="T45" fmla="*/ 2147483647 h 45"/>
              <a:gd name="T46" fmla="*/ 2147483647 w 51"/>
              <a:gd name="T47" fmla="*/ 2147483647 h 45"/>
              <a:gd name="T48" fmla="*/ 2147483647 w 51"/>
              <a:gd name="T49" fmla="*/ 2147483647 h 45"/>
              <a:gd name="T50" fmla="*/ 2147483647 w 51"/>
              <a:gd name="T51" fmla="*/ 2147483647 h 45"/>
              <a:gd name="T52" fmla="*/ 2147483647 w 51"/>
              <a:gd name="T53" fmla="*/ 2147483647 h 45"/>
              <a:gd name="T54" fmla="*/ 2147483647 w 51"/>
              <a:gd name="T55" fmla="*/ 2147483647 h 45"/>
              <a:gd name="T56" fmla="*/ 2147483647 w 51"/>
              <a:gd name="T57" fmla="*/ 2147483647 h 45"/>
              <a:gd name="T58" fmla="*/ 2147483647 w 51"/>
              <a:gd name="T59" fmla="*/ 2147483647 h 4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51" h="45">
                <a:moveTo>
                  <a:pt x="48" y="1"/>
                </a:moveTo>
                <a:cubicBezTo>
                  <a:pt x="47" y="1"/>
                  <a:pt x="47" y="1"/>
                  <a:pt x="47" y="1"/>
                </a:cubicBezTo>
                <a:cubicBezTo>
                  <a:pt x="46" y="2"/>
                  <a:pt x="46" y="2"/>
                  <a:pt x="46" y="2"/>
                </a:cubicBezTo>
                <a:cubicBezTo>
                  <a:pt x="47" y="1"/>
                  <a:pt x="47" y="1"/>
                  <a:pt x="47" y="1"/>
                </a:cubicBezTo>
                <a:cubicBezTo>
                  <a:pt x="41" y="0"/>
                  <a:pt x="41" y="0"/>
                  <a:pt x="41" y="0"/>
                </a:cubicBezTo>
                <a:cubicBezTo>
                  <a:pt x="34" y="5"/>
                  <a:pt x="34" y="5"/>
                  <a:pt x="34" y="5"/>
                </a:cubicBezTo>
                <a:cubicBezTo>
                  <a:pt x="26" y="12"/>
                  <a:pt x="26" y="12"/>
                  <a:pt x="26" y="12"/>
                </a:cubicBezTo>
                <a:cubicBezTo>
                  <a:pt x="22" y="12"/>
                  <a:pt x="22" y="12"/>
                  <a:pt x="22" y="12"/>
                </a:cubicBezTo>
                <a:cubicBezTo>
                  <a:pt x="17" y="15"/>
                  <a:pt x="17" y="15"/>
                  <a:pt x="17" y="15"/>
                </a:cubicBezTo>
                <a:cubicBezTo>
                  <a:pt x="14" y="15"/>
                  <a:pt x="14" y="15"/>
                  <a:pt x="14" y="15"/>
                </a:cubicBezTo>
                <a:cubicBezTo>
                  <a:pt x="13" y="13"/>
                  <a:pt x="13" y="13"/>
                  <a:pt x="13" y="13"/>
                </a:cubicBezTo>
                <a:cubicBezTo>
                  <a:pt x="11" y="9"/>
                  <a:pt x="11" y="9"/>
                  <a:pt x="11" y="9"/>
                </a:cubicBezTo>
                <a:cubicBezTo>
                  <a:pt x="11" y="11"/>
                  <a:pt x="11" y="11"/>
                  <a:pt x="11" y="11"/>
                </a:cubicBezTo>
                <a:cubicBezTo>
                  <a:pt x="11" y="9"/>
                  <a:pt x="11" y="9"/>
                  <a:pt x="11" y="9"/>
                </a:cubicBezTo>
                <a:cubicBezTo>
                  <a:pt x="9" y="23"/>
                  <a:pt x="9" y="23"/>
                  <a:pt x="9" y="23"/>
                </a:cubicBezTo>
                <a:cubicBezTo>
                  <a:pt x="6" y="24"/>
                  <a:pt x="6" y="24"/>
                  <a:pt x="6" y="24"/>
                </a:cubicBezTo>
                <a:cubicBezTo>
                  <a:pt x="1" y="22"/>
                  <a:pt x="1" y="22"/>
                  <a:pt x="1" y="22"/>
                </a:cubicBezTo>
                <a:cubicBezTo>
                  <a:pt x="0" y="24"/>
                  <a:pt x="0" y="24"/>
                  <a:pt x="0" y="24"/>
                </a:cubicBezTo>
                <a:cubicBezTo>
                  <a:pt x="2" y="27"/>
                  <a:pt x="2" y="27"/>
                  <a:pt x="2" y="27"/>
                </a:cubicBezTo>
                <a:cubicBezTo>
                  <a:pt x="5" y="35"/>
                  <a:pt x="5" y="35"/>
                  <a:pt x="5" y="35"/>
                </a:cubicBezTo>
                <a:cubicBezTo>
                  <a:pt x="5" y="39"/>
                  <a:pt x="5" y="39"/>
                  <a:pt x="5" y="39"/>
                </a:cubicBezTo>
                <a:cubicBezTo>
                  <a:pt x="9" y="45"/>
                  <a:pt x="9" y="45"/>
                  <a:pt x="9" y="45"/>
                </a:cubicBezTo>
                <a:cubicBezTo>
                  <a:pt x="17" y="43"/>
                  <a:pt x="17" y="43"/>
                  <a:pt x="17" y="43"/>
                </a:cubicBezTo>
                <a:cubicBezTo>
                  <a:pt x="25" y="42"/>
                  <a:pt x="25" y="42"/>
                  <a:pt x="25" y="42"/>
                </a:cubicBezTo>
                <a:cubicBezTo>
                  <a:pt x="32" y="41"/>
                  <a:pt x="32" y="41"/>
                  <a:pt x="32" y="41"/>
                </a:cubicBezTo>
                <a:cubicBezTo>
                  <a:pt x="47" y="25"/>
                  <a:pt x="47" y="25"/>
                  <a:pt x="47" y="25"/>
                </a:cubicBezTo>
                <a:cubicBezTo>
                  <a:pt x="47" y="25"/>
                  <a:pt x="50" y="19"/>
                  <a:pt x="51" y="16"/>
                </a:cubicBezTo>
                <a:cubicBezTo>
                  <a:pt x="51" y="16"/>
                  <a:pt x="51" y="16"/>
                  <a:pt x="51" y="16"/>
                </a:cubicBezTo>
                <a:cubicBezTo>
                  <a:pt x="49" y="16"/>
                  <a:pt x="49" y="16"/>
                  <a:pt x="49" y="16"/>
                </a:cubicBezTo>
                <a:lnTo>
                  <a:pt x="48" y="1"/>
                </a:lnTo>
                <a:close/>
              </a:path>
            </a:pathLst>
          </a:custGeom>
          <a:solidFill>
            <a:schemeClr val="accent3"/>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170" name="Freeform 118">
            <a:extLst>
              <a:ext uri="{FF2B5EF4-FFF2-40B4-BE49-F238E27FC236}">
                <a16:creationId xmlns:a16="http://schemas.microsoft.com/office/drawing/2014/main" id="{3FAD05C9-007C-4C12-AE32-345E92440F80}"/>
              </a:ext>
            </a:extLst>
          </p:cNvPr>
          <p:cNvSpPr>
            <a:spLocks/>
          </p:cNvSpPr>
          <p:nvPr/>
        </p:nvSpPr>
        <p:spPr bwMode="auto">
          <a:xfrm>
            <a:off x="4401242" y="4556243"/>
            <a:ext cx="195646" cy="194334"/>
          </a:xfrm>
          <a:custGeom>
            <a:avLst/>
            <a:gdLst>
              <a:gd name="T0" fmla="*/ 2147483647 w 180"/>
              <a:gd name="T1" fmla="*/ 2147483647 h 180"/>
              <a:gd name="T2" fmla="*/ 2147483647 w 180"/>
              <a:gd name="T3" fmla="*/ 2147483647 h 180"/>
              <a:gd name="T4" fmla="*/ 2147483647 w 180"/>
              <a:gd name="T5" fmla="*/ 2147483647 h 180"/>
              <a:gd name="T6" fmla="*/ 2147483647 w 180"/>
              <a:gd name="T7" fmla="*/ 2147483647 h 180"/>
              <a:gd name="T8" fmla="*/ 2147483647 w 180"/>
              <a:gd name="T9" fmla="*/ 2147483647 h 180"/>
              <a:gd name="T10" fmla="*/ 2147483647 w 180"/>
              <a:gd name="T11" fmla="*/ 2147483647 h 180"/>
              <a:gd name="T12" fmla="*/ 2147483647 w 180"/>
              <a:gd name="T13" fmla="*/ 2147483647 h 180"/>
              <a:gd name="T14" fmla="*/ 2147483647 w 180"/>
              <a:gd name="T15" fmla="*/ 0 h 180"/>
              <a:gd name="T16" fmla="*/ 2147483647 w 180"/>
              <a:gd name="T17" fmla="*/ 2147483647 h 180"/>
              <a:gd name="T18" fmla="*/ 2147483647 w 180"/>
              <a:gd name="T19" fmla="*/ 2147483647 h 180"/>
              <a:gd name="T20" fmla="*/ 2147483647 w 180"/>
              <a:gd name="T21" fmla="*/ 2147483647 h 180"/>
              <a:gd name="T22" fmla="*/ 0 w 180"/>
              <a:gd name="T23" fmla="*/ 2147483647 h 180"/>
              <a:gd name="T24" fmla="*/ 0 w 180"/>
              <a:gd name="T25" fmla="*/ 2147483647 h 180"/>
              <a:gd name="T26" fmla="*/ 2147483647 w 180"/>
              <a:gd name="T27" fmla="*/ 2147483647 h 180"/>
              <a:gd name="T28" fmla="*/ 2147483647 w 180"/>
              <a:gd name="T29" fmla="*/ 2147483647 h 180"/>
              <a:gd name="T30" fmla="*/ 2147483647 w 180"/>
              <a:gd name="T31" fmla="*/ 2147483647 h 180"/>
              <a:gd name="T32" fmla="*/ 2147483647 w 180"/>
              <a:gd name="T33" fmla="*/ 2147483647 h 180"/>
              <a:gd name="T34" fmla="*/ 2147483647 w 180"/>
              <a:gd name="T35" fmla="*/ 2147483647 h 180"/>
              <a:gd name="T36" fmla="*/ 2147483647 w 180"/>
              <a:gd name="T37" fmla="*/ 2147483647 h 180"/>
              <a:gd name="T38" fmla="*/ 2147483647 w 180"/>
              <a:gd name="T39" fmla="*/ 2147483647 h 180"/>
              <a:gd name="T40" fmla="*/ 2147483647 w 180"/>
              <a:gd name="T41" fmla="*/ 2147483647 h 180"/>
              <a:gd name="T42" fmla="*/ 2147483647 w 180"/>
              <a:gd name="T43" fmla="*/ 2147483647 h 18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80" h="180">
                <a:moveTo>
                  <a:pt x="144" y="54"/>
                </a:moveTo>
                <a:lnTo>
                  <a:pt x="132" y="54"/>
                </a:lnTo>
                <a:lnTo>
                  <a:pt x="114" y="30"/>
                </a:lnTo>
                <a:lnTo>
                  <a:pt x="102" y="6"/>
                </a:lnTo>
                <a:lnTo>
                  <a:pt x="96" y="6"/>
                </a:lnTo>
                <a:lnTo>
                  <a:pt x="84" y="12"/>
                </a:lnTo>
                <a:lnTo>
                  <a:pt x="96" y="6"/>
                </a:lnTo>
                <a:lnTo>
                  <a:pt x="84" y="0"/>
                </a:lnTo>
                <a:lnTo>
                  <a:pt x="66" y="6"/>
                </a:lnTo>
                <a:lnTo>
                  <a:pt x="18" y="18"/>
                </a:lnTo>
                <a:lnTo>
                  <a:pt x="12" y="84"/>
                </a:lnTo>
                <a:lnTo>
                  <a:pt x="0" y="90"/>
                </a:lnTo>
                <a:lnTo>
                  <a:pt x="0" y="144"/>
                </a:lnTo>
                <a:lnTo>
                  <a:pt x="12" y="168"/>
                </a:lnTo>
                <a:lnTo>
                  <a:pt x="18" y="180"/>
                </a:lnTo>
                <a:lnTo>
                  <a:pt x="36" y="180"/>
                </a:lnTo>
                <a:lnTo>
                  <a:pt x="66" y="162"/>
                </a:lnTo>
                <a:lnTo>
                  <a:pt x="90" y="162"/>
                </a:lnTo>
                <a:lnTo>
                  <a:pt x="138" y="120"/>
                </a:lnTo>
                <a:lnTo>
                  <a:pt x="180" y="90"/>
                </a:lnTo>
                <a:lnTo>
                  <a:pt x="150" y="78"/>
                </a:lnTo>
                <a:lnTo>
                  <a:pt x="144" y="54"/>
                </a:lnTo>
                <a:close/>
              </a:path>
            </a:pathLst>
          </a:custGeom>
          <a:solidFill>
            <a:schemeClr val="accent3"/>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171" name="Freeform 119">
            <a:extLst>
              <a:ext uri="{FF2B5EF4-FFF2-40B4-BE49-F238E27FC236}">
                <a16:creationId xmlns:a16="http://schemas.microsoft.com/office/drawing/2014/main" id="{CF5889F7-CD40-4774-9B34-DAA85EB6CA53}"/>
              </a:ext>
            </a:extLst>
          </p:cNvPr>
          <p:cNvSpPr>
            <a:spLocks/>
          </p:cNvSpPr>
          <p:nvPr/>
        </p:nvSpPr>
        <p:spPr bwMode="auto">
          <a:xfrm>
            <a:off x="4602140" y="4406554"/>
            <a:ext cx="221908" cy="349275"/>
          </a:xfrm>
          <a:custGeom>
            <a:avLst/>
            <a:gdLst>
              <a:gd name="T0" fmla="*/ 2147483647 w 34"/>
              <a:gd name="T1" fmla="*/ 2147483647 h 54"/>
              <a:gd name="T2" fmla="*/ 2147483647 w 34"/>
              <a:gd name="T3" fmla="*/ 2147483647 h 54"/>
              <a:gd name="T4" fmla="*/ 2147483647 w 34"/>
              <a:gd name="T5" fmla="*/ 2147483647 h 54"/>
              <a:gd name="T6" fmla="*/ 2147483647 w 34"/>
              <a:gd name="T7" fmla="*/ 2147483647 h 54"/>
              <a:gd name="T8" fmla="*/ 2147483647 w 34"/>
              <a:gd name="T9" fmla="*/ 2147483647 h 54"/>
              <a:gd name="T10" fmla="*/ 2147483647 w 34"/>
              <a:gd name="T11" fmla="*/ 2147483647 h 54"/>
              <a:gd name="T12" fmla="*/ 2147483647 w 34"/>
              <a:gd name="T13" fmla="*/ 2147483647 h 54"/>
              <a:gd name="T14" fmla="*/ 2147483647 w 34"/>
              <a:gd name="T15" fmla="*/ 2147483647 h 54"/>
              <a:gd name="T16" fmla="*/ 2147483647 w 34"/>
              <a:gd name="T17" fmla="*/ 2147483647 h 54"/>
              <a:gd name="T18" fmla="*/ 2147483647 w 34"/>
              <a:gd name="T19" fmla="*/ 2147483647 h 54"/>
              <a:gd name="T20" fmla="*/ 2147483647 w 34"/>
              <a:gd name="T21" fmla="*/ 2147483647 h 54"/>
              <a:gd name="T22" fmla="*/ 2147483647 w 34"/>
              <a:gd name="T23" fmla="*/ 2147483647 h 54"/>
              <a:gd name="T24" fmla="*/ 0 w 34"/>
              <a:gd name="T25" fmla="*/ 2147483647 h 54"/>
              <a:gd name="T26" fmla="*/ 0 w 34"/>
              <a:gd name="T27" fmla="*/ 2147483647 h 54"/>
              <a:gd name="T28" fmla="*/ 2147483647 w 34"/>
              <a:gd name="T29" fmla="*/ 2147483647 h 54"/>
              <a:gd name="T30" fmla="*/ 2147483647 w 34"/>
              <a:gd name="T31" fmla="*/ 2147483647 h 54"/>
              <a:gd name="T32" fmla="*/ 2147483647 w 34"/>
              <a:gd name="T33" fmla="*/ 2147483647 h 54"/>
              <a:gd name="T34" fmla="*/ 2147483647 w 34"/>
              <a:gd name="T35" fmla="*/ 2147483647 h 54"/>
              <a:gd name="T36" fmla="*/ 2147483647 w 34"/>
              <a:gd name="T37" fmla="*/ 2147483647 h 54"/>
              <a:gd name="T38" fmla="*/ 2147483647 w 34"/>
              <a:gd name="T39" fmla="*/ 2147483647 h 54"/>
              <a:gd name="T40" fmla="*/ 2147483647 w 34"/>
              <a:gd name="T41" fmla="*/ 2147483647 h 54"/>
              <a:gd name="T42" fmla="*/ 2147483647 w 34"/>
              <a:gd name="T43" fmla="*/ 2147483647 h 54"/>
              <a:gd name="T44" fmla="*/ 2147483647 w 34"/>
              <a:gd name="T45" fmla="*/ 2147483647 h 54"/>
              <a:gd name="T46" fmla="*/ 2147483647 w 34"/>
              <a:gd name="T47" fmla="*/ 2147483647 h 54"/>
              <a:gd name="T48" fmla="*/ 2147483647 w 34"/>
              <a:gd name="T49" fmla="*/ 2147483647 h 54"/>
              <a:gd name="T50" fmla="*/ 2147483647 w 34"/>
              <a:gd name="T51" fmla="*/ 2147483647 h 54"/>
              <a:gd name="T52" fmla="*/ 2147483647 w 34"/>
              <a:gd name="T53" fmla="*/ 2147483647 h 54"/>
              <a:gd name="T54" fmla="*/ 2147483647 w 34"/>
              <a:gd name="T55" fmla="*/ 2147483647 h 54"/>
              <a:gd name="T56" fmla="*/ 2147483647 w 34"/>
              <a:gd name="T57" fmla="*/ 2147483647 h 54"/>
              <a:gd name="T58" fmla="*/ 2147483647 w 34"/>
              <a:gd name="T59" fmla="*/ 2147483647 h 54"/>
              <a:gd name="T60" fmla="*/ 2147483647 w 34"/>
              <a:gd name="T61" fmla="*/ 2147483647 h 54"/>
              <a:gd name="T62" fmla="*/ 2147483647 w 34"/>
              <a:gd name="T63" fmla="*/ 2147483647 h 54"/>
              <a:gd name="T64" fmla="*/ 2147483647 w 34"/>
              <a:gd name="T65" fmla="*/ 2147483647 h 54"/>
              <a:gd name="T66" fmla="*/ 2147483647 w 34"/>
              <a:gd name="T67" fmla="*/ 2147483647 h 54"/>
              <a:gd name="T68" fmla="*/ 2147483647 w 34"/>
              <a:gd name="T69" fmla="*/ 0 h 54"/>
              <a:gd name="T70" fmla="*/ 2147483647 w 34"/>
              <a:gd name="T71" fmla="*/ 0 h 54"/>
              <a:gd name="T72" fmla="*/ 2147483647 w 34"/>
              <a:gd name="T73" fmla="*/ 2147483647 h 54"/>
              <a:gd name="T74" fmla="*/ 2147483647 w 34"/>
              <a:gd name="T75" fmla="*/ 2147483647 h 5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34" h="54">
                <a:moveTo>
                  <a:pt x="22" y="2"/>
                </a:moveTo>
                <a:cubicBezTo>
                  <a:pt x="17" y="3"/>
                  <a:pt x="17" y="3"/>
                  <a:pt x="17" y="3"/>
                </a:cubicBezTo>
                <a:cubicBezTo>
                  <a:pt x="17" y="4"/>
                  <a:pt x="17" y="4"/>
                  <a:pt x="17" y="4"/>
                </a:cubicBezTo>
                <a:cubicBezTo>
                  <a:pt x="17" y="3"/>
                  <a:pt x="17" y="3"/>
                  <a:pt x="17" y="3"/>
                </a:cubicBezTo>
                <a:cubicBezTo>
                  <a:pt x="16" y="3"/>
                  <a:pt x="16" y="3"/>
                  <a:pt x="16" y="3"/>
                </a:cubicBezTo>
                <a:cubicBezTo>
                  <a:pt x="16" y="8"/>
                  <a:pt x="16" y="8"/>
                  <a:pt x="16" y="8"/>
                </a:cubicBezTo>
                <a:cubicBezTo>
                  <a:pt x="19" y="13"/>
                  <a:pt x="19" y="13"/>
                  <a:pt x="19" y="13"/>
                </a:cubicBezTo>
                <a:cubicBezTo>
                  <a:pt x="19" y="16"/>
                  <a:pt x="19" y="16"/>
                  <a:pt x="19" y="16"/>
                </a:cubicBezTo>
                <a:cubicBezTo>
                  <a:pt x="16" y="18"/>
                  <a:pt x="16" y="18"/>
                  <a:pt x="16" y="18"/>
                </a:cubicBezTo>
                <a:cubicBezTo>
                  <a:pt x="15" y="16"/>
                  <a:pt x="15" y="16"/>
                  <a:pt x="15" y="16"/>
                </a:cubicBezTo>
                <a:cubicBezTo>
                  <a:pt x="13" y="13"/>
                  <a:pt x="13" y="13"/>
                  <a:pt x="13" y="13"/>
                </a:cubicBezTo>
                <a:cubicBezTo>
                  <a:pt x="9" y="11"/>
                  <a:pt x="9" y="11"/>
                  <a:pt x="9" y="11"/>
                </a:cubicBezTo>
                <a:cubicBezTo>
                  <a:pt x="0" y="15"/>
                  <a:pt x="0" y="15"/>
                  <a:pt x="0" y="15"/>
                </a:cubicBezTo>
                <a:cubicBezTo>
                  <a:pt x="0" y="16"/>
                  <a:pt x="0" y="16"/>
                  <a:pt x="0" y="16"/>
                </a:cubicBezTo>
                <a:cubicBezTo>
                  <a:pt x="1" y="16"/>
                  <a:pt x="1" y="16"/>
                  <a:pt x="1" y="16"/>
                </a:cubicBezTo>
                <a:cubicBezTo>
                  <a:pt x="2" y="15"/>
                  <a:pt x="2" y="15"/>
                  <a:pt x="2" y="15"/>
                </a:cubicBezTo>
                <a:cubicBezTo>
                  <a:pt x="1" y="16"/>
                  <a:pt x="1" y="16"/>
                  <a:pt x="1" y="16"/>
                </a:cubicBezTo>
                <a:cubicBezTo>
                  <a:pt x="9" y="19"/>
                  <a:pt x="9" y="19"/>
                  <a:pt x="9" y="19"/>
                </a:cubicBezTo>
                <a:cubicBezTo>
                  <a:pt x="9" y="23"/>
                  <a:pt x="9" y="23"/>
                  <a:pt x="9" y="23"/>
                </a:cubicBezTo>
                <a:cubicBezTo>
                  <a:pt x="9" y="28"/>
                  <a:pt x="9" y="28"/>
                  <a:pt x="9" y="28"/>
                </a:cubicBezTo>
                <a:cubicBezTo>
                  <a:pt x="7" y="36"/>
                  <a:pt x="7" y="36"/>
                  <a:pt x="7" y="36"/>
                </a:cubicBezTo>
                <a:cubicBezTo>
                  <a:pt x="5" y="39"/>
                  <a:pt x="5" y="39"/>
                  <a:pt x="5" y="39"/>
                </a:cubicBezTo>
                <a:cubicBezTo>
                  <a:pt x="6" y="39"/>
                  <a:pt x="6" y="39"/>
                  <a:pt x="6" y="39"/>
                </a:cubicBezTo>
                <a:cubicBezTo>
                  <a:pt x="7" y="54"/>
                  <a:pt x="7" y="54"/>
                  <a:pt x="7" y="54"/>
                </a:cubicBezTo>
                <a:cubicBezTo>
                  <a:pt x="9" y="54"/>
                  <a:pt x="9" y="54"/>
                  <a:pt x="9" y="54"/>
                </a:cubicBezTo>
                <a:cubicBezTo>
                  <a:pt x="10" y="51"/>
                  <a:pt x="9" y="51"/>
                  <a:pt x="9" y="51"/>
                </a:cubicBezTo>
                <a:cubicBezTo>
                  <a:pt x="16" y="45"/>
                  <a:pt x="16" y="45"/>
                  <a:pt x="16" y="45"/>
                </a:cubicBezTo>
                <a:cubicBezTo>
                  <a:pt x="18" y="40"/>
                  <a:pt x="18" y="40"/>
                  <a:pt x="18" y="40"/>
                </a:cubicBezTo>
                <a:cubicBezTo>
                  <a:pt x="16" y="31"/>
                  <a:pt x="16" y="31"/>
                  <a:pt x="16" y="31"/>
                </a:cubicBezTo>
                <a:cubicBezTo>
                  <a:pt x="21" y="25"/>
                  <a:pt x="21" y="25"/>
                  <a:pt x="21" y="25"/>
                </a:cubicBezTo>
                <a:cubicBezTo>
                  <a:pt x="30" y="20"/>
                  <a:pt x="30" y="20"/>
                  <a:pt x="30" y="20"/>
                </a:cubicBezTo>
                <a:cubicBezTo>
                  <a:pt x="33" y="16"/>
                  <a:pt x="33" y="16"/>
                  <a:pt x="33" y="16"/>
                </a:cubicBezTo>
                <a:cubicBezTo>
                  <a:pt x="34" y="11"/>
                  <a:pt x="34" y="11"/>
                  <a:pt x="34" y="11"/>
                </a:cubicBezTo>
                <a:cubicBezTo>
                  <a:pt x="33" y="4"/>
                  <a:pt x="33" y="4"/>
                  <a:pt x="33" y="4"/>
                </a:cubicBezTo>
                <a:cubicBezTo>
                  <a:pt x="33" y="0"/>
                  <a:pt x="33" y="0"/>
                  <a:pt x="33" y="0"/>
                </a:cubicBezTo>
                <a:cubicBezTo>
                  <a:pt x="33" y="0"/>
                  <a:pt x="33" y="0"/>
                  <a:pt x="33" y="0"/>
                </a:cubicBezTo>
                <a:cubicBezTo>
                  <a:pt x="30" y="1"/>
                  <a:pt x="30" y="1"/>
                  <a:pt x="30" y="1"/>
                </a:cubicBezTo>
                <a:lnTo>
                  <a:pt x="22" y="2"/>
                </a:lnTo>
                <a:close/>
              </a:path>
            </a:pathLst>
          </a:custGeom>
          <a:solidFill>
            <a:schemeClr val="accent3"/>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172" name="Freeform 120">
            <a:extLst>
              <a:ext uri="{FF2B5EF4-FFF2-40B4-BE49-F238E27FC236}">
                <a16:creationId xmlns:a16="http://schemas.microsoft.com/office/drawing/2014/main" id="{BC9554D7-ADE9-4A51-964F-4E1DEC8B1008}"/>
              </a:ext>
            </a:extLst>
          </p:cNvPr>
          <p:cNvSpPr>
            <a:spLocks/>
          </p:cNvSpPr>
          <p:nvPr/>
        </p:nvSpPr>
        <p:spPr bwMode="auto">
          <a:xfrm>
            <a:off x="4602140" y="4206968"/>
            <a:ext cx="215343" cy="219282"/>
          </a:xfrm>
          <a:custGeom>
            <a:avLst/>
            <a:gdLst>
              <a:gd name="T0" fmla="*/ 2147483647 w 33"/>
              <a:gd name="T1" fmla="*/ 2147483647 h 34"/>
              <a:gd name="T2" fmla="*/ 2147483647 w 33"/>
              <a:gd name="T3" fmla="*/ 2147483647 h 34"/>
              <a:gd name="T4" fmla="*/ 2147483647 w 33"/>
              <a:gd name="T5" fmla="*/ 2147483647 h 34"/>
              <a:gd name="T6" fmla="*/ 2147483647 w 33"/>
              <a:gd name="T7" fmla="*/ 2147483647 h 34"/>
              <a:gd name="T8" fmla="*/ 2147483647 w 33"/>
              <a:gd name="T9" fmla="*/ 0 h 34"/>
              <a:gd name="T10" fmla="*/ 2147483647 w 33"/>
              <a:gd name="T11" fmla="*/ 2147483647 h 34"/>
              <a:gd name="T12" fmla="*/ 2147483647 w 33"/>
              <a:gd name="T13" fmla="*/ 2147483647 h 34"/>
              <a:gd name="T14" fmla="*/ 2147483647 w 33"/>
              <a:gd name="T15" fmla="*/ 2147483647 h 34"/>
              <a:gd name="T16" fmla="*/ 2147483647 w 33"/>
              <a:gd name="T17" fmla="*/ 2147483647 h 34"/>
              <a:gd name="T18" fmla="*/ 2147483647 w 33"/>
              <a:gd name="T19" fmla="*/ 2147483647 h 34"/>
              <a:gd name="T20" fmla="*/ 2147483647 w 33"/>
              <a:gd name="T21" fmla="*/ 2147483647 h 34"/>
              <a:gd name="T22" fmla="*/ 0 w 33"/>
              <a:gd name="T23" fmla="*/ 2147483647 h 34"/>
              <a:gd name="T24" fmla="*/ 2147483647 w 33"/>
              <a:gd name="T25" fmla="*/ 2147483647 h 34"/>
              <a:gd name="T26" fmla="*/ 2147483647 w 33"/>
              <a:gd name="T27" fmla="*/ 2147483647 h 34"/>
              <a:gd name="T28" fmla="*/ 2147483647 w 33"/>
              <a:gd name="T29" fmla="*/ 2147483647 h 34"/>
              <a:gd name="T30" fmla="*/ 2147483647 w 33"/>
              <a:gd name="T31" fmla="*/ 2147483647 h 34"/>
              <a:gd name="T32" fmla="*/ 2147483647 w 33"/>
              <a:gd name="T33" fmla="*/ 2147483647 h 34"/>
              <a:gd name="T34" fmla="*/ 2147483647 w 33"/>
              <a:gd name="T35" fmla="*/ 2147483647 h 34"/>
              <a:gd name="T36" fmla="*/ 2147483647 w 33"/>
              <a:gd name="T37" fmla="*/ 2147483647 h 34"/>
              <a:gd name="T38" fmla="*/ 2147483647 w 33"/>
              <a:gd name="T39" fmla="*/ 2147483647 h 34"/>
              <a:gd name="T40" fmla="*/ 2147483647 w 33"/>
              <a:gd name="T41" fmla="*/ 2147483647 h 34"/>
              <a:gd name="T42" fmla="*/ 2147483647 w 33"/>
              <a:gd name="T43" fmla="*/ 2147483647 h 34"/>
              <a:gd name="T44" fmla="*/ 2147483647 w 33"/>
              <a:gd name="T45" fmla="*/ 2147483647 h 34"/>
              <a:gd name="T46" fmla="*/ 2147483647 w 33"/>
              <a:gd name="T47" fmla="*/ 2147483647 h 34"/>
              <a:gd name="T48" fmla="*/ 2147483647 w 33"/>
              <a:gd name="T49" fmla="*/ 2147483647 h 34"/>
              <a:gd name="T50" fmla="*/ 2147483647 w 33"/>
              <a:gd name="T51" fmla="*/ 2147483647 h 34"/>
              <a:gd name="T52" fmla="*/ 2147483647 w 33"/>
              <a:gd name="T53" fmla="*/ 2147483647 h 3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3" h="34">
                <a:moveTo>
                  <a:pt x="25" y="6"/>
                </a:moveTo>
                <a:cubicBezTo>
                  <a:pt x="14" y="1"/>
                  <a:pt x="14" y="1"/>
                  <a:pt x="14" y="1"/>
                </a:cubicBezTo>
                <a:cubicBezTo>
                  <a:pt x="14" y="1"/>
                  <a:pt x="14" y="1"/>
                  <a:pt x="14" y="1"/>
                </a:cubicBezTo>
                <a:cubicBezTo>
                  <a:pt x="14" y="1"/>
                  <a:pt x="14" y="1"/>
                  <a:pt x="14" y="1"/>
                </a:cubicBezTo>
                <a:cubicBezTo>
                  <a:pt x="13" y="0"/>
                  <a:pt x="13" y="0"/>
                  <a:pt x="13" y="0"/>
                </a:cubicBezTo>
                <a:cubicBezTo>
                  <a:pt x="12" y="2"/>
                  <a:pt x="12" y="2"/>
                  <a:pt x="12" y="2"/>
                </a:cubicBezTo>
                <a:cubicBezTo>
                  <a:pt x="12" y="5"/>
                  <a:pt x="12" y="5"/>
                  <a:pt x="12" y="5"/>
                </a:cubicBezTo>
                <a:cubicBezTo>
                  <a:pt x="8" y="5"/>
                  <a:pt x="8" y="5"/>
                  <a:pt x="8" y="5"/>
                </a:cubicBezTo>
                <a:cubicBezTo>
                  <a:pt x="6" y="1"/>
                  <a:pt x="6" y="1"/>
                  <a:pt x="6" y="1"/>
                </a:cubicBezTo>
                <a:cubicBezTo>
                  <a:pt x="1" y="1"/>
                  <a:pt x="1" y="1"/>
                  <a:pt x="1" y="1"/>
                </a:cubicBezTo>
                <a:cubicBezTo>
                  <a:pt x="2" y="8"/>
                  <a:pt x="2" y="8"/>
                  <a:pt x="2" y="8"/>
                </a:cubicBezTo>
                <a:cubicBezTo>
                  <a:pt x="0" y="11"/>
                  <a:pt x="0" y="11"/>
                  <a:pt x="0" y="11"/>
                </a:cubicBezTo>
                <a:cubicBezTo>
                  <a:pt x="2" y="19"/>
                  <a:pt x="2" y="19"/>
                  <a:pt x="2" y="19"/>
                </a:cubicBezTo>
                <a:cubicBezTo>
                  <a:pt x="4" y="24"/>
                  <a:pt x="4" y="24"/>
                  <a:pt x="4" y="24"/>
                </a:cubicBezTo>
                <a:cubicBezTo>
                  <a:pt x="4" y="24"/>
                  <a:pt x="8" y="26"/>
                  <a:pt x="9" y="26"/>
                </a:cubicBezTo>
                <a:cubicBezTo>
                  <a:pt x="9" y="26"/>
                  <a:pt x="14" y="27"/>
                  <a:pt x="14" y="27"/>
                </a:cubicBezTo>
                <a:cubicBezTo>
                  <a:pt x="15" y="29"/>
                  <a:pt x="15" y="29"/>
                  <a:pt x="15" y="29"/>
                </a:cubicBezTo>
                <a:cubicBezTo>
                  <a:pt x="17" y="34"/>
                  <a:pt x="17" y="34"/>
                  <a:pt x="17" y="34"/>
                </a:cubicBezTo>
                <a:cubicBezTo>
                  <a:pt x="22" y="33"/>
                  <a:pt x="22" y="33"/>
                  <a:pt x="22" y="33"/>
                </a:cubicBezTo>
                <a:cubicBezTo>
                  <a:pt x="30" y="32"/>
                  <a:pt x="30" y="32"/>
                  <a:pt x="30" y="32"/>
                </a:cubicBezTo>
                <a:cubicBezTo>
                  <a:pt x="33" y="31"/>
                  <a:pt x="33" y="31"/>
                  <a:pt x="33" y="31"/>
                </a:cubicBezTo>
                <a:cubicBezTo>
                  <a:pt x="31" y="28"/>
                  <a:pt x="31" y="28"/>
                  <a:pt x="31" y="28"/>
                </a:cubicBezTo>
                <a:cubicBezTo>
                  <a:pt x="30" y="19"/>
                  <a:pt x="30" y="19"/>
                  <a:pt x="30" y="19"/>
                </a:cubicBezTo>
                <a:cubicBezTo>
                  <a:pt x="30" y="19"/>
                  <a:pt x="28" y="15"/>
                  <a:pt x="28" y="14"/>
                </a:cubicBezTo>
                <a:cubicBezTo>
                  <a:pt x="28" y="13"/>
                  <a:pt x="29" y="12"/>
                  <a:pt x="30" y="12"/>
                </a:cubicBezTo>
                <a:cubicBezTo>
                  <a:pt x="25" y="9"/>
                  <a:pt x="25" y="9"/>
                  <a:pt x="25" y="9"/>
                </a:cubicBezTo>
                <a:lnTo>
                  <a:pt x="25" y="6"/>
                </a:lnTo>
                <a:close/>
              </a:path>
            </a:pathLst>
          </a:custGeom>
          <a:solidFill>
            <a:schemeClr val="accent3"/>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173" name="Freeform 121">
            <a:extLst>
              <a:ext uri="{FF2B5EF4-FFF2-40B4-BE49-F238E27FC236}">
                <a16:creationId xmlns:a16="http://schemas.microsoft.com/office/drawing/2014/main" id="{51695D99-CD63-40D6-AC4C-730BE9DA35DE}"/>
              </a:ext>
            </a:extLst>
          </p:cNvPr>
          <p:cNvSpPr>
            <a:spLocks/>
          </p:cNvSpPr>
          <p:nvPr/>
        </p:nvSpPr>
        <p:spPr bwMode="auto">
          <a:xfrm>
            <a:off x="4238422" y="4309387"/>
            <a:ext cx="246856" cy="246856"/>
          </a:xfrm>
          <a:custGeom>
            <a:avLst/>
            <a:gdLst>
              <a:gd name="T0" fmla="*/ 2147483647 w 38"/>
              <a:gd name="T1" fmla="*/ 2147483647 h 38"/>
              <a:gd name="T2" fmla="*/ 2147483647 w 38"/>
              <a:gd name="T3" fmla="*/ 2147483647 h 38"/>
              <a:gd name="T4" fmla="*/ 2147483647 w 38"/>
              <a:gd name="T5" fmla="*/ 2147483647 h 38"/>
              <a:gd name="T6" fmla="*/ 2147483647 w 38"/>
              <a:gd name="T7" fmla="*/ 2147483647 h 38"/>
              <a:gd name="T8" fmla="*/ 2147483647 w 38"/>
              <a:gd name="T9" fmla="*/ 2147483647 h 38"/>
              <a:gd name="T10" fmla="*/ 2147483647 w 38"/>
              <a:gd name="T11" fmla="*/ 2147483647 h 38"/>
              <a:gd name="T12" fmla="*/ 2147483647 w 38"/>
              <a:gd name="T13" fmla="*/ 2147483647 h 38"/>
              <a:gd name="T14" fmla="*/ 2147483647 w 38"/>
              <a:gd name="T15" fmla="*/ 2147483647 h 38"/>
              <a:gd name="T16" fmla="*/ 2147483647 w 38"/>
              <a:gd name="T17" fmla="*/ 2147483647 h 38"/>
              <a:gd name="T18" fmla="*/ 2147483647 w 38"/>
              <a:gd name="T19" fmla="*/ 2147483647 h 38"/>
              <a:gd name="T20" fmla="*/ 2147483647 w 38"/>
              <a:gd name="T21" fmla="*/ 2147483647 h 38"/>
              <a:gd name="T22" fmla="*/ 2147483647 w 38"/>
              <a:gd name="T23" fmla="*/ 2147483647 h 38"/>
              <a:gd name="T24" fmla="*/ 2147483647 w 38"/>
              <a:gd name="T25" fmla="*/ 2147483647 h 38"/>
              <a:gd name="T26" fmla="*/ 2147483647 w 38"/>
              <a:gd name="T27" fmla="*/ 2147483647 h 38"/>
              <a:gd name="T28" fmla="*/ 2147483647 w 38"/>
              <a:gd name="T29" fmla="*/ 2147483647 h 38"/>
              <a:gd name="T30" fmla="*/ 2147483647 w 38"/>
              <a:gd name="T31" fmla="*/ 2147483647 h 38"/>
              <a:gd name="T32" fmla="*/ 2147483647 w 38"/>
              <a:gd name="T33" fmla="*/ 0 h 38"/>
              <a:gd name="T34" fmla="*/ 2147483647 w 38"/>
              <a:gd name="T35" fmla="*/ 0 h 38"/>
              <a:gd name="T36" fmla="*/ 2147483647 w 38"/>
              <a:gd name="T37" fmla="*/ 2147483647 h 38"/>
              <a:gd name="T38" fmla="*/ 2147483647 w 38"/>
              <a:gd name="T39" fmla="*/ 2147483647 h 38"/>
              <a:gd name="T40" fmla="*/ 2147483647 w 38"/>
              <a:gd name="T41" fmla="*/ 2147483647 h 38"/>
              <a:gd name="T42" fmla="*/ 0 w 38"/>
              <a:gd name="T43" fmla="*/ 2147483647 h 38"/>
              <a:gd name="T44" fmla="*/ 0 w 38"/>
              <a:gd name="T45" fmla="*/ 2147483647 h 38"/>
              <a:gd name="T46" fmla="*/ 2147483647 w 38"/>
              <a:gd name="T47" fmla="*/ 2147483647 h 38"/>
              <a:gd name="T48" fmla="*/ 2147483647 w 38"/>
              <a:gd name="T49" fmla="*/ 2147483647 h 3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8" h="38">
                <a:moveTo>
                  <a:pt x="4" y="37"/>
                </a:moveTo>
                <a:cubicBezTo>
                  <a:pt x="18" y="37"/>
                  <a:pt x="18" y="37"/>
                  <a:pt x="18" y="37"/>
                </a:cubicBezTo>
                <a:cubicBezTo>
                  <a:pt x="20" y="38"/>
                  <a:pt x="20" y="38"/>
                  <a:pt x="20" y="38"/>
                </a:cubicBezTo>
                <a:cubicBezTo>
                  <a:pt x="28" y="38"/>
                  <a:pt x="28" y="38"/>
                  <a:pt x="28" y="38"/>
                </a:cubicBezTo>
                <a:cubicBezTo>
                  <a:pt x="34" y="37"/>
                  <a:pt x="34" y="37"/>
                  <a:pt x="34" y="37"/>
                </a:cubicBezTo>
                <a:cubicBezTo>
                  <a:pt x="32" y="33"/>
                  <a:pt x="32" y="33"/>
                  <a:pt x="32" y="33"/>
                </a:cubicBezTo>
                <a:cubicBezTo>
                  <a:pt x="32" y="22"/>
                  <a:pt x="32" y="22"/>
                  <a:pt x="32" y="22"/>
                </a:cubicBezTo>
                <a:cubicBezTo>
                  <a:pt x="38" y="21"/>
                  <a:pt x="38" y="21"/>
                  <a:pt x="38" y="21"/>
                </a:cubicBezTo>
                <a:cubicBezTo>
                  <a:pt x="38" y="17"/>
                  <a:pt x="38" y="17"/>
                  <a:pt x="38" y="17"/>
                </a:cubicBezTo>
                <a:cubicBezTo>
                  <a:pt x="37" y="17"/>
                  <a:pt x="37" y="17"/>
                  <a:pt x="37" y="17"/>
                </a:cubicBezTo>
                <a:cubicBezTo>
                  <a:pt x="38" y="17"/>
                  <a:pt x="38" y="17"/>
                  <a:pt x="38" y="17"/>
                </a:cubicBezTo>
                <a:cubicBezTo>
                  <a:pt x="32" y="16"/>
                  <a:pt x="32" y="16"/>
                  <a:pt x="32" y="16"/>
                </a:cubicBezTo>
                <a:cubicBezTo>
                  <a:pt x="30" y="4"/>
                  <a:pt x="30" y="4"/>
                  <a:pt x="30" y="4"/>
                </a:cubicBezTo>
                <a:cubicBezTo>
                  <a:pt x="30" y="4"/>
                  <a:pt x="25" y="4"/>
                  <a:pt x="24" y="4"/>
                </a:cubicBezTo>
                <a:cubicBezTo>
                  <a:pt x="24" y="4"/>
                  <a:pt x="22" y="6"/>
                  <a:pt x="21" y="6"/>
                </a:cubicBezTo>
                <a:cubicBezTo>
                  <a:pt x="20" y="7"/>
                  <a:pt x="19" y="6"/>
                  <a:pt x="18" y="6"/>
                </a:cubicBezTo>
                <a:cubicBezTo>
                  <a:pt x="17" y="6"/>
                  <a:pt x="13" y="0"/>
                  <a:pt x="12" y="0"/>
                </a:cubicBezTo>
                <a:cubicBezTo>
                  <a:pt x="11" y="0"/>
                  <a:pt x="4" y="0"/>
                  <a:pt x="4" y="0"/>
                </a:cubicBezTo>
                <a:cubicBezTo>
                  <a:pt x="1" y="2"/>
                  <a:pt x="1" y="2"/>
                  <a:pt x="1" y="2"/>
                </a:cubicBezTo>
                <a:cubicBezTo>
                  <a:pt x="3" y="15"/>
                  <a:pt x="3" y="15"/>
                  <a:pt x="3" y="15"/>
                </a:cubicBezTo>
                <a:cubicBezTo>
                  <a:pt x="4" y="21"/>
                  <a:pt x="4" y="21"/>
                  <a:pt x="4" y="21"/>
                </a:cubicBezTo>
                <a:cubicBezTo>
                  <a:pt x="0" y="28"/>
                  <a:pt x="0" y="28"/>
                  <a:pt x="0" y="28"/>
                </a:cubicBezTo>
                <a:cubicBezTo>
                  <a:pt x="0" y="36"/>
                  <a:pt x="0" y="36"/>
                  <a:pt x="0" y="36"/>
                </a:cubicBezTo>
                <a:cubicBezTo>
                  <a:pt x="2" y="35"/>
                  <a:pt x="2" y="35"/>
                  <a:pt x="2" y="35"/>
                </a:cubicBezTo>
                <a:lnTo>
                  <a:pt x="4" y="37"/>
                </a:lnTo>
                <a:close/>
              </a:path>
            </a:pathLst>
          </a:custGeom>
          <a:solidFill>
            <a:schemeClr val="accent3"/>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174" name="Freeform 122">
            <a:extLst>
              <a:ext uri="{FF2B5EF4-FFF2-40B4-BE49-F238E27FC236}">
                <a16:creationId xmlns:a16="http://schemas.microsoft.com/office/drawing/2014/main" id="{BAF44F9B-AB7E-4027-B8C0-D9D120401C25}"/>
              </a:ext>
            </a:extLst>
          </p:cNvPr>
          <p:cNvSpPr>
            <a:spLocks/>
          </p:cNvSpPr>
          <p:nvPr/>
        </p:nvSpPr>
        <p:spPr bwMode="auto">
          <a:xfrm>
            <a:off x="4238422" y="4076975"/>
            <a:ext cx="383415" cy="380789"/>
          </a:xfrm>
          <a:custGeom>
            <a:avLst/>
            <a:gdLst>
              <a:gd name="T0" fmla="*/ 2147483647 w 59"/>
              <a:gd name="T1" fmla="*/ 2147483647 h 59"/>
              <a:gd name="T2" fmla="*/ 2147483647 w 59"/>
              <a:gd name="T3" fmla="*/ 2147483647 h 59"/>
              <a:gd name="T4" fmla="*/ 2147483647 w 59"/>
              <a:gd name="T5" fmla="*/ 2147483647 h 59"/>
              <a:gd name="T6" fmla="*/ 2147483647 w 59"/>
              <a:gd name="T7" fmla="*/ 2147483647 h 59"/>
              <a:gd name="T8" fmla="*/ 2147483647 w 59"/>
              <a:gd name="T9" fmla="*/ 2147483647 h 59"/>
              <a:gd name="T10" fmla="*/ 2147483647 w 59"/>
              <a:gd name="T11" fmla="*/ 2147483647 h 59"/>
              <a:gd name="T12" fmla="*/ 0 w 59"/>
              <a:gd name="T13" fmla="*/ 2147483647 h 59"/>
              <a:gd name="T14" fmla="*/ 2147483647 w 59"/>
              <a:gd name="T15" fmla="*/ 2147483647 h 59"/>
              <a:gd name="T16" fmla="*/ 2147483647 w 59"/>
              <a:gd name="T17" fmla="*/ 2147483647 h 59"/>
              <a:gd name="T18" fmla="*/ 2147483647 w 59"/>
              <a:gd name="T19" fmla="*/ 2147483647 h 59"/>
              <a:gd name="T20" fmla="*/ 2147483647 w 59"/>
              <a:gd name="T21" fmla="*/ 2147483647 h 59"/>
              <a:gd name="T22" fmla="*/ 2147483647 w 59"/>
              <a:gd name="T23" fmla="*/ 2147483647 h 59"/>
              <a:gd name="T24" fmla="*/ 2147483647 w 59"/>
              <a:gd name="T25" fmla="*/ 2147483647 h 59"/>
              <a:gd name="T26" fmla="*/ 2147483647 w 59"/>
              <a:gd name="T27" fmla="*/ 2147483647 h 59"/>
              <a:gd name="T28" fmla="*/ 2147483647 w 59"/>
              <a:gd name="T29" fmla="*/ 2147483647 h 59"/>
              <a:gd name="T30" fmla="*/ 2147483647 w 59"/>
              <a:gd name="T31" fmla="*/ 2147483647 h 59"/>
              <a:gd name="T32" fmla="*/ 2147483647 w 59"/>
              <a:gd name="T33" fmla="*/ 2147483647 h 59"/>
              <a:gd name="T34" fmla="*/ 2147483647 w 59"/>
              <a:gd name="T35" fmla="*/ 2147483647 h 59"/>
              <a:gd name="T36" fmla="*/ 2147483647 w 59"/>
              <a:gd name="T37" fmla="*/ 2147483647 h 59"/>
              <a:gd name="T38" fmla="*/ 2147483647 w 59"/>
              <a:gd name="T39" fmla="*/ 2147483647 h 59"/>
              <a:gd name="T40" fmla="*/ 2147483647 w 59"/>
              <a:gd name="T41" fmla="*/ 2147483647 h 59"/>
              <a:gd name="T42" fmla="*/ 2147483647 w 59"/>
              <a:gd name="T43" fmla="*/ 2147483647 h 59"/>
              <a:gd name="T44" fmla="*/ 2147483647 w 59"/>
              <a:gd name="T45" fmla="*/ 2147483647 h 59"/>
              <a:gd name="T46" fmla="*/ 2147483647 w 59"/>
              <a:gd name="T47" fmla="*/ 2147483647 h 59"/>
              <a:gd name="T48" fmla="*/ 2147483647 w 59"/>
              <a:gd name="T49" fmla="*/ 2147483647 h 59"/>
              <a:gd name="T50" fmla="*/ 2147483647 w 59"/>
              <a:gd name="T51" fmla="*/ 2147483647 h 59"/>
              <a:gd name="T52" fmla="*/ 2147483647 w 59"/>
              <a:gd name="T53" fmla="*/ 2147483647 h 59"/>
              <a:gd name="T54" fmla="*/ 2147483647 w 59"/>
              <a:gd name="T55" fmla="*/ 2147483647 h 59"/>
              <a:gd name="T56" fmla="*/ 2147483647 w 59"/>
              <a:gd name="T57" fmla="*/ 2147483647 h 59"/>
              <a:gd name="T58" fmla="*/ 2147483647 w 59"/>
              <a:gd name="T59" fmla="*/ 2147483647 h 59"/>
              <a:gd name="T60" fmla="*/ 2147483647 w 59"/>
              <a:gd name="T61" fmla="*/ 2147483647 h 59"/>
              <a:gd name="T62" fmla="*/ 2147483647 w 59"/>
              <a:gd name="T63" fmla="*/ 2147483647 h 59"/>
              <a:gd name="T64" fmla="*/ 2147483647 w 59"/>
              <a:gd name="T65" fmla="*/ 2147483647 h 59"/>
              <a:gd name="T66" fmla="*/ 2147483647 w 59"/>
              <a:gd name="T67" fmla="*/ 2147483647 h 59"/>
              <a:gd name="T68" fmla="*/ 2147483647 w 59"/>
              <a:gd name="T69" fmla="*/ 0 h 59"/>
              <a:gd name="T70" fmla="*/ 2147483647 w 59"/>
              <a:gd name="T71" fmla="*/ 2147483647 h 59"/>
              <a:gd name="T72" fmla="*/ 2147483647 w 59"/>
              <a:gd name="T73" fmla="*/ 2147483647 h 59"/>
              <a:gd name="T74" fmla="*/ 2147483647 w 59"/>
              <a:gd name="T75" fmla="*/ 2147483647 h 59"/>
              <a:gd name="T76" fmla="*/ 2147483647 w 59"/>
              <a:gd name="T77" fmla="*/ 2147483647 h 59"/>
              <a:gd name="T78" fmla="*/ 2147483647 w 59"/>
              <a:gd name="T79" fmla="*/ 2147483647 h 59"/>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59" h="59">
                <a:moveTo>
                  <a:pt x="21" y="6"/>
                </a:moveTo>
                <a:cubicBezTo>
                  <a:pt x="18" y="18"/>
                  <a:pt x="18" y="18"/>
                  <a:pt x="18" y="18"/>
                </a:cubicBezTo>
                <a:cubicBezTo>
                  <a:pt x="15" y="21"/>
                  <a:pt x="15" y="21"/>
                  <a:pt x="15" y="21"/>
                </a:cubicBezTo>
                <a:cubicBezTo>
                  <a:pt x="11" y="29"/>
                  <a:pt x="11" y="29"/>
                  <a:pt x="11" y="29"/>
                </a:cubicBezTo>
                <a:cubicBezTo>
                  <a:pt x="7" y="32"/>
                  <a:pt x="7" y="32"/>
                  <a:pt x="7" y="32"/>
                </a:cubicBezTo>
                <a:cubicBezTo>
                  <a:pt x="3" y="32"/>
                  <a:pt x="3" y="32"/>
                  <a:pt x="3" y="32"/>
                </a:cubicBezTo>
                <a:cubicBezTo>
                  <a:pt x="0" y="35"/>
                  <a:pt x="0" y="35"/>
                  <a:pt x="0" y="35"/>
                </a:cubicBezTo>
                <a:cubicBezTo>
                  <a:pt x="1" y="38"/>
                  <a:pt x="1" y="38"/>
                  <a:pt x="1" y="38"/>
                </a:cubicBezTo>
                <a:cubicBezTo>
                  <a:pt x="1" y="38"/>
                  <a:pt x="1" y="38"/>
                  <a:pt x="1" y="38"/>
                </a:cubicBezTo>
                <a:cubicBezTo>
                  <a:pt x="4" y="36"/>
                  <a:pt x="4" y="36"/>
                  <a:pt x="4" y="36"/>
                </a:cubicBezTo>
                <a:cubicBezTo>
                  <a:pt x="4" y="36"/>
                  <a:pt x="11" y="36"/>
                  <a:pt x="12" y="36"/>
                </a:cubicBezTo>
                <a:cubicBezTo>
                  <a:pt x="13" y="36"/>
                  <a:pt x="17" y="42"/>
                  <a:pt x="18" y="42"/>
                </a:cubicBezTo>
                <a:cubicBezTo>
                  <a:pt x="19" y="42"/>
                  <a:pt x="20" y="43"/>
                  <a:pt x="21" y="42"/>
                </a:cubicBezTo>
                <a:cubicBezTo>
                  <a:pt x="22" y="42"/>
                  <a:pt x="24" y="40"/>
                  <a:pt x="24" y="40"/>
                </a:cubicBezTo>
                <a:cubicBezTo>
                  <a:pt x="25" y="40"/>
                  <a:pt x="30" y="40"/>
                  <a:pt x="30" y="40"/>
                </a:cubicBezTo>
                <a:cubicBezTo>
                  <a:pt x="32" y="52"/>
                  <a:pt x="32" y="52"/>
                  <a:pt x="32" y="52"/>
                </a:cubicBezTo>
                <a:cubicBezTo>
                  <a:pt x="38" y="53"/>
                  <a:pt x="38" y="53"/>
                  <a:pt x="38" y="53"/>
                </a:cubicBezTo>
                <a:cubicBezTo>
                  <a:pt x="43" y="53"/>
                  <a:pt x="43" y="53"/>
                  <a:pt x="43" y="53"/>
                </a:cubicBezTo>
                <a:cubicBezTo>
                  <a:pt x="49" y="56"/>
                  <a:pt x="49" y="56"/>
                  <a:pt x="49" y="56"/>
                </a:cubicBezTo>
                <a:cubicBezTo>
                  <a:pt x="55" y="59"/>
                  <a:pt x="55" y="59"/>
                  <a:pt x="55" y="59"/>
                </a:cubicBezTo>
                <a:cubicBezTo>
                  <a:pt x="55" y="57"/>
                  <a:pt x="55" y="57"/>
                  <a:pt x="55" y="57"/>
                </a:cubicBezTo>
                <a:cubicBezTo>
                  <a:pt x="52" y="53"/>
                  <a:pt x="52" y="53"/>
                  <a:pt x="52" y="53"/>
                </a:cubicBezTo>
                <a:cubicBezTo>
                  <a:pt x="53" y="50"/>
                  <a:pt x="53" y="50"/>
                  <a:pt x="53" y="50"/>
                </a:cubicBezTo>
                <a:cubicBezTo>
                  <a:pt x="54" y="44"/>
                  <a:pt x="54" y="44"/>
                  <a:pt x="54" y="44"/>
                </a:cubicBezTo>
                <a:cubicBezTo>
                  <a:pt x="57" y="43"/>
                  <a:pt x="57" y="43"/>
                  <a:pt x="57" y="43"/>
                </a:cubicBezTo>
                <a:cubicBezTo>
                  <a:pt x="55" y="37"/>
                  <a:pt x="55" y="37"/>
                  <a:pt x="55" y="37"/>
                </a:cubicBezTo>
                <a:cubicBezTo>
                  <a:pt x="54" y="31"/>
                  <a:pt x="54" y="31"/>
                  <a:pt x="54" y="31"/>
                </a:cubicBezTo>
                <a:cubicBezTo>
                  <a:pt x="53" y="25"/>
                  <a:pt x="53" y="25"/>
                  <a:pt x="53" y="25"/>
                </a:cubicBezTo>
                <a:cubicBezTo>
                  <a:pt x="55" y="18"/>
                  <a:pt x="55" y="18"/>
                  <a:pt x="55" y="18"/>
                </a:cubicBezTo>
                <a:cubicBezTo>
                  <a:pt x="59" y="11"/>
                  <a:pt x="59" y="11"/>
                  <a:pt x="59" y="11"/>
                </a:cubicBezTo>
                <a:cubicBezTo>
                  <a:pt x="59" y="10"/>
                  <a:pt x="59" y="10"/>
                  <a:pt x="59" y="10"/>
                </a:cubicBezTo>
                <a:cubicBezTo>
                  <a:pt x="59" y="5"/>
                  <a:pt x="59" y="5"/>
                  <a:pt x="59" y="5"/>
                </a:cubicBezTo>
                <a:cubicBezTo>
                  <a:pt x="56" y="3"/>
                  <a:pt x="56" y="3"/>
                  <a:pt x="56" y="3"/>
                </a:cubicBezTo>
                <a:cubicBezTo>
                  <a:pt x="51" y="3"/>
                  <a:pt x="51" y="3"/>
                  <a:pt x="51" y="3"/>
                </a:cubicBezTo>
                <a:cubicBezTo>
                  <a:pt x="49" y="0"/>
                  <a:pt x="49" y="0"/>
                  <a:pt x="49" y="0"/>
                </a:cubicBezTo>
                <a:cubicBezTo>
                  <a:pt x="41" y="1"/>
                  <a:pt x="41" y="1"/>
                  <a:pt x="41" y="1"/>
                </a:cubicBezTo>
                <a:cubicBezTo>
                  <a:pt x="32" y="3"/>
                  <a:pt x="32" y="3"/>
                  <a:pt x="32" y="3"/>
                </a:cubicBezTo>
                <a:cubicBezTo>
                  <a:pt x="27" y="1"/>
                  <a:pt x="27" y="1"/>
                  <a:pt x="27" y="1"/>
                </a:cubicBezTo>
                <a:cubicBezTo>
                  <a:pt x="21" y="2"/>
                  <a:pt x="21" y="2"/>
                  <a:pt x="21" y="2"/>
                </a:cubicBezTo>
                <a:cubicBezTo>
                  <a:pt x="21" y="6"/>
                  <a:pt x="21" y="6"/>
                  <a:pt x="21" y="6"/>
                </a:cubicBezTo>
              </a:path>
            </a:pathLst>
          </a:custGeom>
          <a:solidFill>
            <a:schemeClr val="accent3"/>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175" name="Freeform 123">
            <a:extLst>
              <a:ext uri="{FF2B5EF4-FFF2-40B4-BE49-F238E27FC236}">
                <a16:creationId xmlns:a16="http://schemas.microsoft.com/office/drawing/2014/main" id="{844442BA-888E-48F0-B441-102FD8D4A1D3}"/>
              </a:ext>
            </a:extLst>
          </p:cNvPr>
          <p:cNvSpPr>
            <a:spLocks/>
          </p:cNvSpPr>
          <p:nvPr/>
        </p:nvSpPr>
        <p:spPr bwMode="auto">
          <a:xfrm>
            <a:off x="4666481" y="3818301"/>
            <a:ext cx="305944" cy="292814"/>
          </a:xfrm>
          <a:custGeom>
            <a:avLst/>
            <a:gdLst>
              <a:gd name="T0" fmla="*/ 2147483647 w 47"/>
              <a:gd name="T1" fmla="*/ 2147483647 h 45"/>
              <a:gd name="T2" fmla="*/ 2147483647 w 47"/>
              <a:gd name="T3" fmla="*/ 2147483647 h 45"/>
              <a:gd name="T4" fmla="*/ 2147483647 w 47"/>
              <a:gd name="T5" fmla="*/ 2147483647 h 45"/>
              <a:gd name="T6" fmla="*/ 2147483647 w 47"/>
              <a:gd name="T7" fmla="*/ 2147483647 h 45"/>
              <a:gd name="T8" fmla="*/ 2147483647 w 47"/>
              <a:gd name="T9" fmla="*/ 2147483647 h 45"/>
              <a:gd name="T10" fmla="*/ 2147483647 w 47"/>
              <a:gd name="T11" fmla="*/ 2147483647 h 45"/>
              <a:gd name="T12" fmla="*/ 2147483647 w 47"/>
              <a:gd name="T13" fmla="*/ 2147483647 h 45"/>
              <a:gd name="T14" fmla="*/ 2147483647 w 47"/>
              <a:gd name="T15" fmla="*/ 2147483647 h 45"/>
              <a:gd name="T16" fmla="*/ 2147483647 w 47"/>
              <a:gd name="T17" fmla="*/ 2147483647 h 45"/>
              <a:gd name="T18" fmla="*/ 2147483647 w 47"/>
              <a:gd name="T19" fmla="*/ 2147483647 h 45"/>
              <a:gd name="T20" fmla="*/ 2147483647 w 47"/>
              <a:gd name="T21" fmla="*/ 2147483647 h 45"/>
              <a:gd name="T22" fmla="*/ 2147483647 w 47"/>
              <a:gd name="T23" fmla="*/ 2147483647 h 45"/>
              <a:gd name="T24" fmla="*/ 2147483647 w 47"/>
              <a:gd name="T25" fmla="*/ 2147483647 h 45"/>
              <a:gd name="T26" fmla="*/ 2147483647 w 47"/>
              <a:gd name="T27" fmla="*/ 2147483647 h 45"/>
              <a:gd name="T28" fmla="*/ 2147483647 w 47"/>
              <a:gd name="T29" fmla="*/ 0 h 45"/>
              <a:gd name="T30" fmla="*/ 2147483647 w 47"/>
              <a:gd name="T31" fmla="*/ 0 h 45"/>
              <a:gd name="T32" fmla="*/ 2147483647 w 47"/>
              <a:gd name="T33" fmla="*/ 2147483647 h 45"/>
              <a:gd name="T34" fmla="*/ 2147483647 w 47"/>
              <a:gd name="T35" fmla="*/ 2147483647 h 45"/>
              <a:gd name="T36" fmla="*/ 2147483647 w 47"/>
              <a:gd name="T37" fmla="*/ 2147483647 h 45"/>
              <a:gd name="T38" fmla="*/ 2147483647 w 47"/>
              <a:gd name="T39" fmla="*/ 2147483647 h 45"/>
              <a:gd name="T40" fmla="*/ 2147483647 w 47"/>
              <a:gd name="T41" fmla="*/ 2147483647 h 45"/>
              <a:gd name="T42" fmla="*/ 2147483647 w 47"/>
              <a:gd name="T43" fmla="*/ 2147483647 h 45"/>
              <a:gd name="T44" fmla="*/ 2147483647 w 47"/>
              <a:gd name="T45" fmla="*/ 2147483647 h 45"/>
              <a:gd name="T46" fmla="*/ 0 w 47"/>
              <a:gd name="T47" fmla="*/ 2147483647 h 45"/>
              <a:gd name="T48" fmla="*/ 2147483647 w 47"/>
              <a:gd name="T49" fmla="*/ 2147483647 h 45"/>
              <a:gd name="T50" fmla="*/ 2147483647 w 47"/>
              <a:gd name="T51" fmla="*/ 2147483647 h 45"/>
              <a:gd name="T52" fmla="*/ 2147483647 w 47"/>
              <a:gd name="T53" fmla="*/ 2147483647 h 45"/>
              <a:gd name="T54" fmla="*/ 2147483647 w 47"/>
              <a:gd name="T55" fmla="*/ 2147483647 h 45"/>
              <a:gd name="T56" fmla="*/ 2147483647 w 47"/>
              <a:gd name="T57" fmla="*/ 2147483647 h 45"/>
              <a:gd name="T58" fmla="*/ 2147483647 w 47"/>
              <a:gd name="T59" fmla="*/ 2147483647 h 4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7" h="45">
                <a:moveTo>
                  <a:pt x="22" y="45"/>
                </a:moveTo>
                <a:cubicBezTo>
                  <a:pt x="23" y="45"/>
                  <a:pt x="24" y="44"/>
                  <a:pt x="24" y="44"/>
                </a:cubicBezTo>
                <a:cubicBezTo>
                  <a:pt x="27" y="45"/>
                  <a:pt x="27" y="45"/>
                  <a:pt x="27" y="45"/>
                </a:cubicBezTo>
                <a:cubicBezTo>
                  <a:pt x="29" y="45"/>
                  <a:pt x="29" y="45"/>
                  <a:pt x="29" y="45"/>
                </a:cubicBezTo>
                <a:cubicBezTo>
                  <a:pt x="32" y="43"/>
                  <a:pt x="32" y="43"/>
                  <a:pt x="32" y="43"/>
                </a:cubicBezTo>
                <a:cubicBezTo>
                  <a:pt x="39" y="41"/>
                  <a:pt x="39" y="41"/>
                  <a:pt x="39" y="41"/>
                </a:cubicBezTo>
                <a:cubicBezTo>
                  <a:pt x="47" y="32"/>
                  <a:pt x="47" y="32"/>
                  <a:pt x="47" y="32"/>
                </a:cubicBezTo>
                <a:cubicBezTo>
                  <a:pt x="40" y="31"/>
                  <a:pt x="40" y="31"/>
                  <a:pt x="40" y="31"/>
                </a:cubicBezTo>
                <a:cubicBezTo>
                  <a:pt x="33" y="27"/>
                  <a:pt x="33" y="27"/>
                  <a:pt x="33" y="27"/>
                </a:cubicBezTo>
                <a:cubicBezTo>
                  <a:pt x="31" y="24"/>
                  <a:pt x="31" y="24"/>
                  <a:pt x="31" y="24"/>
                </a:cubicBezTo>
                <a:cubicBezTo>
                  <a:pt x="34" y="22"/>
                  <a:pt x="34" y="22"/>
                  <a:pt x="34" y="22"/>
                </a:cubicBezTo>
                <a:cubicBezTo>
                  <a:pt x="33" y="20"/>
                  <a:pt x="33" y="20"/>
                  <a:pt x="33" y="20"/>
                </a:cubicBezTo>
                <a:cubicBezTo>
                  <a:pt x="25" y="8"/>
                  <a:pt x="25" y="8"/>
                  <a:pt x="25" y="8"/>
                </a:cubicBezTo>
                <a:cubicBezTo>
                  <a:pt x="20" y="6"/>
                  <a:pt x="20" y="6"/>
                  <a:pt x="20" y="6"/>
                </a:cubicBezTo>
                <a:cubicBezTo>
                  <a:pt x="17" y="0"/>
                  <a:pt x="17" y="0"/>
                  <a:pt x="17" y="0"/>
                </a:cubicBezTo>
                <a:cubicBezTo>
                  <a:pt x="17" y="0"/>
                  <a:pt x="17" y="0"/>
                  <a:pt x="17" y="0"/>
                </a:cubicBezTo>
                <a:cubicBezTo>
                  <a:pt x="15" y="1"/>
                  <a:pt x="15" y="1"/>
                  <a:pt x="15" y="1"/>
                </a:cubicBezTo>
                <a:cubicBezTo>
                  <a:pt x="12" y="3"/>
                  <a:pt x="12" y="3"/>
                  <a:pt x="12" y="3"/>
                </a:cubicBezTo>
                <a:cubicBezTo>
                  <a:pt x="11" y="14"/>
                  <a:pt x="11" y="14"/>
                  <a:pt x="11" y="14"/>
                </a:cubicBezTo>
                <a:cubicBezTo>
                  <a:pt x="8" y="20"/>
                  <a:pt x="8" y="20"/>
                  <a:pt x="8" y="20"/>
                </a:cubicBezTo>
                <a:cubicBezTo>
                  <a:pt x="4" y="24"/>
                  <a:pt x="4" y="24"/>
                  <a:pt x="4" y="24"/>
                </a:cubicBezTo>
                <a:cubicBezTo>
                  <a:pt x="3" y="30"/>
                  <a:pt x="3" y="30"/>
                  <a:pt x="3" y="30"/>
                </a:cubicBezTo>
                <a:cubicBezTo>
                  <a:pt x="1" y="30"/>
                  <a:pt x="1" y="30"/>
                  <a:pt x="1" y="30"/>
                </a:cubicBezTo>
                <a:cubicBezTo>
                  <a:pt x="0" y="33"/>
                  <a:pt x="0" y="33"/>
                  <a:pt x="0" y="33"/>
                </a:cubicBezTo>
                <a:cubicBezTo>
                  <a:pt x="4" y="36"/>
                  <a:pt x="4" y="36"/>
                  <a:pt x="4" y="36"/>
                </a:cubicBezTo>
                <a:cubicBezTo>
                  <a:pt x="7" y="39"/>
                  <a:pt x="7" y="39"/>
                  <a:pt x="7" y="39"/>
                </a:cubicBezTo>
                <a:cubicBezTo>
                  <a:pt x="9" y="41"/>
                  <a:pt x="9" y="41"/>
                  <a:pt x="9" y="41"/>
                </a:cubicBezTo>
                <a:cubicBezTo>
                  <a:pt x="9" y="42"/>
                  <a:pt x="9" y="42"/>
                  <a:pt x="9" y="42"/>
                </a:cubicBezTo>
                <a:cubicBezTo>
                  <a:pt x="12" y="43"/>
                  <a:pt x="12" y="43"/>
                  <a:pt x="12" y="43"/>
                </a:cubicBezTo>
                <a:cubicBezTo>
                  <a:pt x="12" y="43"/>
                  <a:pt x="21" y="45"/>
                  <a:pt x="22" y="45"/>
                </a:cubicBezTo>
                <a:close/>
              </a:path>
            </a:pathLst>
          </a:custGeom>
          <a:solidFill>
            <a:schemeClr val="accent3"/>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176" name="Freeform 124">
            <a:extLst>
              <a:ext uri="{FF2B5EF4-FFF2-40B4-BE49-F238E27FC236}">
                <a16:creationId xmlns:a16="http://schemas.microsoft.com/office/drawing/2014/main" id="{5360E9A1-8211-4A3B-BFF3-31D666E745BE}"/>
              </a:ext>
            </a:extLst>
          </p:cNvPr>
          <p:cNvSpPr>
            <a:spLocks/>
          </p:cNvSpPr>
          <p:nvPr/>
        </p:nvSpPr>
        <p:spPr bwMode="auto">
          <a:xfrm>
            <a:off x="4686177" y="4090106"/>
            <a:ext cx="169386" cy="194334"/>
          </a:xfrm>
          <a:custGeom>
            <a:avLst/>
            <a:gdLst>
              <a:gd name="T0" fmla="*/ 2147483647 w 26"/>
              <a:gd name="T1" fmla="*/ 2147483647 h 30"/>
              <a:gd name="T2" fmla="*/ 2147483647 w 26"/>
              <a:gd name="T3" fmla="*/ 2147483647 h 30"/>
              <a:gd name="T4" fmla="*/ 2147483647 w 26"/>
              <a:gd name="T5" fmla="*/ 2147483647 h 30"/>
              <a:gd name="T6" fmla="*/ 2147483647 w 26"/>
              <a:gd name="T7" fmla="*/ 2147483647 h 30"/>
              <a:gd name="T8" fmla="*/ 2147483647 w 26"/>
              <a:gd name="T9" fmla="*/ 2147483647 h 30"/>
              <a:gd name="T10" fmla="*/ 2147483647 w 26"/>
              <a:gd name="T11" fmla="*/ 2147483647 h 30"/>
              <a:gd name="T12" fmla="*/ 2147483647 w 26"/>
              <a:gd name="T13" fmla="*/ 2147483647 h 30"/>
              <a:gd name="T14" fmla="*/ 2147483647 w 26"/>
              <a:gd name="T15" fmla="*/ 0 h 30"/>
              <a:gd name="T16" fmla="*/ 2147483647 w 26"/>
              <a:gd name="T17" fmla="*/ 2147483647 h 30"/>
              <a:gd name="T18" fmla="*/ 2147483647 w 26"/>
              <a:gd name="T19" fmla="*/ 2147483647 h 30"/>
              <a:gd name="T20" fmla="*/ 0 w 26"/>
              <a:gd name="T21" fmla="*/ 2147483647 h 30"/>
              <a:gd name="T22" fmla="*/ 2147483647 w 26"/>
              <a:gd name="T23" fmla="*/ 2147483647 h 30"/>
              <a:gd name="T24" fmla="*/ 2147483647 w 26"/>
              <a:gd name="T25" fmla="*/ 2147483647 h 30"/>
              <a:gd name="T26" fmla="*/ 0 w 26"/>
              <a:gd name="T27" fmla="*/ 2147483647 h 30"/>
              <a:gd name="T28" fmla="*/ 2147483647 w 26"/>
              <a:gd name="T29" fmla="*/ 2147483647 h 30"/>
              <a:gd name="T30" fmla="*/ 2147483647 w 26"/>
              <a:gd name="T31" fmla="*/ 2147483647 h 30"/>
              <a:gd name="T32" fmla="*/ 2147483647 w 26"/>
              <a:gd name="T33" fmla="*/ 2147483647 h 30"/>
              <a:gd name="T34" fmla="*/ 2147483647 w 26"/>
              <a:gd name="T35" fmla="*/ 2147483647 h 30"/>
              <a:gd name="T36" fmla="*/ 2147483647 w 26"/>
              <a:gd name="T37" fmla="*/ 2147483647 h 30"/>
              <a:gd name="T38" fmla="*/ 2147483647 w 26"/>
              <a:gd name="T39" fmla="*/ 2147483647 h 30"/>
              <a:gd name="T40" fmla="*/ 2147483647 w 26"/>
              <a:gd name="T41" fmla="*/ 2147483647 h 30"/>
              <a:gd name="T42" fmla="*/ 2147483647 w 26"/>
              <a:gd name="T43" fmla="*/ 2147483647 h 30"/>
              <a:gd name="T44" fmla="*/ 2147483647 w 26"/>
              <a:gd name="T45" fmla="*/ 2147483647 h 3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26" h="30">
                <a:moveTo>
                  <a:pt x="23" y="7"/>
                </a:moveTo>
                <a:cubicBezTo>
                  <a:pt x="26" y="4"/>
                  <a:pt x="26" y="4"/>
                  <a:pt x="26" y="4"/>
                </a:cubicBezTo>
                <a:cubicBezTo>
                  <a:pt x="26" y="3"/>
                  <a:pt x="26" y="3"/>
                  <a:pt x="26" y="3"/>
                </a:cubicBezTo>
                <a:cubicBezTo>
                  <a:pt x="24" y="3"/>
                  <a:pt x="24" y="3"/>
                  <a:pt x="24" y="3"/>
                </a:cubicBezTo>
                <a:cubicBezTo>
                  <a:pt x="21" y="2"/>
                  <a:pt x="21" y="2"/>
                  <a:pt x="21" y="2"/>
                </a:cubicBezTo>
                <a:cubicBezTo>
                  <a:pt x="21" y="2"/>
                  <a:pt x="20" y="3"/>
                  <a:pt x="19" y="3"/>
                </a:cubicBezTo>
                <a:cubicBezTo>
                  <a:pt x="18" y="3"/>
                  <a:pt x="9" y="1"/>
                  <a:pt x="9" y="1"/>
                </a:cubicBezTo>
                <a:cubicBezTo>
                  <a:pt x="6" y="0"/>
                  <a:pt x="6" y="0"/>
                  <a:pt x="6" y="0"/>
                </a:cubicBezTo>
                <a:cubicBezTo>
                  <a:pt x="6" y="1"/>
                  <a:pt x="6" y="1"/>
                  <a:pt x="6" y="1"/>
                </a:cubicBezTo>
                <a:cubicBezTo>
                  <a:pt x="3" y="1"/>
                  <a:pt x="3" y="1"/>
                  <a:pt x="3" y="1"/>
                </a:cubicBezTo>
                <a:cubicBezTo>
                  <a:pt x="0" y="3"/>
                  <a:pt x="0" y="3"/>
                  <a:pt x="0" y="3"/>
                </a:cubicBezTo>
                <a:cubicBezTo>
                  <a:pt x="2" y="5"/>
                  <a:pt x="2" y="5"/>
                  <a:pt x="2" y="5"/>
                </a:cubicBezTo>
                <a:cubicBezTo>
                  <a:pt x="2" y="9"/>
                  <a:pt x="2" y="9"/>
                  <a:pt x="2" y="9"/>
                </a:cubicBezTo>
                <a:cubicBezTo>
                  <a:pt x="0" y="13"/>
                  <a:pt x="0" y="13"/>
                  <a:pt x="0" y="13"/>
                </a:cubicBezTo>
                <a:cubicBezTo>
                  <a:pt x="1" y="19"/>
                  <a:pt x="1" y="19"/>
                  <a:pt x="1" y="19"/>
                </a:cubicBezTo>
                <a:cubicBezTo>
                  <a:pt x="12" y="24"/>
                  <a:pt x="12" y="24"/>
                  <a:pt x="12" y="24"/>
                </a:cubicBezTo>
                <a:cubicBezTo>
                  <a:pt x="12" y="27"/>
                  <a:pt x="12" y="27"/>
                  <a:pt x="12" y="27"/>
                </a:cubicBezTo>
                <a:cubicBezTo>
                  <a:pt x="17" y="30"/>
                  <a:pt x="17" y="30"/>
                  <a:pt x="17" y="30"/>
                </a:cubicBezTo>
                <a:cubicBezTo>
                  <a:pt x="17" y="29"/>
                  <a:pt x="18" y="29"/>
                  <a:pt x="18" y="29"/>
                </a:cubicBezTo>
                <a:cubicBezTo>
                  <a:pt x="22" y="23"/>
                  <a:pt x="22" y="23"/>
                  <a:pt x="22" y="23"/>
                </a:cubicBezTo>
                <a:cubicBezTo>
                  <a:pt x="25" y="20"/>
                  <a:pt x="25" y="20"/>
                  <a:pt x="25" y="20"/>
                </a:cubicBezTo>
                <a:cubicBezTo>
                  <a:pt x="23" y="17"/>
                  <a:pt x="23" y="17"/>
                  <a:pt x="23" y="17"/>
                </a:cubicBezTo>
                <a:lnTo>
                  <a:pt x="23" y="7"/>
                </a:lnTo>
                <a:close/>
              </a:path>
            </a:pathLst>
          </a:custGeom>
          <a:solidFill>
            <a:schemeClr val="accent3"/>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177" name="Freeform 125">
            <a:extLst>
              <a:ext uri="{FF2B5EF4-FFF2-40B4-BE49-F238E27FC236}">
                <a16:creationId xmlns:a16="http://schemas.microsoft.com/office/drawing/2014/main" id="{67948CC1-CBE3-4C91-9686-863BDF23E8E2}"/>
              </a:ext>
            </a:extLst>
          </p:cNvPr>
          <p:cNvSpPr>
            <a:spLocks/>
          </p:cNvSpPr>
          <p:nvPr/>
        </p:nvSpPr>
        <p:spPr bwMode="auto">
          <a:xfrm>
            <a:off x="4503661" y="4510287"/>
            <a:ext cx="156254" cy="148376"/>
          </a:xfrm>
          <a:custGeom>
            <a:avLst/>
            <a:gdLst>
              <a:gd name="T0" fmla="*/ 2147483647 w 24"/>
              <a:gd name="T1" fmla="*/ 2147483647 h 23"/>
              <a:gd name="T2" fmla="*/ 2147483647 w 24"/>
              <a:gd name="T3" fmla="*/ 2147483647 h 23"/>
              <a:gd name="T4" fmla="*/ 2147483647 w 24"/>
              <a:gd name="T5" fmla="*/ 2147483647 h 23"/>
              <a:gd name="T6" fmla="*/ 0 w 24"/>
              <a:gd name="T7" fmla="*/ 2147483647 h 23"/>
              <a:gd name="T8" fmla="*/ 2147483647 w 24"/>
              <a:gd name="T9" fmla="*/ 2147483647 h 23"/>
              <a:gd name="T10" fmla="*/ 2147483647 w 24"/>
              <a:gd name="T11" fmla="*/ 2147483647 h 23"/>
              <a:gd name="T12" fmla="*/ 2147483647 w 24"/>
              <a:gd name="T13" fmla="*/ 2147483647 h 23"/>
              <a:gd name="T14" fmla="*/ 2147483647 w 24"/>
              <a:gd name="T15" fmla="*/ 2147483647 h 23"/>
              <a:gd name="T16" fmla="*/ 2147483647 w 24"/>
              <a:gd name="T17" fmla="*/ 2147483647 h 23"/>
              <a:gd name="T18" fmla="*/ 2147483647 w 24"/>
              <a:gd name="T19" fmla="*/ 2147483647 h 23"/>
              <a:gd name="T20" fmla="*/ 2147483647 w 24"/>
              <a:gd name="T21" fmla="*/ 2147483647 h 23"/>
              <a:gd name="T22" fmla="*/ 2147483647 w 24"/>
              <a:gd name="T23" fmla="*/ 2147483647 h 23"/>
              <a:gd name="T24" fmla="*/ 2147483647 w 24"/>
              <a:gd name="T25" fmla="*/ 2147483647 h 23"/>
              <a:gd name="T26" fmla="*/ 2147483647 w 24"/>
              <a:gd name="T27" fmla="*/ 2147483647 h 23"/>
              <a:gd name="T28" fmla="*/ 2147483647 w 24"/>
              <a:gd name="T29" fmla="*/ 2147483647 h 23"/>
              <a:gd name="T30" fmla="*/ 2147483647 w 24"/>
              <a:gd name="T31" fmla="*/ 0 h 23"/>
              <a:gd name="T32" fmla="*/ 2147483647 w 24"/>
              <a:gd name="T33" fmla="*/ 2147483647 h 23"/>
              <a:gd name="T34" fmla="*/ 2147483647 w 24"/>
              <a:gd name="T35" fmla="*/ 2147483647 h 2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 h="23">
                <a:moveTo>
                  <a:pt x="9" y="5"/>
                </a:moveTo>
                <a:cubicBezTo>
                  <a:pt x="9" y="5"/>
                  <a:pt x="6" y="8"/>
                  <a:pt x="6" y="8"/>
                </a:cubicBezTo>
                <a:cubicBezTo>
                  <a:pt x="5" y="8"/>
                  <a:pt x="2" y="7"/>
                  <a:pt x="2" y="7"/>
                </a:cubicBezTo>
                <a:cubicBezTo>
                  <a:pt x="0" y="8"/>
                  <a:pt x="0" y="8"/>
                  <a:pt x="0" y="8"/>
                </a:cubicBezTo>
                <a:cubicBezTo>
                  <a:pt x="1" y="8"/>
                  <a:pt x="1" y="8"/>
                  <a:pt x="1" y="8"/>
                </a:cubicBezTo>
                <a:cubicBezTo>
                  <a:pt x="3" y="12"/>
                  <a:pt x="3" y="12"/>
                  <a:pt x="3" y="12"/>
                </a:cubicBezTo>
                <a:cubicBezTo>
                  <a:pt x="6" y="16"/>
                  <a:pt x="6" y="16"/>
                  <a:pt x="6" y="16"/>
                </a:cubicBezTo>
                <a:cubicBezTo>
                  <a:pt x="8" y="16"/>
                  <a:pt x="8" y="16"/>
                  <a:pt x="8" y="16"/>
                </a:cubicBezTo>
                <a:cubicBezTo>
                  <a:pt x="9" y="20"/>
                  <a:pt x="9" y="20"/>
                  <a:pt x="9" y="20"/>
                </a:cubicBezTo>
                <a:cubicBezTo>
                  <a:pt x="14" y="22"/>
                  <a:pt x="14" y="22"/>
                  <a:pt x="14" y="22"/>
                </a:cubicBezTo>
                <a:cubicBezTo>
                  <a:pt x="20" y="23"/>
                  <a:pt x="20" y="23"/>
                  <a:pt x="20" y="23"/>
                </a:cubicBezTo>
                <a:cubicBezTo>
                  <a:pt x="22" y="20"/>
                  <a:pt x="22" y="20"/>
                  <a:pt x="22" y="20"/>
                </a:cubicBezTo>
                <a:cubicBezTo>
                  <a:pt x="24" y="12"/>
                  <a:pt x="24" y="12"/>
                  <a:pt x="24" y="12"/>
                </a:cubicBezTo>
                <a:cubicBezTo>
                  <a:pt x="24" y="7"/>
                  <a:pt x="24" y="7"/>
                  <a:pt x="24" y="7"/>
                </a:cubicBezTo>
                <a:cubicBezTo>
                  <a:pt x="24" y="3"/>
                  <a:pt x="24" y="3"/>
                  <a:pt x="24" y="3"/>
                </a:cubicBezTo>
                <a:cubicBezTo>
                  <a:pt x="16" y="0"/>
                  <a:pt x="16" y="0"/>
                  <a:pt x="16" y="0"/>
                </a:cubicBezTo>
                <a:cubicBezTo>
                  <a:pt x="13" y="1"/>
                  <a:pt x="13" y="1"/>
                  <a:pt x="13" y="1"/>
                </a:cubicBezTo>
                <a:lnTo>
                  <a:pt x="9" y="5"/>
                </a:lnTo>
                <a:close/>
              </a:path>
            </a:pathLst>
          </a:custGeom>
          <a:solidFill>
            <a:schemeClr val="accent3"/>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178" name="Freeform 126">
            <a:extLst>
              <a:ext uri="{FF2B5EF4-FFF2-40B4-BE49-F238E27FC236}">
                <a16:creationId xmlns:a16="http://schemas.microsoft.com/office/drawing/2014/main" id="{DE628793-9FA4-4142-A1FE-4365147AD6DF}"/>
              </a:ext>
            </a:extLst>
          </p:cNvPr>
          <p:cNvSpPr>
            <a:spLocks/>
          </p:cNvSpPr>
          <p:nvPr/>
        </p:nvSpPr>
        <p:spPr bwMode="auto">
          <a:xfrm>
            <a:off x="4445886" y="4111115"/>
            <a:ext cx="279682" cy="450381"/>
          </a:xfrm>
          <a:custGeom>
            <a:avLst/>
            <a:gdLst>
              <a:gd name="T0" fmla="*/ 2147483647 w 43"/>
              <a:gd name="T1" fmla="*/ 2147483647 h 70"/>
              <a:gd name="T2" fmla="*/ 2147483647 w 43"/>
              <a:gd name="T3" fmla="*/ 2147483647 h 70"/>
              <a:gd name="T4" fmla="*/ 2147483647 w 43"/>
              <a:gd name="T5" fmla="*/ 2147483647 h 70"/>
              <a:gd name="T6" fmla="*/ 2147483647 w 43"/>
              <a:gd name="T7" fmla="*/ 2147483647 h 70"/>
              <a:gd name="T8" fmla="*/ 2147483647 w 43"/>
              <a:gd name="T9" fmla="*/ 2147483647 h 70"/>
              <a:gd name="T10" fmla="*/ 2147483647 w 43"/>
              <a:gd name="T11" fmla="*/ 2147483647 h 70"/>
              <a:gd name="T12" fmla="*/ 2147483647 w 43"/>
              <a:gd name="T13" fmla="*/ 2147483647 h 70"/>
              <a:gd name="T14" fmla="*/ 2147483647 w 43"/>
              <a:gd name="T15" fmla="*/ 2147483647 h 70"/>
              <a:gd name="T16" fmla="*/ 2147483647 w 43"/>
              <a:gd name="T17" fmla="*/ 2147483647 h 70"/>
              <a:gd name="T18" fmla="*/ 2147483647 w 43"/>
              <a:gd name="T19" fmla="*/ 2147483647 h 70"/>
              <a:gd name="T20" fmla="*/ 2147483647 w 43"/>
              <a:gd name="T21" fmla="*/ 2147483647 h 70"/>
              <a:gd name="T22" fmla="*/ 2147483647 w 43"/>
              <a:gd name="T23" fmla="*/ 2147483647 h 70"/>
              <a:gd name="T24" fmla="*/ 2147483647 w 43"/>
              <a:gd name="T25" fmla="*/ 2147483647 h 70"/>
              <a:gd name="T26" fmla="*/ 2147483647 w 43"/>
              <a:gd name="T27" fmla="*/ 2147483647 h 70"/>
              <a:gd name="T28" fmla="*/ 2147483647 w 43"/>
              <a:gd name="T29" fmla="*/ 2147483647 h 70"/>
              <a:gd name="T30" fmla="*/ 0 w 43"/>
              <a:gd name="T31" fmla="*/ 2147483647 h 70"/>
              <a:gd name="T32" fmla="*/ 0 w 43"/>
              <a:gd name="T33" fmla="*/ 2147483647 h 70"/>
              <a:gd name="T34" fmla="*/ 2147483647 w 43"/>
              <a:gd name="T35" fmla="*/ 2147483647 h 70"/>
              <a:gd name="T36" fmla="*/ 2147483647 w 43"/>
              <a:gd name="T37" fmla="*/ 2147483647 h 70"/>
              <a:gd name="T38" fmla="*/ 2147483647 w 43"/>
              <a:gd name="T39" fmla="*/ 2147483647 h 70"/>
              <a:gd name="T40" fmla="*/ 2147483647 w 43"/>
              <a:gd name="T41" fmla="*/ 2147483647 h 70"/>
              <a:gd name="T42" fmla="*/ 2147483647 w 43"/>
              <a:gd name="T43" fmla="*/ 2147483647 h 70"/>
              <a:gd name="T44" fmla="*/ 2147483647 w 43"/>
              <a:gd name="T45" fmla="*/ 2147483647 h 70"/>
              <a:gd name="T46" fmla="*/ 2147483647 w 43"/>
              <a:gd name="T47" fmla="*/ 2147483647 h 70"/>
              <a:gd name="T48" fmla="*/ 2147483647 w 43"/>
              <a:gd name="T49" fmla="*/ 2147483647 h 70"/>
              <a:gd name="T50" fmla="*/ 2147483647 w 43"/>
              <a:gd name="T51" fmla="*/ 2147483647 h 70"/>
              <a:gd name="T52" fmla="*/ 2147483647 w 43"/>
              <a:gd name="T53" fmla="*/ 2147483647 h 70"/>
              <a:gd name="T54" fmla="*/ 2147483647 w 43"/>
              <a:gd name="T55" fmla="*/ 2147483647 h 70"/>
              <a:gd name="T56" fmla="*/ 2147483647 w 43"/>
              <a:gd name="T57" fmla="*/ 2147483647 h 70"/>
              <a:gd name="T58" fmla="*/ 2147483647 w 43"/>
              <a:gd name="T59" fmla="*/ 2147483647 h 70"/>
              <a:gd name="T60" fmla="*/ 2147483647 w 43"/>
              <a:gd name="T61" fmla="*/ 2147483647 h 70"/>
              <a:gd name="T62" fmla="*/ 2147483647 w 43"/>
              <a:gd name="T63" fmla="*/ 2147483647 h 70"/>
              <a:gd name="T64" fmla="*/ 2147483647 w 43"/>
              <a:gd name="T65" fmla="*/ 2147483647 h 70"/>
              <a:gd name="T66" fmla="*/ 2147483647 w 43"/>
              <a:gd name="T67" fmla="*/ 2147483647 h 70"/>
              <a:gd name="T68" fmla="*/ 2147483647 w 43"/>
              <a:gd name="T69" fmla="*/ 2147483647 h 70"/>
              <a:gd name="T70" fmla="*/ 2147483647 w 43"/>
              <a:gd name="T71" fmla="*/ 2147483647 h 70"/>
              <a:gd name="T72" fmla="*/ 2147483647 w 43"/>
              <a:gd name="T73" fmla="*/ 2147483647 h 70"/>
              <a:gd name="T74" fmla="*/ 2147483647 w 43"/>
              <a:gd name="T75" fmla="*/ 2147483647 h 70"/>
              <a:gd name="T76" fmla="*/ 2147483647 w 43"/>
              <a:gd name="T77" fmla="*/ 2147483647 h 70"/>
              <a:gd name="T78" fmla="*/ 2147483647 w 43"/>
              <a:gd name="T79" fmla="*/ 2147483647 h 70"/>
              <a:gd name="T80" fmla="*/ 2147483647 w 43"/>
              <a:gd name="T81" fmla="*/ 2147483647 h 70"/>
              <a:gd name="T82" fmla="*/ 2147483647 w 43"/>
              <a:gd name="T83" fmla="*/ 2147483647 h 70"/>
              <a:gd name="T84" fmla="*/ 2147483647 w 43"/>
              <a:gd name="T85" fmla="*/ 2147483647 h 70"/>
              <a:gd name="T86" fmla="*/ 2147483647 w 43"/>
              <a:gd name="T87" fmla="*/ 2147483647 h 70"/>
              <a:gd name="T88" fmla="*/ 2147483647 w 43"/>
              <a:gd name="T89" fmla="*/ 2147483647 h 70"/>
              <a:gd name="T90" fmla="*/ 2147483647 w 43"/>
              <a:gd name="T91" fmla="*/ 2147483647 h 70"/>
              <a:gd name="T92" fmla="*/ 2147483647 w 43"/>
              <a:gd name="T93" fmla="*/ 2147483647 h 70"/>
              <a:gd name="T94" fmla="*/ 2147483647 w 43"/>
              <a:gd name="T95" fmla="*/ 2147483647 h 70"/>
              <a:gd name="T96" fmla="*/ 2147483647 w 43"/>
              <a:gd name="T97" fmla="*/ 2147483647 h 70"/>
              <a:gd name="T98" fmla="*/ 2147483647 w 43"/>
              <a:gd name="T99" fmla="*/ 2147483647 h 70"/>
              <a:gd name="T100" fmla="*/ 2147483647 w 43"/>
              <a:gd name="T101" fmla="*/ 2147483647 h 70"/>
              <a:gd name="T102" fmla="*/ 2147483647 w 43"/>
              <a:gd name="T103" fmla="*/ 2147483647 h 70"/>
              <a:gd name="T104" fmla="*/ 2147483647 w 43"/>
              <a:gd name="T105" fmla="*/ 2147483647 h 70"/>
              <a:gd name="T106" fmla="*/ 2147483647 w 43"/>
              <a:gd name="T107" fmla="*/ 2147483647 h 70"/>
              <a:gd name="T108" fmla="*/ 2147483647 w 43"/>
              <a:gd name="T109" fmla="*/ 2147483647 h 70"/>
              <a:gd name="T110" fmla="*/ 2147483647 w 43"/>
              <a:gd name="T111" fmla="*/ 0 h 70"/>
              <a:gd name="T112" fmla="*/ 2147483647 w 43"/>
              <a:gd name="T113" fmla="*/ 0 h 70"/>
              <a:gd name="T114" fmla="*/ 2147483647 w 43"/>
              <a:gd name="T115" fmla="*/ 2147483647 h 70"/>
              <a:gd name="T116" fmla="*/ 2147483647 w 43"/>
              <a:gd name="T117" fmla="*/ 0 h 70"/>
              <a:gd name="T118" fmla="*/ 2147483647 w 43"/>
              <a:gd name="T119" fmla="*/ 2147483647 h 70"/>
              <a:gd name="T120" fmla="*/ 2147483647 w 43"/>
              <a:gd name="T121" fmla="*/ 2147483647 h 7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43" h="70">
                <a:moveTo>
                  <a:pt x="27" y="6"/>
                </a:moveTo>
                <a:cubicBezTo>
                  <a:pt x="23" y="13"/>
                  <a:pt x="23" y="13"/>
                  <a:pt x="23" y="13"/>
                </a:cubicBezTo>
                <a:cubicBezTo>
                  <a:pt x="21" y="20"/>
                  <a:pt x="21" y="20"/>
                  <a:pt x="21" y="20"/>
                </a:cubicBezTo>
                <a:cubicBezTo>
                  <a:pt x="22" y="26"/>
                  <a:pt x="22" y="26"/>
                  <a:pt x="22" y="26"/>
                </a:cubicBezTo>
                <a:cubicBezTo>
                  <a:pt x="23" y="32"/>
                  <a:pt x="23" y="32"/>
                  <a:pt x="23" y="32"/>
                </a:cubicBezTo>
                <a:cubicBezTo>
                  <a:pt x="25" y="38"/>
                  <a:pt x="25" y="38"/>
                  <a:pt x="25" y="38"/>
                </a:cubicBezTo>
                <a:cubicBezTo>
                  <a:pt x="22" y="39"/>
                  <a:pt x="22" y="39"/>
                  <a:pt x="22" y="39"/>
                </a:cubicBezTo>
                <a:cubicBezTo>
                  <a:pt x="21" y="45"/>
                  <a:pt x="21" y="45"/>
                  <a:pt x="21" y="45"/>
                </a:cubicBezTo>
                <a:cubicBezTo>
                  <a:pt x="20" y="48"/>
                  <a:pt x="20" y="48"/>
                  <a:pt x="20" y="48"/>
                </a:cubicBezTo>
                <a:cubicBezTo>
                  <a:pt x="23" y="52"/>
                  <a:pt x="23" y="52"/>
                  <a:pt x="23" y="52"/>
                </a:cubicBezTo>
                <a:cubicBezTo>
                  <a:pt x="23" y="54"/>
                  <a:pt x="23" y="54"/>
                  <a:pt x="23" y="54"/>
                </a:cubicBezTo>
                <a:cubicBezTo>
                  <a:pt x="17" y="51"/>
                  <a:pt x="17" y="51"/>
                  <a:pt x="17" y="51"/>
                </a:cubicBezTo>
                <a:cubicBezTo>
                  <a:pt x="11" y="48"/>
                  <a:pt x="11" y="48"/>
                  <a:pt x="11" y="48"/>
                </a:cubicBezTo>
                <a:cubicBezTo>
                  <a:pt x="6" y="48"/>
                  <a:pt x="6" y="48"/>
                  <a:pt x="6" y="48"/>
                </a:cubicBezTo>
                <a:cubicBezTo>
                  <a:pt x="6" y="52"/>
                  <a:pt x="6" y="52"/>
                  <a:pt x="6" y="52"/>
                </a:cubicBezTo>
                <a:cubicBezTo>
                  <a:pt x="0" y="53"/>
                  <a:pt x="0" y="53"/>
                  <a:pt x="0" y="53"/>
                </a:cubicBezTo>
                <a:cubicBezTo>
                  <a:pt x="0" y="64"/>
                  <a:pt x="0" y="64"/>
                  <a:pt x="0" y="64"/>
                </a:cubicBezTo>
                <a:cubicBezTo>
                  <a:pt x="2" y="68"/>
                  <a:pt x="2" y="68"/>
                  <a:pt x="2" y="68"/>
                </a:cubicBezTo>
                <a:cubicBezTo>
                  <a:pt x="6" y="68"/>
                  <a:pt x="6" y="68"/>
                  <a:pt x="6" y="68"/>
                </a:cubicBezTo>
                <a:cubicBezTo>
                  <a:pt x="8" y="69"/>
                  <a:pt x="8" y="69"/>
                  <a:pt x="8" y="69"/>
                </a:cubicBezTo>
                <a:cubicBezTo>
                  <a:pt x="7" y="69"/>
                  <a:pt x="7" y="69"/>
                  <a:pt x="7" y="69"/>
                </a:cubicBezTo>
                <a:cubicBezTo>
                  <a:pt x="9" y="70"/>
                  <a:pt x="9" y="70"/>
                  <a:pt x="9" y="70"/>
                </a:cubicBezTo>
                <a:cubicBezTo>
                  <a:pt x="11" y="69"/>
                  <a:pt x="11" y="69"/>
                  <a:pt x="11" y="69"/>
                </a:cubicBezTo>
                <a:cubicBezTo>
                  <a:pt x="11" y="69"/>
                  <a:pt x="14" y="70"/>
                  <a:pt x="15" y="70"/>
                </a:cubicBezTo>
                <a:cubicBezTo>
                  <a:pt x="15" y="70"/>
                  <a:pt x="18" y="67"/>
                  <a:pt x="18" y="67"/>
                </a:cubicBezTo>
                <a:cubicBezTo>
                  <a:pt x="22" y="63"/>
                  <a:pt x="22" y="63"/>
                  <a:pt x="22" y="63"/>
                </a:cubicBezTo>
                <a:cubicBezTo>
                  <a:pt x="25" y="62"/>
                  <a:pt x="25" y="62"/>
                  <a:pt x="25" y="62"/>
                </a:cubicBezTo>
                <a:cubicBezTo>
                  <a:pt x="24" y="62"/>
                  <a:pt x="24" y="62"/>
                  <a:pt x="24" y="62"/>
                </a:cubicBezTo>
                <a:cubicBezTo>
                  <a:pt x="24" y="61"/>
                  <a:pt x="24" y="61"/>
                  <a:pt x="24" y="61"/>
                </a:cubicBezTo>
                <a:cubicBezTo>
                  <a:pt x="33" y="57"/>
                  <a:pt x="33" y="57"/>
                  <a:pt x="33" y="57"/>
                </a:cubicBezTo>
                <a:cubicBezTo>
                  <a:pt x="37" y="59"/>
                  <a:pt x="37" y="59"/>
                  <a:pt x="37" y="59"/>
                </a:cubicBezTo>
                <a:cubicBezTo>
                  <a:pt x="39" y="62"/>
                  <a:pt x="39" y="62"/>
                  <a:pt x="39" y="62"/>
                </a:cubicBezTo>
                <a:cubicBezTo>
                  <a:pt x="40" y="64"/>
                  <a:pt x="40" y="64"/>
                  <a:pt x="40" y="64"/>
                </a:cubicBezTo>
                <a:cubicBezTo>
                  <a:pt x="43" y="62"/>
                  <a:pt x="43" y="62"/>
                  <a:pt x="43" y="62"/>
                </a:cubicBezTo>
                <a:cubicBezTo>
                  <a:pt x="43" y="59"/>
                  <a:pt x="43" y="59"/>
                  <a:pt x="43" y="59"/>
                </a:cubicBezTo>
                <a:cubicBezTo>
                  <a:pt x="40" y="54"/>
                  <a:pt x="40" y="54"/>
                  <a:pt x="40" y="54"/>
                </a:cubicBezTo>
                <a:cubicBezTo>
                  <a:pt x="40" y="49"/>
                  <a:pt x="40" y="49"/>
                  <a:pt x="40" y="49"/>
                </a:cubicBezTo>
                <a:cubicBezTo>
                  <a:pt x="41" y="49"/>
                  <a:pt x="41" y="49"/>
                  <a:pt x="41" y="49"/>
                </a:cubicBezTo>
                <a:cubicBezTo>
                  <a:pt x="39" y="44"/>
                  <a:pt x="39" y="44"/>
                  <a:pt x="39" y="44"/>
                </a:cubicBezTo>
                <a:cubicBezTo>
                  <a:pt x="38" y="42"/>
                  <a:pt x="38" y="42"/>
                  <a:pt x="38" y="42"/>
                </a:cubicBezTo>
                <a:cubicBezTo>
                  <a:pt x="38" y="42"/>
                  <a:pt x="33" y="41"/>
                  <a:pt x="33" y="41"/>
                </a:cubicBezTo>
                <a:cubicBezTo>
                  <a:pt x="32" y="41"/>
                  <a:pt x="28" y="39"/>
                  <a:pt x="28" y="39"/>
                </a:cubicBezTo>
                <a:cubicBezTo>
                  <a:pt x="26" y="34"/>
                  <a:pt x="26" y="34"/>
                  <a:pt x="26" y="34"/>
                </a:cubicBezTo>
                <a:cubicBezTo>
                  <a:pt x="24" y="26"/>
                  <a:pt x="24" y="26"/>
                  <a:pt x="24" y="26"/>
                </a:cubicBezTo>
                <a:cubicBezTo>
                  <a:pt x="26" y="23"/>
                  <a:pt x="26" y="23"/>
                  <a:pt x="26" y="23"/>
                </a:cubicBezTo>
                <a:cubicBezTo>
                  <a:pt x="25" y="16"/>
                  <a:pt x="25" y="16"/>
                  <a:pt x="25" y="16"/>
                </a:cubicBezTo>
                <a:cubicBezTo>
                  <a:pt x="30" y="16"/>
                  <a:pt x="30" y="16"/>
                  <a:pt x="30" y="16"/>
                </a:cubicBezTo>
                <a:cubicBezTo>
                  <a:pt x="32" y="20"/>
                  <a:pt x="32" y="20"/>
                  <a:pt x="32" y="20"/>
                </a:cubicBezTo>
                <a:cubicBezTo>
                  <a:pt x="36" y="20"/>
                  <a:pt x="36" y="20"/>
                  <a:pt x="36" y="20"/>
                </a:cubicBezTo>
                <a:cubicBezTo>
                  <a:pt x="36" y="17"/>
                  <a:pt x="36" y="17"/>
                  <a:pt x="36" y="17"/>
                </a:cubicBezTo>
                <a:cubicBezTo>
                  <a:pt x="37" y="15"/>
                  <a:pt x="37" y="15"/>
                  <a:pt x="37" y="15"/>
                </a:cubicBezTo>
                <a:cubicBezTo>
                  <a:pt x="38" y="16"/>
                  <a:pt x="38" y="16"/>
                  <a:pt x="38" y="16"/>
                </a:cubicBezTo>
                <a:cubicBezTo>
                  <a:pt x="37" y="10"/>
                  <a:pt x="37" y="10"/>
                  <a:pt x="37" y="10"/>
                </a:cubicBezTo>
                <a:cubicBezTo>
                  <a:pt x="39" y="6"/>
                  <a:pt x="39" y="6"/>
                  <a:pt x="39" y="6"/>
                </a:cubicBezTo>
                <a:cubicBezTo>
                  <a:pt x="39" y="2"/>
                  <a:pt x="39" y="2"/>
                  <a:pt x="39" y="2"/>
                </a:cubicBezTo>
                <a:cubicBezTo>
                  <a:pt x="37" y="0"/>
                  <a:pt x="37" y="0"/>
                  <a:pt x="37" y="0"/>
                </a:cubicBezTo>
                <a:cubicBezTo>
                  <a:pt x="35" y="0"/>
                  <a:pt x="35" y="0"/>
                  <a:pt x="35" y="0"/>
                </a:cubicBezTo>
                <a:cubicBezTo>
                  <a:pt x="28" y="1"/>
                  <a:pt x="28" y="1"/>
                  <a:pt x="28" y="1"/>
                </a:cubicBezTo>
                <a:cubicBezTo>
                  <a:pt x="27" y="0"/>
                  <a:pt x="27" y="0"/>
                  <a:pt x="27" y="0"/>
                </a:cubicBezTo>
                <a:cubicBezTo>
                  <a:pt x="27" y="5"/>
                  <a:pt x="27" y="5"/>
                  <a:pt x="27" y="5"/>
                </a:cubicBezTo>
                <a:lnTo>
                  <a:pt x="27" y="6"/>
                </a:lnTo>
                <a:close/>
              </a:path>
            </a:pathLst>
          </a:custGeom>
          <a:solidFill>
            <a:schemeClr val="accent3"/>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179" name="Freeform 127">
            <a:extLst>
              <a:ext uri="{FF2B5EF4-FFF2-40B4-BE49-F238E27FC236}">
                <a16:creationId xmlns:a16="http://schemas.microsoft.com/office/drawing/2014/main" id="{52852426-A295-429A-AFD0-0961B52C567A}"/>
              </a:ext>
            </a:extLst>
          </p:cNvPr>
          <p:cNvSpPr>
            <a:spLocks/>
          </p:cNvSpPr>
          <p:nvPr/>
        </p:nvSpPr>
        <p:spPr bwMode="auto">
          <a:xfrm>
            <a:off x="3889147" y="3877389"/>
            <a:ext cx="154942" cy="116862"/>
          </a:xfrm>
          <a:custGeom>
            <a:avLst/>
            <a:gdLst>
              <a:gd name="T0" fmla="*/ 2147483647 w 144"/>
              <a:gd name="T1" fmla="*/ 2147483647 h 109"/>
              <a:gd name="T2" fmla="*/ 2147483647 w 144"/>
              <a:gd name="T3" fmla="*/ 2147483647 h 109"/>
              <a:gd name="T4" fmla="*/ 2147483647 w 144"/>
              <a:gd name="T5" fmla="*/ 2147483647 h 109"/>
              <a:gd name="T6" fmla="*/ 2147483647 w 144"/>
              <a:gd name="T7" fmla="*/ 2147483647 h 109"/>
              <a:gd name="T8" fmla="*/ 2147483647 w 144"/>
              <a:gd name="T9" fmla="*/ 2147483647 h 109"/>
              <a:gd name="T10" fmla="*/ 2147483647 w 144"/>
              <a:gd name="T11" fmla="*/ 2147483647 h 109"/>
              <a:gd name="T12" fmla="*/ 2147483647 w 144"/>
              <a:gd name="T13" fmla="*/ 0 h 109"/>
              <a:gd name="T14" fmla="*/ 2147483647 w 144"/>
              <a:gd name="T15" fmla="*/ 0 h 109"/>
              <a:gd name="T16" fmla="*/ 2147483647 w 144"/>
              <a:gd name="T17" fmla="*/ 2147483647 h 109"/>
              <a:gd name="T18" fmla="*/ 2147483647 w 144"/>
              <a:gd name="T19" fmla="*/ 2147483647 h 109"/>
              <a:gd name="T20" fmla="*/ 2147483647 w 144"/>
              <a:gd name="T21" fmla="*/ 2147483647 h 109"/>
              <a:gd name="T22" fmla="*/ 0 w 144"/>
              <a:gd name="T23" fmla="*/ 2147483647 h 109"/>
              <a:gd name="T24" fmla="*/ 0 w 144"/>
              <a:gd name="T25" fmla="*/ 2147483647 h 109"/>
              <a:gd name="T26" fmla="*/ 2147483647 w 144"/>
              <a:gd name="T27" fmla="*/ 2147483647 h 109"/>
              <a:gd name="T28" fmla="*/ 2147483647 w 144"/>
              <a:gd name="T29" fmla="*/ 2147483647 h 109"/>
              <a:gd name="T30" fmla="*/ 2147483647 w 144"/>
              <a:gd name="T31" fmla="*/ 2147483647 h 109"/>
              <a:gd name="T32" fmla="*/ 2147483647 w 144"/>
              <a:gd name="T33" fmla="*/ 2147483647 h 109"/>
              <a:gd name="T34" fmla="*/ 2147483647 w 144"/>
              <a:gd name="T35" fmla="*/ 2147483647 h 109"/>
              <a:gd name="T36" fmla="*/ 2147483647 w 144"/>
              <a:gd name="T37" fmla="*/ 2147483647 h 109"/>
              <a:gd name="T38" fmla="*/ 2147483647 w 144"/>
              <a:gd name="T39" fmla="*/ 2147483647 h 10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44" h="109">
                <a:moveTo>
                  <a:pt x="114" y="79"/>
                </a:moveTo>
                <a:lnTo>
                  <a:pt x="120" y="79"/>
                </a:lnTo>
                <a:lnTo>
                  <a:pt x="138" y="55"/>
                </a:lnTo>
                <a:lnTo>
                  <a:pt x="144" y="49"/>
                </a:lnTo>
                <a:lnTo>
                  <a:pt x="132" y="49"/>
                </a:lnTo>
                <a:lnTo>
                  <a:pt x="108" y="25"/>
                </a:lnTo>
                <a:lnTo>
                  <a:pt x="96" y="0"/>
                </a:lnTo>
                <a:lnTo>
                  <a:pt x="90" y="0"/>
                </a:lnTo>
                <a:lnTo>
                  <a:pt x="54" y="19"/>
                </a:lnTo>
                <a:lnTo>
                  <a:pt x="24" y="43"/>
                </a:lnTo>
                <a:lnTo>
                  <a:pt x="6" y="67"/>
                </a:lnTo>
                <a:lnTo>
                  <a:pt x="0" y="85"/>
                </a:lnTo>
                <a:lnTo>
                  <a:pt x="0" y="97"/>
                </a:lnTo>
                <a:lnTo>
                  <a:pt x="6" y="109"/>
                </a:lnTo>
                <a:lnTo>
                  <a:pt x="36" y="103"/>
                </a:lnTo>
                <a:lnTo>
                  <a:pt x="36" y="109"/>
                </a:lnTo>
                <a:lnTo>
                  <a:pt x="42" y="85"/>
                </a:lnTo>
                <a:lnTo>
                  <a:pt x="72" y="85"/>
                </a:lnTo>
                <a:lnTo>
                  <a:pt x="96" y="85"/>
                </a:lnTo>
                <a:lnTo>
                  <a:pt x="114" y="79"/>
                </a:lnTo>
                <a:close/>
              </a:path>
            </a:pathLst>
          </a:custGeom>
          <a:solidFill>
            <a:schemeClr val="accent3"/>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180" name="Freeform 128">
            <a:extLst>
              <a:ext uri="{FF2B5EF4-FFF2-40B4-BE49-F238E27FC236}">
                <a16:creationId xmlns:a16="http://schemas.microsoft.com/office/drawing/2014/main" id="{7257CFD3-C72F-4CEE-B14A-8FC7A6811CDE}"/>
              </a:ext>
            </a:extLst>
          </p:cNvPr>
          <p:cNvSpPr>
            <a:spLocks/>
          </p:cNvSpPr>
          <p:nvPr/>
        </p:nvSpPr>
        <p:spPr bwMode="auto">
          <a:xfrm>
            <a:off x="3889147" y="3877389"/>
            <a:ext cx="154942" cy="116862"/>
          </a:xfrm>
          <a:custGeom>
            <a:avLst/>
            <a:gdLst>
              <a:gd name="T0" fmla="*/ 2147483647 w 144"/>
              <a:gd name="T1" fmla="*/ 2147483647 h 109"/>
              <a:gd name="T2" fmla="*/ 2147483647 w 144"/>
              <a:gd name="T3" fmla="*/ 2147483647 h 109"/>
              <a:gd name="T4" fmla="*/ 2147483647 w 144"/>
              <a:gd name="T5" fmla="*/ 2147483647 h 109"/>
              <a:gd name="T6" fmla="*/ 2147483647 w 144"/>
              <a:gd name="T7" fmla="*/ 2147483647 h 109"/>
              <a:gd name="T8" fmla="*/ 2147483647 w 144"/>
              <a:gd name="T9" fmla="*/ 2147483647 h 109"/>
              <a:gd name="T10" fmla="*/ 2147483647 w 144"/>
              <a:gd name="T11" fmla="*/ 2147483647 h 109"/>
              <a:gd name="T12" fmla="*/ 2147483647 w 144"/>
              <a:gd name="T13" fmla="*/ 0 h 109"/>
              <a:gd name="T14" fmla="*/ 2147483647 w 144"/>
              <a:gd name="T15" fmla="*/ 0 h 109"/>
              <a:gd name="T16" fmla="*/ 2147483647 w 144"/>
              <a:gd name="T17" fmla="*/ 2147483647 h 109"/>
              <a:gd name="T18" fmla="*/ 2147483647 w 144"/>
              <a:gd name="T19" fmla="*/ 2147483647 h 109"/>
              <a:gd name="T20" fmla="*/ 2147483647 w 144"/>
              <a:gd name="T21" fmla="*/ 2147483647 h 109"/>
              <a:gd name="T22" fmla="*/ 0 w 144"/>
              <a:gd name="T23" fmla="*/ 2147483647 h 109"/>
              <a:gd name="T24" fmla="*/ 0 w 144"/>
              <a:gd name="T25" fmla="*/ 2147483647 h 109"/>
              <a:gd name="T26" fmla="*/ 2147483647 w 144"/>
              <a:gd name="T27" fmla="*/ 2147483647 h 109"/>
              <a:gd name="T28" fmla="*/ 2147483647 w 144"/>
              <a:gd name="T29" fmla="*/ 2147483647 h 109"/>
              <a:gd name="T30" fmla="*/ 2147483647 w 144"/>
              <a:gd name="T31" fmla="*/ 2147483647 h 109"/>
              <a:gd name="T32" fmla="*/ 2147483647 w 144"/>
              <a:gd name="T33" fmla="*/ 2147483647 h 109"/>
              <a:gd name="T34" fmla="*/ 2147483647 w 144"/>
              <a:gd name="T35" fmla="*/ 2147483647 h 109"/>
              <a:gd name="T36" fmla="*/ 2147483647 w 144"/>
              <a:gd name="T37" fmla="*/ 2147483647 h 10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44" h="109">
                <a:moveTo>
                  <a:pt x="114" y="79"/>
                </a:moveTo>
                <a:lnTo>
                  <a:pt x="120" y="79"/>
                </a:lnTo>
                <a:lnTo>
                  <a:pt x="138" y="55"/>
                </a:lnTo>
                <a:lnTo>
                  <a:pt x="144" y="49"/>
                </a:lnTo>
                <a:lnTo>
                  <a:pt x="132" y="49"/>
                </a:lnTo>
                <a:lnTo>
                  <a:pt x="108" y="25"/>
                </a:lnTo>
                <a:lnTo>
                  <a:pt x="96" y="0"/>
                </a:lnTo>
                <a:lnTo>
                  <a:pt x="90" y="0"/>
                </a:lnTo>
                <a:lnTo>
                  <a:pt x="54" y="19"/>
                </a:lnTo>
                <a:lnTo>
                  <a:pt x="24" y="43"/>
                </a:lnTo>
                <a:lnTo>
                  <a:pt x="6" y="67"/>
                </a:lnTo>
                <a:lnTo>
                  <a:pt x="0" y="85"/>
                </a:lnTo>
                <a:lnTo>
                  <a:pt x="0" y="97"/>
                </a:lnTo>
                <a:lnTo>
                  <a:pt x="6" y="109"/>
                </a:lnTo>
                <a:lnTo>
                  <a:pt x="36" y="103"/>
                </a:lnTo>
                <a:lnTo>
                  <a:pt x="36" y="109"/>
                </a:lnTo>
                <a:lnTo>
                  <a:pt x="42" y="85"/>
                </a:lnTo>
                <a:lnTo>
                  <a:pt x="72" y="85"/>
                </a:lnTo>
                <a:lnTo>
                  <a:pt x="96" y="85"/>
                </a:lnTo>
              </a:path>
            </a:pathLst>
          </a:custGeom>
          <a:solidFill>
            <a:schemeClr val="accent3"/>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181" name="Freeform 129">
            <a:extLst>
              <a:ext uri="{FF2B5EF4-FFF2-40B4-BE49-F238E27FC236}">
                <a16:creationId xmlns:a16="http://schemas.microsoft.com/office/drawing/2014/main" id="{898FCF72-7755-42B6-8946-F2DA1F01550D}"/>
              </a:ext>
            </a:extLst>
          </p:cNvPr>
          <p:cNvSpPr>
            <a:spLocks/>
          </p:cNvSpPr>
          <p:nvPr/>
        </p:nvSpPr>
        <p:spPr bwMode="auto">
          <a:xfrm>
            <a:off x="3991566" y="3962738"/>
            <a:ext cx="19696" cy="5252"/>
          </a:xfrm>
          <a:custGeom>
            <a:avLst/>
            <a:gdLst>
              <a:gd name="T0" fmla="*/ 0 w 18"/>
              <a:gd name="T1" fmla="*/ 2147483647 h 6"/>
              <a:gd name="T2" fmla="*/ 2147483647 w 18"/>
              <a:gd name="T3" fmla="*/ 2147483647 h 6"/>
              <a:gd name="T4" fmla="*/ 2147483647 w 18"/>
              <a:gd name="T5" fmla="*/ 0 h 6"/>
              <a:gd name="T6" fmla="*/ 0 w 18"/>
              <a:gd name="T7" fmla="*/ 2147483647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6">
                <a:moveTo>
                  <a:pt x="0" y="6"/>
                </a:moveTo>
                <a:lnTo>
                  <a:pt x="6" y="6"/>
                </a:lnTo>
                <a:lnTo>
                  <a:pt x="18" y="0"/>
                </a:lnTo>
                <a:lnTo>
                  <a:pt x="0" y="6"/>
                </a:lnTo>
                <a:close/>
              </a:path>
            </a:pathLst>
          </a:custGeom>
          <a:solidFill>
            <a:schemeClr val="accent3"/>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182" name="Freeform 130">
            <a:extLst>
              <a:ext uri="{FF2B5EF4-FFF2-40B4-BE49-F238E27FC236}">
                <a16:creationId xmlns:a16="http://schemas.microsoft.com/office/drawing/2014/main" id="{37DE97B5-D820-406E-8A85-0C1D5F2FF65E}"/>
              </a:ext>
            </a:extLst>
          </p:cNvPr>
          <p:cNvSpPr>
            <a:spLocks/>
          </p:cNvSpPr>
          <p:nvPr/>
        </p:nvSpPr>
        <p:spPr bwMode="auto">
          <a:xfrm>
            <a:off x="3991566" y="3962738"/>
            <a:ext cx="19696" cy="5252"/>
          </a:xfrm>
          <a:custGeom>
            <a:avLst/>
            <a:gdLst>
              <a:gd name="T0" fmla="*/ 0 w 18"/>
              <a:gd name="T1" fmla="*/ 2147483647 h 6"/>
              <a:gd name="T2" fmla="*/ 2147483647 w 18"/>
              <a:gd name="T3" fmla="*/ 2147483647 h 6"/>
              <a:gd name="T4" fmla="*/ 2147483647 w 18"/>
              <a:gd name="T5" fmla="*/ 0 h 6"/>
              <a:gd name="T6" fmla="*/ 0 60000 65536"/>
              <a:gd name="T7" fmla="*/ 0 60000 65536"/>
              <a:gd name="T8" fmla="*/ 0 60000 65536"/>
            </a:gdLst>
            <a:ahLst/>
            <a:cxnLst>
              <a:cxn ang="T6">
                <a:pos x="T0" y="T1"/>
              </a:cxn>
              <a:cxn ang="T7">
                <a:pos x="T2" y="T3"/>
              </a:cxn>
              <a:cxn ang="T8">
                <a:pos x="T4" y="T5"/>
              </a:cxn>
            </a:cxnLst>
            <a:rect l="0" t="0" r="r" b="b"/>
            <a:pathLst>
              <a:path w="18" h="6">
                <a:moveTo>
                  <a:pt x="0" y="6"/>
                </a:moveTo>
                <a:lnTo>
                  <a:pt x="6" y="6"/>
                </a:lnTo>
                <a:lnTo>
                  <a:pt x="18" y="0"/>
                </a:lnTo>
              </a:path>
            </a:pathLst>
          </a:custGeom>
          <a:solidFill>
            <a:schemeClr val="accent3"/>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183" name="Freeform 131">
            <a:extLst>
              <a:ext uri="{FF2B5EF4-FFF2-40B4-BE49-F238E27FC236}">
                <a16:creationId xmlns:a16="http://schemas.microsoft.com/office/drawing/2014/main" id="{B40123D7-9445-4760-B354-BEFF682A2648}"/>
              </a:ext>
            </a:extLst>
          </p:cNvPr>
          <p:cNvSpPr>
            <a:spLocks/>
          </p:cNvSpPr>
          <p:nvPr/>
        </p:nvSpPr>
        <p:spPr bwMode="auto">
          <a:xfrm>
            <a:off x="3927225" y="3967990"/>
            <a:ext cx="84036" cy="108985"/>
          </a:xfrm>
          <a:custGeom>
            <a:avLst/>
            <a:gdLst>
              <a:gd name="T0" fmla="*/ 2147483647 w 78"/>
              <a:gd name="T1" fmla="*/ 2147483647 h 102"/>
              <a:gd name="T2" fmla="*/ 2147483647 w 78"/>
              <a:gd name="T3" fmla="*/ 0 h 102"/>
              <a:gd name="T4" fmla="*/ 2147483647 w 78"/>
              <a:gd name="T5" fmla="*/ 0 h 102"/>
              <a:gd name="T6" fmla="*/ 2147483647 w 78"/>
              <a:gd name="T7" fmla="*/ 0 h 102"/>
              <a:gd name="T8" fmla="*/ 0 w 78"/>
              <a:gd name="T9" fmla="*/ 2147483647 h 102"/>
              <a:gd name="T10" fmla="*/ 2147483647 w 78"/>
              <a:gd name="T11" fmla="*/ 2147483647 h 102"/>
              <a:gd name="T12" fmla="*/ 0 w 78"/>
              <a:gd name="T13" fmla="*/ 2147483647 h 102"/>
              <a:gd name="T14" fmla="*/ 0 w 78"/>
              <a:gd name="T15" fmla="*/ 2147483647 h 102"/>
              <a:gd name="T16" fmla="*/ 2147483647 w 78"/>
              <a:gd name="T17" fmla="*/ 2147483647 h 102"/>
              <a:gd name="T18" fmla="*/ 2147483647 w 78"/>
              <a:gd name="T19" fmla="*/ 2147483647 h 102"/>
              <a:gd name="T20" fmla="*/ 2147483647 w 78"/>
              <a:gd name="T21" fmla="*/ 2147483647 h 102"/>
              <a:gd name="T22" fmla="*/ 2147483647 w 78"/>
              <a:gd name="T23" fmla="*/ 2147483647 h 102"/>
              <a:gd name="T24" fmla="*/ 2147483647 w 78"/>
              <a:gd name="T25" fmla="*/ 2147483647 h 10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8" h="102">
                <a:moveTo>
                  <a:pt x="60" y="6"/>
                </a:moveTo>
                <a:lnTo>
                  <a:pt x="60" y="0"/>
                </a:lnTo>
                <a:lnTo>
                  <a:pt x="36" y="0"/>
                </a:lnTo>
                <a:lnTo>
                  <a:pt x="6" y="0"/>
                </a:lnTo>
                <a:lnTo>
                  <a:pt x="0" y="24"/>
                </a:lnTo>
                <a:lnTo>
                  <a:pt x="12" y="42"/>
                </a:lnTo>
                <a:lnTo>
                  <a:pt x="0" y="66"/>
                </a:lnTo>
                <a:lnTo>
                  <a:pt x="0" y="84"/>
                </a:lnTo>
                <a:lnTo>
                  <a:pt x="6" y="102"/>
                </a:lnTo>
                <a:lnTo>
                  <a:pt x="36" y="102"/>
                </a:lnTo>
                <a:lnTo>
                  <a:pt x="78" y="90"/>
                </a:lnTo>
                <a:lnTo>
                  <a:pt x="60" y="36"/>
                </a:lnTo>
                <a:lnTo>
                  <a:pt x="60" y="6"/>
                </a:lnTo>
                <a:close/>
              </a:path>
            </a:pathLst>
          </a:custGeom>
          <a:solidFill>
            <a:schemeClr val="accent3"/>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184" name="Freeform 132">
            <a:extLst>
              <a:ext uri="{FF2B5EF4-FFF2-40B4-BE49-F238E27FC236}">
                <a16:creationId xmlns:a16="http://schemas.microsoft.com/office/drawing/2014/main" id="{D1C86992-CC9D-4C6B-BE6D-9498BCAB40DC}"/>
              </a:ext>
            </a:extLst>
          </p:cNvPr>
          <p:cNvSpPr>
            <a:spLocks/>
          </p:cNvSpPr>
          <p:nvPr/>
        </p:nvSpPr>
        <p:spPr bwMode="auto">
          <a:xfrm>
            <a:off x="4051967" y="3883954"/>
            <a:ext cx="245543" cy="220595"/>
          </a:xfrm>
          <a:custGeom>
            <a:avLst/>
            <a:gdLst>
              <a:gd name="T0" fmla="*/ 2147483647 w 228"/>
              <a:gd name="T1" fmla="*/ 2147483647 h 205"/>
              <a:gd name="T2" fmla="*/ 2147483647 w 228"/>
              <a:gd name="T3" fmla="*/ 2147483647 h 205"/>
              <a:gd name="T4" fmla="*/ 2147483647 w 228"/>
              <a:gd name="T5" fmla="*/ 2147483647 h 205"/>
              <a:gd name="T6" fmla="*/ 2147483647 w 228"/>
              <a:gd name="T7" fmla="*/ 2147483647 h 205"/>
              <a:gd name="T8" fmla="*/ 2147483647 w 228"/>
              <a:gd name="T9" fmla="*/ 2147483647 h 205"/>
              <a:gd name="T10" fmla="*/ 2147483647 w 228"/>
              <a:gd name="T11" fmla="*/ 2147483647 h 205"/>
              <a:gd name="T12" fmla="*/ 2147483647 w 228"/>
              <a:gd name="T13" fmla="*/ 2147483647 h 205"/>
              <a:gd name="T14" fmla="*/ 2147483647 w 228"/>
              <a:gd name="T15" fmla="*/ 2147483647 h 205"/>
              <a:gd name="T16" fmla="*/ 2147483647 w 228"/>
              <a:gd name="T17" fmla="*/ 2147483647 h 205"/>
              <a:gd name="T18" fmla="*/ 2147483647 w 228"/>
              <a:gd name="T19" fmla="*/ 0 h 205"/>
              <a:gd name="T20" fmla="*/ 2147483647 w 228"/>
              <a:gd name="T21" fmla="*/ 2147483647 h 205"/>
              <a:gd name="T22" fmla="*/ 2147483647 w 228"/>
              <a:gd name="T23" fmla="*/ 2147483647 h 205"/>
              <a:gd name="T24" fmla="*/ 2147483647 w 228"/>
              <a:gd name="T25" fmla="*/ 2147483647 h 205"/>
              <a:gd name="T26" fmla="*/ 2147483647 w 228"/>
              <a:gd name="T27" fmla="*/ 2147483647 h 205"/>
              <a:gd name="T28" fmla="*/ 2147483647 w 228"/>
              <a:gd name="T29" fmla="*/ 2147483647 h 205"/>
              <a:gd name="T30" fmla="*/ 2147483647 w 228"/>
              <a:gd name="T31" fmla="*/ 2147483647 h 205"/>
              <a:gd name="T32" fmla="*/ 2147483647 w 228"/>
              <a:gd name="T33" fmla="*/ 2147483647 h 205"/>
              <a:gd name="T34" fmla="*/ 2147483647 w 228"/>
              <a:gd name="T35" fmla="*/ 2147483647 h 205"/>
              <a:gd name="T36" fmla="*/ 2147483647 w 228"/>
              <a:gd name="T37" fmla="*/ 2147483647 h 205"/>
              <a:gd name="T38" fmla="*/ 0 w 228"/>
              <a:gd name="T39" fmla="*/ 2147483647 h 205"/>
              <a:gd name="T40" fmla="*/ 0 w 228"/>
              <a:gd name="T41" fmla="*/ 2147483647 h 205"/>
              <a:gd name="T42" fmla="*/ 2147483647 w 228"/>
              <a:gd name="T43" fmla="*/ 2147483647 h 205"/>
              <a:gd name="T44" fmla="*/ 2147483647 w 228"/>
              <a:gd name="T45" fmla="*/ 2147483647 h 205"/>
              <a:gd name="T46" fmla="*/ 2147483647 w 228"/>
              <a:gd name="T47" fmla="*/ 2147483647 h 205"/>
              <a:gd name="T48" fmla="*/ 2147483647 w 228"/>
              <a:gd name="T49" fmla="*/ 2147483647 h 205"/>
              <a:gd name="T50" fmla="*/ 2147483647 w 228"/>
              <a:gd name="T51" fmla="*/ 2147483647 h 205"/>
              <a:gd name="T52" fmla="*/ 2147483647 w 228"/>
              <a:gd name="T53" fmla="*/ 2147483647 h 20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228" h="205">
                <a:moveTo>
                  <a:pt x="120" y="151"/>
                </a:moveTo>
                <a:lnTo>
                  <a:pt x="150" y="163"/>
                </a:lnTo>
                <a:lnTo>
                  <a:pt x="180" y="121"/>
                </a:lnTo>
                <a:lnTo>
                  <a:pt x="198" y="73"/>
                </a:lnTo>
                <a:lnTo>
                  <a:pt x="204" y="55"/>
                </a:lnTo>
                <a:lnTo>
                  <a:pt x="222" y="49"/>
                </a:lnTo>
                <a:lnTo>
                  <a:pt x="228" y="31"/>
                </a:lnTo>
                <a:lnTo>
                  <a:pt x="210" y="25"/>
                </a:lnTo>
                <a:lnTo>
                  <a:pt x="198" y="7"/>
                </a:lnTo>
                <a:lnTo>
                  <a:pt x="204" y="0"/>
                </a:lnTo>
                <a:lnTo>
                  <a:pt x="174" y="25"/>
                </a:lnTo>
                <a:lnTo>
                  <a:pt x="144" y="31"/>
                </a:lnTo>
                <a:lnTo>
                  <a:pt x="108" y="31"/>
                </a:lnTo>
                <a:lnTo>
                  <a:pt x="84" y="43"/>
                </a:lnTo>
                <a:lnTo>
                  <a:pt x="48" y="31"/>
                </a:lnTo>
                <a:lnTo>
                  <a:pt x="24" y="31"/>
                </a:lnTo>
                <a:lnTo>
                  <a:pt x="12" y="49"/>
                </a:lnTo>
                <a:lnTo>
                  <a:pt x="12" y="67"/>
                </a:lnTo>
                <a:lnTo>
                  <a:pt x="12" y="91"/>
                </a:lnTo>
                <a:lnTo>
                  <a:pt x="0" y="133"/>
                </a:lnTo>
                <a:lnTo>
                  <a:pt x="0" y="163"/>
                </a:lnTo>
                <a:lnTo>
                  <a:pt x="24" y="163"/>
                </a:lnTo>
                <a:lnTo>
                  <a:pt x="48" y="193"/>
                </a:lnTo>
                <a:lnTo>
                  <a:pt x="72" y="199"/>
                </a:lnTo>
                <a:lnTo>
                  <a:pt x="96" y="205"/>
                </a:lnTo>
                <a:lnTo>
                  <a:pt x="102" y="175"/>
                </a:lnTo>
                <a:lnTo>
                  <a:pt x="120" y="151"/>
                </a:lnTo>
                <a:close/>
              </a:path>
            </a:pathLst>
          </a:custGeom>
          <a:solidFill>
            <a:schemeClr val="accent3"/>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185" name="Freeform 133">
            <a:extLst>
              <a:ext uri="{FF2B5EF4-FFF2-40B4-BE49-F238E27FC236}">
                <a16:creationId xmlns:a16="http://schemas.microsoft.com/office/drawing/2014/main" id="{71D2B10A-53FF-4704-A80A-F9CC30E764A8}"/>
              </a:ext>
            </a:extLst>
          </p:cNvPr>
          <p:cNvSpPr>
            <a:spLocks/>
          </p:cNvSpPr>
          <p:nvPr/>
        </p:nvSpPr>
        <p:spPr bwMode="auto">
          <a:xfrm>
            <a:off x="4290945" y="3967990"/>
            <a:ext cx="265239" cy="154942"/>
          </a:xfrm>
          <a:custGeom>
            <a:avLst/>
            <a:gdLst>
              <a:gd name="T0" fmla="*/ 2147483647 w 246"/>
              <a:gd name="T1" fmla="*/ 2147483647 h 144"/>
              <a:gd name="T2" fmla="*/ 2147483647 w 246"/>
              <a:gd name="T3" fmla="*/ 2147483647 h 144"/>
              <a:gd name="T4" fmla="*/ 2147483647 w 246"/>
              <a:gd name="T5" fmla="*/ 2147483647 h 144"/>
              <a:gd name="T6" fmla="*/ 2147483647 w 246"/>
              <a:gd name="T7" fmla="*/ 2147483647 h 144"/>
              <a:gd name="T8" fmla="*/ 0 w 246"/>
              <a:gd name="T9" fmla="*/ 2147483647 h 144"/>
              <a:gd name="T10" fmla="*/ 2147483647 w 246"/>
              <a:gd name="T11" fmla="*/ 2147483647 h 144"/>
              <a:gd name="T12" fmla="*/ 2147483647 w 246"/>
              <a:gd name="T13" fmla="*/ 2147483647 h 144"/>
              <a:gd name="T14" fmla="*/ 2147483647 w 246"/>
              <a:gd name="T15" fmla="*/ 2147483647 h 144"/>
              <a:gd name="T16" fmla="*/ 2147483647 w 246"/>
              <a:gd name="T17" fmla="*/ 2147483647 h 144"/>
              <a:gd name="T18" fmla="*/ 2147483647 w 246"/>
              <a:gd name="T19" fmla="*/ 2147483647 h 144"/>
              <a:gd name="T20" fmla="*/ 2147483647 w 246"/>
              <a:gd name="T21" fmla="*/ 2147483647 h 144"/>
              <a:gd name="T22" fmla="*/ 2147483647 w 246"/>
              <a:gd name="T23" fmla="*/ 2147483647 h 144"/>
              <a:gd name="T24" fmla="*/ 2147483647 w 246"/>
              <a:gd name="T25" fmla="*/ 2147483647 h 144"/>
              <a:gd name="T26" fmla="*/ 2147483647 w 246"/>
              <a:gd name="T27" fmla="*/ 2147483647 h 144"/>
              <a:gd name="T28" fmla="*/ 2147483647 w 246"/>
              <a:gd name="T29" fmla="*/ 2147483647 h 144"/>
              <a:gd name="T30" fmla="*/ 2147483647 w 246"/>
              <a:gd name="T31" fmla="*/ 2147483647 h 144"/>
              <a:gd name="T32" fmla="*/ 2147483647 w 246"/>
              <a:gd name="T33" fmla="*/ 2147483647 h 144"/>
              <a:gd name="T34" fmla="*/ 2147483647 w 246"/>
              <a:gd name="T35" fmla="*/ 2147483647 h 144"/>
              <a:gd name="T36" fmla="*/ 2147483647 w 246"/>
              <a:gd name="T37" fmla="*/ 2147483647 h 144"/>
              <a:gd name="T38" fmla="*/ 2147483647 w 246"/>
              <a:gd name="T39" fmla="*/ 0 h 144"/>
              <a:gd name="T40" fmla="*/ 2147483647 w 246"/>
              <a:gd name="T41" fmla="*/ 2147483647 h 144"/>
              <a:gd name="T42" fmla="*/ 2147483647 w 246"/>
              <a:gd name="T43" fmla="*/ 2147483647 h 14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46" h="144">
                <a:moveTo>
                  <a:pt x="78" y="36"/>
                </a:moveTo>
                <a:lnTo>
                  <a:pt x="72" y="48"/>
                </a:lnTo>
                <a:lnTo>
                  <a:pt x="36" y="60"/>
                </a:lnTo>
                <a:lnTo>
                  <a:pt x="12" y="66"/>
                </a:lnTo>
                <a:lnTo>
                  <a:pt x="0" y="102"/>
                </a:lnTo>
                <a:lnTo>
                  <a:pt x="12" y="132"/>
                </a:lnTo>
                <a:lnTo>
                  <a:pt x="18" y="144"/>
                </a:lnTo>
                <a:lnTo>
                  <a:pt x="42" y="132"/>
                </a:lnTo>
                <a:lnTo>
                  <a:pt x="66" y="132"/>
                </a:lnTo>
                <a:lnTo>
                  <a:pt x="78" y="138"/>
                </a:lnTo>
                <a:lnTo>
                  <a:pt x="78" y="114"/>
                </a:lnTo>
                <a:lnTo>
                  <a:pt x="114" y="108"/>
                </a:lnTo>
                <a:lnTo>
                  <a:pt x="144" y="120"/>
                </a:lnTo>
                <a:lnTo>
                  <a:pt x="198" y="108"/>
                </a:lnTo>
                <a:lnTo>
                  <a:pt x="246" y="102"/>
                </a:lnTo>
                <a:lnTo>
                  <a:pt x="210" y="66"/>
                </a:lnTo>
                <a:lnTo>
                  <a:pt x="186" y="54"/>
                </a:lnTo>
                <a:lnTo>
                  <a:pt x="168" y="24"/>
                </a:lnTo>
                <a:lnTo>
                  <a:pt x="156" y="0"/>
                </a:lnTo>
                <a:lnTo>
                  <a:pt x="108" y="30"/>
                </a:lnTo>
                <a:lnTo>
                  <a:pt x="78" y="36"/>
                </a:lnTo>
                <a:close/>
              </a:path>
            </a:pathLst>
          </a:custGeom>
          <a:solidFill>
            <a:schemeClr val="accent3"/>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186" name="Freeform 134">
            <a:extLst>
              <a:ext uri="{FF2B5EF4-FFF2-40B4-BE49-F238E27FC236}">
                <a16:creationId xmlns:a16="http://schemas.microsoft.com/office/drawing/2014/main" id="{9195FA80-7275-498F-B73D-76ABC88DABF2}"/>
              </a:ext>
            </a:extLst>
          </p:cNvPr>
          <p:cNvSpPr>
            <a:spLocks/>
          </p:cNvSpPr>
          <p:nvPr/>
        </p:nvSpPr>
        <p:spPr bwMode="auto">
          <a:xfrm>
            <a:off x="4213473" y="4111115"/>
            <a:ext cx="161507" cy="193020"/>
          </a:xfrm>
          <a:custGeom>
            <a:avLst/>
            <a:gdLst>
              <a:gd name="T0" fmla="*/ 2147483647 w 150"/>
              <a:gd name="T1" fmla="*/ 2147483647 h 180"/>
              <a:gd name="T2" fmla="*/ 2147483647 w 150"/>
              <a:gd name="T3" fmla="*/ 2147483647 h 180"/>
              <a:gd name="T4" fmla="*/ 2147483647 w 150"/>
              <a:gd name="T5" fmla="*/ 2147483647 h 180"/>
              <a:gd name="T6" fmla="*/ 2147483647 w 150"/>
              <a:gd name="T7" fmla="*/ 2147483647 h 180"/>
              <a:gd name="T8" fmla="*/ 2147483647 w 150"/>
              <a:gd name="T9" fmla="*/ 2147483647 h 180"/>
              <a:gd name="T10" fmla="*/ 2147483647 w 150"/>
              <a:gd name="T11" fmla="*/ 0 h 180"/>
              <a:gd name="T12" fmla="*/ 2147483647 w 150"/>
              <a:gd name="T13" fmla="*/ 0 h 180"/>
              <a:gd name="T14" fmla="*/ 2147483647 w 150"/>
              <a:gd name="T15" fmla="*/ 2147483647 h 180"/>
              <a:gd name="T16" fmla="*/ 2147483647 w 150"/>
              <a:gd name="T17" fmla="*/ 2147483647 h 180"/>
              <a:gd name="T18" fmla="*/ 2147483647 w 150"/>
              <a:gd name="T19" fmla="*/ 2147483647 h 180"/>
              <a:gd name="T20" fmla="*/ 2147483647 w 150"/>
              <a:gd name="T21" fmla="*/ 2147483647 h 180"/>
              <a:gd name="T22" fmla="*/ 2147483647 w 150"/>
              <a:gd name="T23" fmla="*/ 2147483647 h 180"/>
              <a:gd name="T24" fmla="*/ 2147483647 w 150"/>
              <a:gd name="T25" fmla="*/ 2147483647 h 180"/>
              <a:gd name="T26" fmla="*/ 2147483647 w 150"/>
              <a:gd name="T27" fmla="*/ 2147483647 h 180"/>
              <a:gd name="T28" fmla="*/ 2147483647 w 150"/>
              <a:gd name="T29" fmla="*/ 2147483647 h 180"/>
              <a:gd name="T30" fmla="*/ 2147483647 w 150"/>
              <a:gd name="T31" fmla="*/ 2147483647 h 180"/>
              <a:gd name="T32" fmla="*/ 2147483647 w 150"/>
              <a:gd name="T33" fmla="*/ 2147483647 h 180"/>
              <a:gd name="T34" fmla="*/ 0 w 150"/>
              <a:gd name="T35" fmla="*/ 2147483647 h 180"/>
              <a:gd name="T36" fmla="*/ 2147483647 w 150"/>
              <a:gd name="T37" fmla="*/ 2147483647 h 180"/>
              <a:gd name="T38" fmla="*/ 2147483647 w 150"/>
              <a:gd name="T39" fmla="*/ 2147483647 h 180"/>
              <a:gd name="T40" fmla="*/ 2147483647 w 150"/>
              <a:gd name="T41" fmla="*/ 2147483647 h 180"/>
              <a:gd name="T42" fmla="*/ 2147483647 w 150"/>
              <a:gd name="T43" fmla="*/ 2147483647 h 18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50" h="180">
                <a:moveTo>
                  <a:pt x="66" y="162"/>
                </a:moveTo>
                <a:lnTo>
                  <a:pt x="90" y="144"/>
                </a:lnTo>
                <a:lnTo>
                  <a:pt x="114" y="96"/>
                </a:lnTo>
                <a:lnTo>
                  <a:pt x="132" y="78"/>
                </a:lnTo>
                <a:lnTo>
                  <a:pt x="150" y="6"/>
                </a:lnTo>
                <a:lnTo>
                  <a:pt x="138" y="0"/>
                </a:lnTo>
                <a:lnTo>
                  <a:pt x="114" y="0"/>
                </a:lnTo>
                <a:lnTo>
                  <a:pt x="90" y="12"/>
                </a:lnTo>
                <a:lnTo>
                  <a:pt x="72" y="18"/>
                </a:lnTo>
                <a:lnTo>
                  <a:pt x="60" y="30"/>
                </a:lnTo>
                <a:lnTo>
                  <a:pt x="48" y="36"/>
                </a:lnTo>
                <a:lnTo>
                  <a:pt x="48" y="48"/>
                </a:lnTo>
                <a:lnTo>
                  <a:pt x="60" y="54"/>
                </a:lnTo>
                <a:lnTo>
                  <a:pt x="54" y="84"/>
                </a:lnTo>
                <a:lnTo>
                  <a:pt x="48" y="114"/>
                </a:lnTo>
                <a:lnTo>
                  <a:pt x="30" y="114"/>
                </a:lnTo>
                <a:lnTo>
                  <a:pt x="12" y="126"/>
                </a:lnTo>
                <a:lnTo>
                  <a:pt x="0" y="138"/>
                </a:lnTo>
                <a:lnTo>
                  <a:pt x="18" y="156"/>
                </a:lnTo>
                <a:lnTo>
                  <a:pt x="24" y="180"/>
                </a:lnTo>
                <a:lnTo>
                  <a:pt x="42" y="162"/>
                </a:lnTo>
                <a:lnTo>
                  <a:pt x="66" y="162"/>
                </a:lnTo>
                <a:close/>
              </a:path>
            </a:pathLst>
          </a:custGeom>
          <a:solidFill>
            <a:schemeClr val="accent3"/>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187" name="Freeform 135">
            <a:extLst>
              <a:ext uri="{FF2B5EF4-FFF2-40B4-BE49-F238E27FC236}">
                <a16:creationId xmlns:a16="http://schemas.microsoft.com/office/drawing/2014/main" id="{10B6F3D5-B478-45E8-8C0B-535BED72E82C}"/>
              </a:ext>
            </a:extLst>
          </p:cNvPr>
          <p:cNvSpPr>
            <a:spLocks/>
          </p:cNvSpPr>
          <p:nvPr/>
        </p:nvSpPr>
        <p:spPr bwMode="auto">
          <a:xfrm>
            <a:off x="4180647" y="4150507"/>
            <a:ext cx="97167" cy="107671"/>
          </a:xfrm>
          <a:custGeom>
            <a:avLst/>
            <a:gdLst>
              <a:gd name="T0" fmla="*/ 2147483647 w 90"/>
              <a:gd name="T1" fmla="*/ 2147483647 h 102"/>
              <a:gd name="T2" fmla="*/ 2147483647 w 90"/>
              <a:gd name="T3" fmla="*/ 2147483647 h 102"/>
              <a:gd name="T4" fmla="*/ 2147483647 w 90"/>
              <a:gd name="T5" fmla="*/ 2147483647 h 102"/>
              <a:gd name="T6" fmla="*/ 2147483647 w 90"/>
              <a:gd name="T7" fmla="*/ 2147483647 h 102"/>
              <a:gd name="T8" fmla="*/ 2147483647 w 90"/>
              <a:gd name="T9" fmla="*/ 2147483647 h 102"/>
              <a:gd name="T10" fmla="*/ 2147483647 w 90"/>
              <a:gd name="T11" fmla="*/ 0 h 102"/>
              <a:gd name="T12" fmla="*/ 2147483647 w 90"/>
              <a:gd name="T13" fmla="*/ 0 h 102"/>
              <a:gd name="T14" fmla="*/ 0 w 90"/>
              <a:gd name="T15" fmla="*/ 0 h 102"/>
              <a:gd name="T16" fmla="*/ 0 w 90"/>
              <a:gd name="T17" fmla="*/ 2147483647 h 102"/>
              <a:gd name="T18" fmla="*/ 0 w 90"/>
              <a:gd name="T19" fmla="*/ 2147483647 h 102"/>
              <a:gd name="T20" fmla="*/ 2147483647 w 90"/>
              <a:gd name="T21" fmla="*/ 2147483647 h 102"/>
              <a:gd name="T22" fmla="*/ 2147483647 w 90"/>
              <a:gd name="T23" fmla="*/ 2147483647 h 102"/>
              <a:gd name="T24" fmla="*/ 2147483647 w 90"/>
              <a:gd name="T25" fmla="*/ 2147483647 h 10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0" h="102">
                <a:moveTo>
                  <a:pt x="60" y="78"/>
                </a:moveTo>
                <a:lnTo>
                  <a:pt x="78" y="78"/>
                </a:lnTo>
                <a:lnTo>
                  <a:pt x="84" y="48"/>
                </a:lnTo>
                <a:lnTo>
                  <a:pt x="90" y="18"/>
                </a:lnTo>
                <a:lnTo>
                  <a:pt x="78" y="12"/>
                </a:lnTo>
                <a:lnTo>
                  <a:pt x="78" y="0"/>
                </a:lnTo>
                <a:lnTo>
                  <a:pt x="48" y="0"/>
                </a:lnTo>
                <a:lnTo>
                  <a:pt x="0" y="0"/>
                </a:lnTo>
                <a:lnTo>
                  <a:pt x="0" y="18"/>
                </a:lnTo>
                <a:lnTo>
                  <a:pt x="0" y="54"/>
                </a:lnTo>
                <a:lnTo>
                  <a:pt x="30" y="102"/>
                </a:lnTo>
                <a:lnTo>
                  <a:pt x="42" y="90"/>
                </a:lnTo>
                <a:lnTo>
                  <a:pt x="60" y="78"/>
                </a:lnTo>
                <a:close/>
              </a:path>
            </a:pathLst>
          </a:custGeom>
          <a:solidFill>
            <a:schemeClr val="accent3"/>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188" name="Freeform 136">
            <a:extLst>
              <a:ext uri="{FF2B5EF4-FFF2-40B4-BE49-F238E27FC236}">
                <a16:creationId xmlns:a16="http://schemas.microsoft.com/office/drawing/2014/main" id="{9E7346B7-BB06-467D-9F43-D2B01C17E999}"/>
              </a:ext>
            </a:extLst>
          </p:cNvPr>
          <p:cNvSpPr>
            <a:spLocks/>
          </p:cNvSpPr>
          <p:nvPr/>
        </p:nvSpPr>
        <p:spPr bwMode="auto">
          <a:xfrm>
            <a:off x="4154386" y="3936477"/>
            <a:ext cx="154942" cy="214030"/>
          </a:xfrm>
          <a:custGeom>
            <a:avLst/>
            <a:gdLst>
              <a:gd name="T0" fmla="*/ 2147483647 w 144"/>
              <a:gd name="T1" fmla="*/ 2147483647 h 198"/>
              <a:gd name="T2" fmla="*/ 2147483647 w 144"/>
              <a:gd name="T3" fmla="*/ 2147483647 h 198"/>
              <a:gd name="T4" fmla="*/ 2147483647 w 144"/>
              <a:gd name="T5" fmla="*/ 2147483647 h 198"/>
              <a:gd name="T6" fmla="*/ 2147483647 w 144"/>
              <a:gd name="T7" fmla="*/ 2147483647 h 198"/>
              <a:gd name="T8" fmla="*/ 2147483647 w 144"/>
              <a:gd name="T9" fmla="*/ 2147483647 h 198"/>
              <a:gd name="T10" fmla="*/ 2147483647 w 144"/>
              <a:gd name="T11" fmla="*/ 2147483647 h 198"/>
              <a:gd name="T12" fmla="*/ 2147483647 w 144"/>
              <a:gd name="T13" fmla="*/ 2147483647 h 198"/>
              <a:gd name="T14" fmla="*/ 2147483647 w 144"/>
              <a:gd name="T15" fmla="*/ 2147483647 h 198"/>
              <a:gd name="T16" fmla="*/ 2147483647 w 144"/>
              <a:gd name="T17" fmla="*/ 0 h 198"/>
              <a:gd name="T18" fmla="*/ 2147483647 w 144"/>
              <a:gd name="T19" fmla="*/ 0 h 198"/>
              <a:gd name="T20" fmla="*/ 2147483647 w 144"/>
              <a:gd name="T21" fmla="*/ 2147483647 h 198"/>
              <a:gd name="T22" fmla="*/ 2147483647 w 144"/>
              <a:gd name="T23" fmla="*/ 2147483647 h 198"/>
              <a:gd name="T24" fmla="*/ 2147483647 w 144"/>
              <a:gd name="T25" fmla="*/ 2147483647 h 198"/>
              <a:gd name="T26" fmla="*/ 2147483647 w 144"/>
              <a:gd name="T27" fmla="*/ 2147483647 h 198"/>
              <a:gd name="T28" fmla="*/ 2147483647 w 144"/>
              <a:gd name="T29" fmla="*/ 2147483647 h 198"/>
              <a:gd name="T30" fmla="*/ 2147483647 w 144"/>
              <a:gd name="T31" fmla="*/ 2147483647 h 198"/>
              <a:gd name="T32" fmla="*/ 0 w 144"/>
              <a:gd name="T33" fmla="*/ 2147483647 h 198"/>
              <a:gd name="T34" fmla="*/ 2147483647 w 144"/>
              <a:gd name="T35" fmla="*/ 2147483647 h 198"/>
              <a:gd name="T36" fmla="*/ 2147483647 w 144"/>
              <a:gd name="T37" fmla="*/ 2147483647 h 198"/>
              <a:gd name="T38" fmla="*/ 2147483647 w 144"/>
              <a:gd name="T39" fmla="*/ 2147483647 h 198"/>
              <a:gd name="T40" fmla="*/ 2147483647 w 144"/>
              <a:gd name="T41" fmla="*/ 2147483647 h 198"/>
              <a:gd name="T42" fmla="*/ 2147483647 w 144"/>
              <a:gd name="T43" fmla="*/ 2147483647 h 19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44" h="198">
                <a:moveTo>
                  <a:pt x="144" y="174"/>
                </a:moveTo>
                <a:lnTo>
                  <a:pt x="138" y="162"/>
                </a:lnTo>
                <a:lnTo>
                  <a:pt x="126" y="132"/>
                </a:lnTo>
                <a:lnTo>
                  <a:pt x="138" y="96"/>
                </a:lnTo>
                <a:lnTo>
                  <a:pt x="132" y="96"/>
                </a:lnTo>
                <a:lnTo>
                  <a:pt x="114" y="66"/>
                </a:lnTo>
                <a:lnTo>
                  <a:pt x="114" y="48"/>
                </a:lnTo>
                <a:lnTo>
                  <a:pt x="138" y="42"/>
                </a:lnTo>
                <a:lnTo>
                  <a:pt x="126" y="0"/>
                </a:lnTo>
                <a:lnTo>
                  <a:pt x="108" y="6"/>
                </a:lnTo>
                <a:lnTo>
                  <a:pt x="102" y="24"/>
                </a:lnTo>
                <a:lnTo>
                  <a:pt x="84" y="72"/>
                </a:lnTo>
                <a:lnTo>
                  <a:pt x="54" y="114"/>
                </a:lnTo>
                <a:lnTo>
                  <a:pt x="24" y="102"/>
                </a:lnTo>
                <a:lnTo>
                  <a:pt x="6" y="126"/>
                </a:lnTo>
                <a:lnTo>
                  <a:pt x="0" y="156"/>
                </a:lnTo>
                <a:lnTo>
                  <a:pt x="18" y="156"/>
                </a:lnTo>
                <a:lnTo>
                  <a:pt x="24" y="198"/>
                </a:lnTo>
                <a:lnTo>
                  <a:pt x="72" y="198"/>
                </a:lnTo>
                <a:lnTo>
                  <a:pt x="102" y="198"/>
                </a:lnTo>
                <a:lnTo>
                  <a:pt x="144" y="174"/>
                </a:lnTo>
                <a:close/>
              </a:path>
            </a:pathLst>
          </a:custGeom>
          <a:solidFill>
            <a:schemeClr val="accent3"/>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189" name="Freeform 137">
            <a:extLst>
              <a:ext uri="{FF2B5EF4-FFF2-40B4-BE49-F238E27FC236}">
                <a16:creationId xmlns:a16="http://schemas.microsoft.com/office/drawing/2014/main" id="{656B5900-2216-413F-8FE7-96851088CEA1}"/>
              </a:ext>
            </a:extLst>
          </p:cNvPr>
          <p:cNvSpPr>
            <a:spLocks/>
          </p:cNvSpPr>
          <p:nvPr/>
        </p:nvSpPr>
        <p:spPr bwMode="auto">
          <a:xfrm>
            <a:off x="4154386" y="3936477"/>
            <a:ext cx="154942" cy="214030"/>
          </a:xfrm>
          <a:custGeom>
            <a:avLst/>
            <a:gdLst>
              <a:gd name="T0" fmla="*/ 2147483647 w 144"/>
              <a:gd name="T1" fmla="*/ 2147483647 h 198"/>
              <a:gd name="T2" fmla="*/ 2147483647 w 144"/>
              <a:gd name="T3" fmla="*/ 2147483647 h 198"/>
              <a:gd name="T4" fmla="*/ 2147483647 w 144"/>
              <a:gd name="T5" fmla="*/ 2147483647 h 198"/>
              <a:gd name="T6" fmla="*/ 2147483647 w 144"/>
              <a:gd name="T7" fmla="*/ 2147483647 h 198"/>
              <a:gd name="T8" fmla="*/ 2147483647 w 144"/>
              <a:gd name="T9" fmla="*/ 2147483647 h 198"/>
              <a:gd name="T10" fmla="*/ 2147483647 w 144"/>
              <a:gd name="T11" fmla="*/ 2147483647 h 198"/>
              <a:gd name="T12" fmla="*/ 2147483647 w 144"/>
              <a:gd name="T13" fmla="*/ 2147483647 h 198"/>
              <a:gd name="T14" fmla="*/ 2147483647 w 144"/>
              <a:gd name="T15" fmla="*/ 2147483647 h 198"/>
              <a:gd name="T16" fmla="*/ 2147483647 w 144"/>
              <a:gd name="T17" fmla="*/ 0 h 198"/>
              <a:gd name="T18" fmla="*/ 2147483647 w 144"/>
              <a:gd name="T19" fmla="*/ 0 h 198"/>
              <a:gd name="T20" fmla="*/ 2147483647 w 144"/>
              <a:gd name="T21" fmla="*/ 2147483647 h 198"/>
              <a:gd name="T22" fmla="*/ 2147483647 w 144"/>
              <a:gd name="T23" fmla="*/ 2147483647 h 198"/>
              <a:gd name="T24" fmla="*/ 2147483647 w 144"/>
              <a:gd name="T25" fmla="*/ 2147483647 h 198"/>
              <a:gd name="T26" fmla="*/ 2147483647 w 144"/>
              <a:gd name="T27" fmla="*/ 2147483647 h 198"/>
              <a:gd name="T28" fmla="*/ 2147483647 w 144"/>
              <a:gd name="T29" fmla="*/ 2147483647 h 198"/>
              <a:gd name="T30" fmla="*/ 2147483647 w 144"/>
              <a:gd name="T31" fmla="*/ 2147483647 h 198"/>
              <a:gd name="T32" fmla="*/ 0 w 144"/>
              <a:gd name="T33" fmla="*/ 2147483647 h 198"/>
              <a:gd name="T34" fmla="*/ 2147483647 w 144"/>
              <a:gd name="T35" fmla="*/ 2147483647 h 198"/>
              <a:gd name="T36" fmla="*/ 2147483647 w 144"/>
              <a:gd name="T37" fmla="*/ 2147483647 h 198"/>
              <a:gd name="T38" fmla="*/ 2147483647 w 144"/>
              <a:gd name="T39" fmla="*/ 2147483647 h 198"/>
              <a:gd name="T40" fmla="*/ 2147483647 w 144"/>
              <a:gd name="T41" fmla="*/ 2147483647 h 19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44" h="198">
                <a:moveTo>
                  <a:pt x="144" y="174"/>
                </a:moveTo>
                <a:lnTo>
                  <a:pt x="138" y="162"/>
                </a:lnTo>
                <a:lnTo>
                  <a:pt x="126" y="132"/>
                </a:lnTo>
                <a:lnTo>
                  <a:pt x="138" y="96"/>
                </a:lnTo>
                <a:lnTo>
                  <a:pt x="132" y="96"/>
                </a:lnTo>
                <a:lnTo>
                  <a:pt x="114" y="66"/>
                </a:lnTo>
                <a:lnTo>
                  <a:pt x="114" y="48"/>
                </a:lnTo>
                <a:lnTo>
                  <a:pt x="138" y="42"/>
                </a:lnTo>
                <a:lnTo>
                  <a:pt x="126" y="0"/>
                </a:lnTo>
                <a:lnTo>
                  <a:pt x="108" y="6"/>
                </a:lnTo>
                <a:lnTo>
                  <a:pt x="102" y="24"/>
                </a:lnTo>
                <a:lnTo>
                  <a:pt x="84" y="72"/>
                </a:lnTo>
                <a:lnTo>
                  <a:pt x="54" y="114"/>
                </a:lnTo>
                <a:lnTo>
                  <a:pt x="24" y="102"/>
                </a:lnTo>
                <a:lnTo>
                  <a:pt x="6" y="126"/>
                </a:lnTo>
                <a:lnTo>
                  <a:pt x="0" y="156"/>
                </a:lnTo>
                <a:lnTo>
                  <a:pt x="18" y="156"/>
                </a:lnTo>
                <a:lnTo>
                  <a:pt x="24" y="198"/>
                </a:lnTo>
                <a:lnTo>
                  <a:pt x="72" y="198"/>
                </a:lnTo>
                <a:lnTo>
                  <a:pt x="102" y="198"/>
                </a:lnTo>
              </a:path>
            </a:pathLst>
          </a:custGeom>
          <a:solidFill>
            <a:schemeClr val="accent3"/>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190" name="Freeform 138">
            <a:extLst>
              <a:ext uri="{FF2B5EF4-FFF2-40B4-BE49-F238E27FC236}">
                <a16:creationId xmlns:a16="http://schemas.microsoft.com/office/drawing/2014/main" id="{F61A4514-0604-4558-A0FF-16D4664C4261}"/>
              </a:ext>
            </a:extLst>
          </p:cNvPr>
          <p:cNvSpPr>
            <a:spLocks/>
          </p:cNvSpPr>
          <p:nvPr/>
        </p:nvSpPr>
        <p:spPr bwMode="auto">
          <a:xfrm>
            <a:off x="4011261" y="3928598"/>
            <a:ext cx="52523" cy="129994"/>
          </a:xfrm>
          <a:custGeom>
            <a:avLst/>
            <a:gdLst>
              <a:gd name="T0" fmla="*/ 2147483647 w 48"/>
              <a:gd name="T1" fmla="*/ 2147483647 h 120"/>
              <a:gd name="T2" fmla="*/ 2147483647 w 48"/>
              <a:gd name="T3" fmla="*/ 2147483647 h 120"/>
              <a:gd name="T4" fmla="*/ 2147483647 w 48"/>
              <a:gd name="T5" fmla="*/ 2147483647 h 120"/>
              <a:gd name="T6" fmla="*/ 2147483647 w 48"/>
              <a:gd name="T7" fmla="*/ 2147483647 h 120"/>
              <a:gd name="T8" fmla="*/ 2147483647 w 48"/>
              <a:gd name="T9" fmla="*/ 0 h 120"/>
              <a:gd name="T10" fmla="*/ 2147483647 w 48"/>
              <a:gd name="T11" fmla="*/ 2147483647 h 120"/>
              <a:gd name="T12" fmla="*/ 2147483647 w 48"/>
              <a:gd name="T13" fmla="*/ 2147483647 h 120"/>
              <a:gd name="T14" fmla="*/ 0 w 48"/>
              <a:gd name="T15" fmla="*/ 2147483647 h 120"/>
              <a:gd name="T16" fmla="*/ 0 w 48"/>
              <a:gd name="T17" fmla="*/ 2147483647 h 120"/>
              <a:gd name="T18" fmla="*/ 2147483647 w 48"/>
              <a:gd name="T19" fmla="*/ 2147483647 h 120"/>
              <a:gd name="T20" fmla="*/ 2147483647 w 48"/>
              <a:gd name="T21" fmla="*/ 2147483647 h 120"/>
              <a:gd name="T22" fmla="*/ 2147483647 w 48"/>
              <a:gd name="T23" fmla="*/ 2147483647 h 120"/>
              <a:gd name="T24" fmla="*/ 2147483647 w 48"/>
              <a:gd name="T25" fmla="*/ 2147483647 h 120"/>
              <a:gd name="T26" fmla="*/ 2147483647 w 48"/>
              <a:gd name="T27" fmla="*/ 2147483647 h 120"/>
              <a:gd name="T28" fmla="*/ 2147483647 w 48"/>
              <a:gd name="T29" fmla="*/ 2147483647 h 12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8" h="120">
                <a:moveTo>
                  <a:pt x="48" y="48"/>
                </a:moveTo>
                <a:lnTo>
                  <a:pt x="48" y="24"/>
                </a:lnTo>
                <a:lnTo>
                  <a:pt x="48" y="6"/>
                </a:lnTo>
                <a:lnTo>
                  <a:pt x="42" y="6"/>
                </a:lnTo>
                <a:lnTo>
                  <a:pt x="30" y="0"/>
                </a:lnTo>
                <a:lnTo>
                  <a:pt x="24" y="6"/>
                </a:lnTo>
                <a:lnTo>
                  <a:pt x="6" y="30"/>
                </a:lnTo>
                <a:lnTo>
                  <a:pt x="0" y="30"/>
                </a:lnTo>
                <a:lnTo>
                  <a:pt x="0" y="48"/>
                </a:lnTo>
                <a:lnTo>
                  <a:pt x="6" y="90"/>
                </a:lnTo>
                <a:lnTo>
                  <a:pt x="24" y="120"/>
                </a:lnTo>
                <a:lnTo>
                  <a:pt x="36" y="120"/>
                </a:lnTo>
                <a:lnTo>
                  <a:pt x="36" y="90"/>
                </a:lnTo>
                <a:lnTo>
                  <a:pt x="48" y="48"/>
                </a:lnTo>
                <a:close/>
              </a:path>
            </a:pathLst>
          </a:custGeom>
          <a:solidFill>
            <a:schemeClr val="accent3"/>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191" name="Freeform 139">
            <a:extLst>
              <a:ext uri="{FF2B5EF4-FFF2-40B4-BE49-F238E27FC236}">
                <a16:creationId xmlns:a16="http://schemas.microsoft.com/office/drawing/2014/main" id="{5CA4CB61-60B8-4725-AD0F-B28FE32AB9CB}"/>
              </a:ext>
            </a:extLst>
          </p:cNvPr>
          <p:cNvSpPr>
            <a:spLocks/>
          </p:cNvSpPr>
          <p:nvPr/>
        </p:nvSpPr>
        <p:spPr bwMode="auto">
          <a:xfrm>
            <a:off x="3991566" y="3962738"/>
            <a:ext cx="45957" cy="102419"/>
          </a:xfrm>
          <a:custGeom>
            <a:avLst/>
            <a:gdLst>
              <a:gd name="T0" fmla="*/ 2147483647 w 42"/>
              <a:gd name="T1" fmla="*/ 2147483647 h 96"/>
              <a:gd name="T2" fmla="*/ 2147483647 w 42"/>
              <a:gd name="T3" fmla="*/ 0 h 96"/>
              <a:gd name="T4" fmla="*/ 2147483647 w 42"/>
              <a:gd name="T5" fmla="*/ 2147483647 h 96"/>
              <a:gd name="T6" fmla="*/ 0 w 42"/>
              <a:gd name="T7" fmla="*/ 2147483647 h 96"/>
              <a:gd name="T8" fmla="*/ 0 w 42"/>
              <a:gd name="T9" fmla="*/ 2147483647 h 96"/>
              <a:gd name="T10" fmla="*/ 0 w 42"/>
              <a:gd name="T11" fmla="*/ 2147483647 h 96"/>
              <a:gd name="T12" fmla="*/ 2147483647 w 42"/>
              <a:gd name="T13" fmla="*/ 2147483647 h 96"/>
              <a:gd name="T14" fmla="*/ 2147483647 w 42"/>
              <a:gd name="T15" fmla="*/ 2147483647 h 96"/>
              <a:gd name="T16" fmla="*/ 2147483647 w 42"/>
              <a:gd name="T17" fmla="*/ 2147483647 h 96"/>
              <a:gd name="T18" fmla="*/ 2147483647 w 42"/>
              <a:gd name="T19" fmla="*/ 2147483647 h 9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2" h="96">
                <a:moveTo>
                  <a:pt x="18" y="18"/>
                </a:moveTo>
                <a:lnTo>
                  <a:pt x="18" y="0"/>
                </a:lnTo>
                <a:lnTo>
                  <a:pt x="6" y="6"/>
                </a:lnTo>
                <a:lnTo>
                  <a:pt x="0" y="6"/>
                </a:lnTo>
                <a:lnTo>
                  <a:pt x="0" y="12"/>
                </a:lnTo>
                <a:lnTo>
                  <a:pt x="0" y="42"/>
                </a:lnTo>
                <a:lnTo>
                  <a:pt x="18" y="96"/>
                </a:lnTo>
                <a:lnTo>
                  <a:pt x="42" y="90"/>
                </a:lnTo>
                <a:lnTo>
                  <a:pt x="24" y="60"/>
                </a:lnTo>
                <a:lnTo>
                  <a:pt x="18" y="18"/>
                </a:lnTo>
                <a:close/>
              </a:path>
            </a:pathLst>
          </a:custGeom>
          <a:solidFill>
            <a:schemeClr val="accent3"/>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192" name="Freeform 140">
            <a:extLst>
              <a:ext uri="{FF2B5EF4-FFF2-40B4-BE49-F238E27FC236}">
                <a16:creationId xmlns:a16="http://schemas.microsoft.com/office/drawing/2014/main" id="{6437D8D0-1706-4B12-95D5-79D89D749717}"/>
              </a:ext>
            </a:extLst>
          </p:cNvPr>
          <p:cNvSpPr>
            <a:spLocks/>
          </p:cNvSpPr>
          <p:nvPr/>
        </p:nvSpPr>
        <p:spPr bwMode="auto">
          <a:xfrm>
            <a:off x="4233170" y="4537860"/>
            <a:ext cx="265239" cy="269179"/>
          </a:xfrm>
          <a:custGeom>
            <a:avLst/>
            <a:gdLst>
              <a:gd name="T0" fmla="*/ 2147483647 w 246"/>
              <a:gd name="T1" fmla="*/ 2147483647 h 252"/>
              <a:gd name="T2" fmla="*/ 2147483647 w 246"/>
              <a:gd name="T3" fmla="*/ 2147483647 h 252"/>
              <a:gd name="T4" fmla="*/ 2147483647 w 246"/>
              <a:gd name="T5" fmla="*/ 2147483647 h 252"/>
              <a:gd name="T6" fmla="*/ 2147483647 w 246"/>
              <a:gd name="T7" fmla="*/ 2147483647 h 252"/>
              <a:gd name="T8" fmla="*/ 2147483647 w 246"/>
              <a:gd name="T9" fmla="*/ 2147483647 h 252"/>
              <a:gd name="T10" fmla="*/ 2147483647 w 246"/>
              <a:gd name="T11" fmla="*/ 2147483647 h 252"/>
              <a:gd name="T12" fmla="*/ 2147483647 w 246"/>
              <a:gd name="T13" fmla="*/ 2147483647 h 252"/>
              <a:gd name="T14" fmla="*/ 2147483647 w 246"/>
              <a:gd name="T15" fmla="*/ 2147483647 h 252"/>
              <a:gd name="T16" fmla="*/ 2147483647 w 246"/>
              <a:gd name="T17" fmla="*/ 2147483647 h 252"/>
              <a:gd name="T18" fmla="*/ 2147483647 w 246"/>
              <a:gd name="T19" fmla="*/ 2147483647 h 252"/>
              <a:gd name="T20" fmla="*/ 2147483647 w 246"/>
              <a:gd name="T21" fmla="*/ 2147483647 h 252"/>
              <a:gd name="T22" fmla="*/ 2147483647 w 246"/>
              <a:gd name="T23" fmla="*/ 2147483647 h 252"/>
              <a:gd name="T24" fmla="*/ 2147483647 w 246"/>
              <a:gd name="T25" fmla="*/ 2147483647 h 252"/>
              <a:gd name="T26" fmla="*/ 2147483647 w 246"/>
              <a:gd name="T27" fmla="*/ 2147483647 h 252"/>
              <a:gd name="T28" fmla="*/ 2147483647 w 246"/>
              <a:gd name="T29" fmla="*/ 2147483647 h 252"/>
              <a:gd name="T30" fmla="*/ 2147483647 w 246"/>
              <a:gd name="T31" fmla="*/ 2147483647 h 252"/>
              <a:gd name="T32" fmla="*/ 2147483647 w 246"/>
              <a:gd name="T33" fmla="*/ 2147483647 h 252"/>
              <a:gd name="T34" fmla="*/ 2147483647 w 246"/>
              <a:gd name="T35" fmla="*/ 2147483647 h 252"/>
              <a:gd name="T36" fmla="*/ 2147483647 w 246"/>
              <a:gd name="T37" fmla="*/ 2147483647 h 252"/>
              <a:gd name="T38" fmla="*/ 2147483647 w 246"/>
              <a:gd name="T39" fmla="*/ 0 h 252"/>
              <a:gd name="T40" fmla="*/ 2147483647 w 246"/>
              <a:gd name="T41" fmla="*/ 2147483647 h 252"/>
              <a:gd name="T42" fmla="*/ 0 w 246"/>
              <a:gd name="T43" fmla="*/ 2147483647 h 252"/>
              <a:gd name="T44" fmla="*/ 2147483647 w 246"/>
              <a:gd name="T45" fmla="*/ 2147483647 h 252"/>
              <a:gd name="T46" fmla="*/ 2147483647 w 246"/>
              <a:gd name="T47" fmla="*/ 2147483647 h 252"/>
              <a:gd name="T48" fmla="*/ 2147483647 w 246"/>
              <a:gd name="T49" fmla="*/ 2147483647 h 252"/>
              <a:gd name="T50" fmla="*/ 2147483647 w 246"/>
              <a:gd name="T51" fmla="*/ 2147483647 h 252"/>
              <a:gd name="T52" fmla="*/ 2147483647 w 246"/>
              <a:gd name="T53" fmla="*/ 2147483647 h 252"/>
              <a:gd name="T54" fmla="*/ 2147483647 w 246"/>
              <a:gd name="T55" fmla="*/ 2147483647 h 25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246" h="252">
                <a:moveTo>
                  <a:pt x="126" y="252"/>
                </a:moveTo>
                <a:lnTo>
                  <a:pt x="144" y="246"/>
                </a:lnTo>
                <a:lnTo>
                  <a:pt x="156" y="162"/>
                </a:lnTo>
                <a:lnTo>
                  <a:pt x="156" y="108"/>
                </a:lnTo>
                <a:lnTo>
                  <a:pt x="168" y="102"/>
                </a:lnTo>
                <a:lnTo>
                  <a:pt x="174" y="36"/>
                </a:lnTo>
                <a:lnTo>
                  <a:pt x="222" y="24"/>
                </a:lnTo>
                <a:lnTo>
                  <a:pt x="240" y="18"/>
                </a:lnTo>
                <a:lnTo>
                  <a:pt x="246" y="18"/>
                </a:lnTo>
                <a:lnTo>
                  <a:pt x="234" y="12"/>
                </a:lnTo>
                <a:lnTo>
                  <a:pt x="210" y="12"/>
                </a:lnTo>
                <a:lnTo>
                  <a:pt x="216" y="18"/>
                </a:lnTo>
                <a:lnTo>
                  <a:pt x="210" y="12"/>
                </a:lnTo>
                <a:lnTo>
                  <a:pt x="174" y="18"/>
                </a:lnTo>
                <a:lnTo>
                  <a:pt x="126" y="18"/>
                </a:lnTo>
                <a:lnTo>
                  <a:pt x="114" y="12"/>
                </a:lnTo>
                <a:lnTo>
                  <a:pt x="30" y="12"/>
                </a:lnTo>
                <a:lnTo>
                  <a:pt x="18" y="0"/>
                </a:lnTo>
                <a:lnTo>
                  <a:pt x="6" y="6"/>
                </a:lnTo>
                <a:lnTo>
                  <a:pt x="0" y="42"/>
                </a:lnTo>
                <a:lnTo>
                  <a:pt x="42" y="126"/>
                </a:lnTo>
                <a:lnTo>
                  <a:pt x="48" y="144"/>
                </a:lnTo>
                <a:lnTo>
                  <a:pt x="60" y="222"/>
                </a:lnTo>
                <a:lnTo>
                  <a:pt x="90" y="252"/>
                </a:lnTo>
                <a:lnTo>
                  <a:pt x="96" y="240"/>
                </a:lnTo>
                <a:lnTo>
                  <a:pt x="126" y="252"/>
                </a:lnTo>
                <a:close/>
              </a:path>
            </a:pathLst>
          </a:custGeom>
          <a:solidFill>
            <a:schemeClr val="accent3"/>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193" name="Freeform 141">
            <a:extLst>
              <a:ext uri="{FF2B5EF4-FFF2-40B4-BE49-F238E27FC236}">
                <a16:creationId xmlns:a16="http://schemas.microsoft.com/office/drawing/2014/main" id="{A5D0C371-2A48-49A4-8539-BC899F73463F}"/>
              </a:ext>
            </a:extLst>
          </p:cNvPr>
          <p:cNvSpPr>
            <a:spLocks/>
          </p:cNvSpPr>
          <p:nvPr/>
        </p:nvSpPr>
        <p:spPr bwMode="auto">
          <a:xfrm>
            <a:off x="4011261" y="3799918"/>
            <a:ext cx="65653" cy="77471"/>
          </a:xfrm>
          <a:custGeom>
            <a:avLst/>
            <a:gdLst>
              <a:gd name="T0" fmla="*/ 0 w 10"/>
              <a:gd name="T1" fmla="*/ 2147483647 h 12"/>
              <a:gd name="T2" fmla="*/ 2147483647 w 10"/>
              <a:gd name="T3" fmla="*/ 2147483647 h 12"/>
              <a:gd name="T4" fmla="*/ 2147483647 w 10"/>
              <a:gd name="T5" fmla="*/ 2147483647 h 12"/>
              <a:gd name="T6" fmla="*/ 2147483647 w 10"/>
              <a:gd name="T7" fmla="*/ 2147483647 h 12"/>
              <a:gd name="T8" fmla="*/ 2147483647 w 10"/>
              <a:gd name="T9" fmla="*/ 0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 h="12">
                <a:moveTo>
                  <a:pt x="0" y="12"/>
                </a:moveTo>
                <a:cubicBezTo>
                  <a:pt x="4" y="11"/>
                  <a:pt x="4" y="11"/>
                  <a:pt x="4" y="11"/>
                </a:cubicBezTo>
                <a:cubicBezTo>
                  <a:pt x="9" y="10"/>
                  <a:pt x="9" y="10"/>
                  <a:pt x="9" y="10"/>
                </a:cubicBezTo>
                <a:cubicBezTo>
                  <a:pt x="9" y="10"/>
                  <a:pt x="10" y="8"/>
                  <a:pt x="10" y="8"/>
                </a:cubicBezTo>
                <a:cubicBezTo>
                  <a:pt x="10" y="7"/>
                  <a:pt x="10" y="0"/>
                  <a:pt x="10" y="0"/>
                </a:cubicBezTo>
              </a:path>
            </a:pathLst>
          </a:custGeom>
          <a:solidFill>
            <a:schemeClr val="accent3"/>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194" name="Freeform 142">
            <a:extLst>
              <a:ext uri="{FF2B5EF4-FFF2-40B4-BE49-F238E27FC236}">
                <a16:creationId xmlns:a16="http://schemas.microsoft.com/office/drawing/2014/main" id="{57020FD5-A515-4A2E-AD20-FAA96E839BDA}"/>
              </a:ext>
            </a:extLst>
          </p:cNvPr>
          <p:cNvSpPr>
            <a:spLocks/>
          </p:cNvSpPr>
          <p:nvPr/>
        </p:nvSpPr>
        <p:spPr bwMode="auto">
          <a:xfrm>
            <a:off x="448917" y="2085055"/>
            <a:ext cx="559366" cy="762891"/>
          </a:xfrm>
          <a:custGeom>
            <a:avLst/>
            <a:gdLst>
              <a:gd name="T0" fmla="*/ 2147483647 w 516"/>
              <a:gd name="T1" fmla="*/ 2147483647 h 709"/>
              <a:gd name="T2" fmla="*/ 2147483647 w 516"/>
              <a:gd name="T3" fmla="*/ 2147483647 h 709"/>
              <a:gd name="T4" fmla="*/ 2147483647 w 516"/>
              <a:gd name="T5" fmla="*/ 2147483647 h 709"/>
              <a:gd name="T6" fmla="*/ 2147483647 w 516"/>
              <a:gd name="T7" fmla="*/ 2147483647 h 709"/>
              <a:gd name="T8" fmla="*/ 2147483647 w 516"/>
              <a:gd name="T9" fmla="*/ 2147483647 h 709"/>
              <a:gd name="T10" fmla="*/ 2147483647 w 516"/>
              <a:gd name="T11" fmla="*/ 2147483647 h 709"/>
              <a:gd name="T12" fmla="*/ 2147483647 w 516"/>
              <a:gd name="T13" fmla="*/ 2147483647 h 709"/>
              <a:gd name="T14" fmla="*/ 2147483647 w 516"/>
              <a:gd name="T15" fmla="*/ 0 h 709"/>
              <a:gd name="T16" fmla="*/ 2147483647 w 516"/>
              <a:gd name="T17" fmla="*/ 2147483647 h 709"/>
              <a:gd name="T18" fmla="*/ 2147483647 w 516"/>
              <a:gd name="T19" fmla="*/ 2147483647 h 709"/>
              <a:gd name="T20" fmla="*/ 2147483647 w 516"/>
              <a:gd name="T21" fmla="*/ 2147483647 h 709"/>
              <a:gd name="T22" fmla="*/ 2147483647 w 516"/>
              <a:gd name="T23" fmla="*/ 2147483647 h 709"/>
              <a:gd name="T24" fmla="*/ 2147483647 w 516"/>
              <a:gd name="T25" fmla="*/ 2147483647 h 709"/>
              <a:gd name="T26" fmla="*/ 2147483647 w 516"/>
              <a:gd name="T27" fmla="*/ 2147483647 h 709"/>
              <a:gd name="T28" fmla="*/ 2147483647 w 516"/>
              <a:gd name="T29" fmla="*/ 2147483647 h 709"/>
              <a:gd name="T30" fmla="*/ 2147483647 w 516"/>
              <a:gd name="T31" fmla="*/ 2147483647 h 709"/>
              <a:gd name="T32" fmla="*/ 2147483647 w 516"/>
              <a:gd name="T33" fmla="*/ 2147483647 h 709"/>
              <a:gd name="T34" fmla="*/ 2147483647 w 516"/>
              <a:gd name="T35" fmla="*/ 2147483647 h 709"/>
              <a:gd name="T36" fmla="*/ 2147483647 w 516"/>
              <a:gd name="T37" fmla="*/ 2147483647 h 709"/>
              <a:gd name="T38" fmla="*/ 0 w 516"/>
              <a:gd name="T39" fmla="*/ 2147483647 h 709"/>
              <a:gd name="T40" fmla="*/ 2147483647 w 516"/>
              <a:gd name="T41" fmla="*/ 2147483647 h 709"/>
              <a:gd name="T42" fmla="*/ 2147483647 w 516"/>
              <a:gd name="T43" fmla="*/ 2147483647 h 709"/>
              <a:gd name="T44" fmla="*/ 2147483647 w 516"/>
              <a:gd name="T45" fmla="*/ 2147483647 h 709"/>
              <a:gd name="T46" fmla="*/ 2147483647 w 516"/>
              <a:gd name="T47" fmla="*/ 2147483647 h 709"/>
              <a:gd name="T48" fmla="*/ 2147483647 w 516"/>
              <a:gd name="T49" fmla="*/ 2147483647 h 709"/>
              <a:gd name="T50" fmla="*/ 2147483647 w 516"/>
              <a:gd name="T51" fmla="*/ 2147483647 h 709"/>
              <a:gd name="T52" fmla="*/ 2147483647 w 516"/>
              <a:gd name="T53" fmla="*/ 2147483647 h 709"/>
              <a:gd name="T54" fmla="*/ 2147483647 w 516"/>
              <a:gd name="T55" fmla="*/ 2147483647 h 709"/>
              <a:gd name="T56" fmla="*/ 2147483647 w 516"/>
              <a:gd name="T57" fmla="*/ 2147483647 h 709"/>
              <a:gd name="T58" fmla="*/ 2147483647 w 516"/>
              <a:gd name="T59" fmla="*/ 2147483647 h 709"/>
              <a:gd name="T60" fmla="*/ 2147483647 w 516"/>
              <a:gd name="T61" fmla="*/ 2147483647 h 709"/>
              <a:gd name="T62" fmla="*/ 2147483647 w 516"/>
              <a:gd name="T63" fmla="*/ 2147483647 h 709"/>
              <a:gd name="T64" fmla="*/ 2147483647 w 516"/>
              <a:gd name="T65" fmla="*/ 2147483647 h 709"/>
              <a:gd name="T66" fmla="*/ 2147483647 w 516"/>
              <a:gd name="T67" fmla="*/ 2147483647 h 709"/>
              <a:gd name="T68" fmla="*/ 2147483647 w 516"/>
              <a:gd name="T69" fmla="*/ 2147483647 h 709"/>
              <a:gd name="T70" fmla="*/ 2147483647 w 516"/>
              <a:gd name="T71" fmla="*/ 2147483647 h 709"/>
              <a:gd name="T72" fmla="*/ 2147483647 w 516"/>
              <a:gd name="T73" fmla="*/ 2147483647 h 709"/>
              <a:gd name="T74" fmla="*/ 2147483647 w 516"/>
              <a:gd name="T75" fmla="*/ 2147483647 h 709"/>
              <a:gd name="T76" fmla="*/ 2147483647 w 516"/>
              <a:gd name="T77" fmla="*/ 2147483647 h 709"/>
              <a:gd name="T78" fmla="*/ 2147483647 w 516"/>
              <a:gd name="T79" fmla="*/ 2147483647 h 709"/>
              <a:gd name="T80" fmla="*/ 2147483647 w 516"/>
              <a:gd name="T81" fmla="*/ 2147483647 h 709"/>
              <a:gd name="T82" fmla="*/ 2147483647 w 516"/>
              <a:gd name="T83" fmla="*/ 2147483647 h 709"/>
              <a:gd name="T84" fmla="*/ 2147483647 w 516"/>
              <a:gd name="T85" fmla="*/ 2147483647 h 709"/>
              <a:gd name="T86" fmla="*/ 2147483647 w 516"/>
              <a:gd name="T87" fmla="*/ 2147483647 h 709"/>
              <a:gd name="T88" fmla="*/ 2147483647 w 516"/>
              <a:gd name="T89" fmla="*/ 2147483647 h 709"/>
              <a:gd name="T90" fmla="*/ 2147483647 w 516"/>
              <a:gd name="T91" fmla="*/ 2147483647 h 709"/>
              <a:gd name="T92" fmla="*/ 2147483647 w 516"/>
              <a:gd name="T93" fmla="*/ 2147483647 h 709"/>
              <a:gd name="T94" fmla="*/ 2147483647 w 516"/>
              <a:gd name="T95" fmla="*/ 2147483647 h 709"/>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516" h="709">
                <a:moveTo>
                  <a:pt x="504" y="96"/>
                </a:moveTo>
                <a:lnTo>
                  <a:pt x="486" y="78"/>
                </a:lnTo>
                <a:lnTo>
                  <a:pt x="432" y="84"/>
                </a:lnTo>
                <a:lnTo>
                  <a:pt x="354" y="48"/>
                </a:lnTo>
                <a:lnTo>
                  <a:pt x="318" y="54"/>
                </a:lnTo>
                <a:lnTo>
                  <a:pt x="288" y="36"/>
                </a:lnTo>
                <a:lnTo>
                  <a:pt x="282" y="18"/>
                </a:lnTo>
                <a:lnTo>
                  <a:pt x="228" y="0"/>
                </a:lnTo>
                <a:lnTo>
                  <a:pt x="198" y="24"/>
                </a:lnTo>
                <a:lnTo>
                  <a:pt x="150" y="42"/>
                </a:lnTo>
                <a:lnTo>
                  <a:pt x="114" y="66"/>
                </a:lnTo>
                <a:lnTo>
                  <a:pt x="90" y="126"/>
                </a:lnTo>
                <a:lnTo>
                  <a:pt x="42" y="138"/>
                </a:lnTo>
                <a:lnTo>
                  <a:pt x="42" y="174"/>
                </a:lnTo>
                <a:lnTo>
                  <a:pt x="78" y="222"/>
                </a:lnTo>
                <a:lnTo>
                  <a:pt x="114" y="240"/>
                </a:lnTo>
                <a:lnTo>
                  <a:pt x="114" y="264"/>
                </a:lnTo>
                <a:lnTo>
                  <a:pt x="90" y="276"/>
                </a:lnTo>
                <a:lnTo>
                  <a:pt x="60" y="264"/>
                </a:lnTo>
                <a:lnTo>
                  <a:pt x="0" y="306"/>
                </a:lnTo>
                <a:lnTo>
                  <a:pt x="18" y="324"/>
                </a:lnTo>
                <a:lnTo>
                  <a:pt x="42" y="348"/>
                </a:lnTo>
                <a:lnTo>
                  <a:pt x="96" y="348"/>
                </a:lnTo>
                <a:lnTo>
                  <a:pt x="138" y="354"/>
                </a:lnTo>
                <a:lnTo>
                  <a:pt x="120" y="396"/>
                </a:lnTo>
                <a:lnTo>
                  <a:pt x="72" y="414"/>
                </a:lnTo>
                <a:lnTo>
                  <a:pt x="36" y="438"/>
                </a:lnTo>
                <a:lnTo>
                  <a:pt x="30" y="468"/>
                </a:lnTo>
                <a:lnTo>
                  <a:pt x="72" y="498"/>
                </a:lnTo>
                <a:lnTo>
                  <a:pt x="78" y="529"/>
                </a:lnTo>
                <a:lnTo>
                  <a:pt x="108" y="541"/>
                </a:lnTo>
                <a:lnTo>
                  <a:pt x="114" y="583"/>
                </a:lnTo>
                <a:lnTo>
                  <a:pt x="156" y="577"/>
                </a:lnTo>
                <a:lnTo>
                  <a:pt x="210" y="577"/>
                </a:lnTo>
                <a:lnTo>
                  <a:pt x="180" y="631"/>
                </a:lnTo>
                <a:lnTo>
                  <a:pt x="90" y="709"/>
                </a:lnTo>
                <a:lnTo>
                  <a:pt x="192" y="655"/>
                </a:lnTo>
                <a:lnTo>
                  <a:pt x="270" y="571"/>
                </a:lnTo>
                <a:lnTo>
                  <a:pt x="264" y="553"/>
                </a:lnTo>
                <a:lnTo>
                  <a:pt x="312" y="492"/>
                </a:lnTo>
                <a:lnTo>
                  <a:pt x="324" y="517"/>
                </a:lnTo>
                <a:lnTo>
                  <a:pt x="330" y="547"/>
                </a:lnTo>
                <a:lnTo>
                  <a:pt x="366" y="517"/>
                </a:lnTo>
                <a:lnTo>
                  <a:pt x="408" y="492"/>
                </a:lnTo>
                <a:lnTo>
                  <a:pt x="426" y="505"/>
                </a:lnTo>
                <a:lnTo>
                  <a:pt x="516" y="523"/>
                </a:lnTo>
                <a:lnTo>
                  <a:pt x="516" y="96"/>
                </a:lnTo>
                <a:lnTo>
                  <a:pt x="504" y="96"/>
                </a:lnTo>
                <a:close/>
              </a:path>
            </a:pathLst>
          </a:custGeom>
          <a:solidFill>
            <a:schemeClr val="bg1">
              <a:lumMod val="95000"/>
            </a:schemeClr>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195" name="Freeform 143">
            <a:extLst>
              <a:ext uri="{FF2B5EF4-FFF2-40B4-BE49-F238E27FC236}">
                <a16:creationId xmlns:a16="http://schemas.microsoft.com/office/drawing/2014/main" id="{1843FC51-6980-46C1-B686-C81C69D5BA9B}"/>
              </a:ext>
            </a:extLst>
          </p:cNvPr>
          <p:cNvSpPr>
            <a:spLocks/>
          </p:cNvSpPr>
          <p:nvPr/>
        </p:nvSpPr>
        <p:spPr bwMode="auto">
          <a:xfrm>
            <a:off x="1008283" y="2053541"/>
            <a:ext cx="1752941" cy="1201455"/>
          </a:xfrm>
          <a:custGeom>
            <a:avLst/>
            <a:gdLst>
              <a:gd name="T0" fmla="*/ 2147483647 w 1622"/>
              <a:gd name="T1" fmla="*/ 2147483647 h 1117"/>
              <a:gd name="T2" fmla="*/ 2147483647 w 1622"/>
              <a:gd name="T3" fmla="*/ 2147483647 h 1117"/>
              <a:gd name="T4" fmla="*/ 2147483647 w 1622"/>
              <a:gd name="T5" fmla="*/ 2147483647 h 1117"/>
              <a:gd name="T6" fmla="*/ 2147483647 w 1622"/>
              <a:gd name="T7" fmla="*/ 2147483647 h 1117"/>
              <a:gd name="T8" fmla="*/ 2147483647 w 1622"/>
              <a:gd name="T9" fmla="*/ 2147483647 h 1117"/>
              <a:gd name="T10" fmla="*/ 2147483647 w 1622"/>
              <a:gd name="T11" fmla="*/ 2147483647 h 1117"/>
              <a:gd name="T12" fmla="*/ 2147483647 w 1622"/>
              <a:gd name="T13" fmla="*/ 2147483647 h 1117"/>
              <a:gd name="T14" fmla="*/ 2147483647 w 1622"/>
              <a:gd name="T15" fmla="*/ 2147483647 h 1117"/>
              <a:gd name="T16" fmla="*/ 2147483647 w 1622"/>
              <a:gd name="T17" fmla="*/ 2147483647 h 1117"/>
              <a:gd name="T18" fmla="*/ 2147483647 w 1622"/>
              <a:gd name="T19" fmla="*/ 2147483647 h 1117"/>
              <a:gd name="T20" fmla="*/ 2147483647 w 1622"/>
              <a:gd name="T21" fmla="*/ 2147483647 h 1117"/>
              <a:gd name="T22" fmla="*/ 2147483647 w 1622"/>
              <a:gd name="T23" fmla="*/ 2147483647 h 1117"/>
              <a:gd name="T24" fmla="*/ 2147483647 w 1622"/>
              <a:gd name="T25" fmla="*/ 2147483647 h 1117"/>
              <a:gd name="T26" fmla="*/ 2147483647 w 1622"/>
              <a:gd name="T27" fmla="*/ 2147483647 h 1117"/>
              <a:gd name="T28" fmla="*/ 2147483647 w 1622"/>
              <a:gd name="T29" fmla="*/ 2147483647 h 1117"/>
              <a:gd name="T30" fmla="*/ 2147483647 w 1622"/>
              <a:gd name="T31" fmla="*/ 2147483647 h 1117"/>
              <a:gd name="T32" fmla="*/ 2147483647 w 1622"/>
              <a:gd name="T33" fmla="*/ 2147483647 h 1117"/>
              <a:gd name="T34" fmla="*/ 2147483647 w 1622"/>
              <a:gd name="T35" fmla="*/ 2147483647 h 1117"/>
              <a:gd name="T36" fmla="*/ 2147483647 w 1622"/>
              <a:gd name="T37" fmla="*/ 2147483647 h 1117"/>
              <a:gd name="T38" fmla="*/ 2147483647 w 1622"/>
              <a:gd name="T39" fmla="*/ 2147483647 h 1117"/>
              <a:gd name="T40" fmla="*/ 2147483647 w 1622"/>
              <a:gd name="T41" fmla="*/ 2147483647 h 1117"/>
              <a:gd name="T42" fmla="*/ 2147483647 w 1622"/>
              <a:gd name="T43" fmla="*/ 2147483647 h 1117"/>
              <a:gd name="T44" fmla="*/ 2147483647 w 1622"/>
              <a:gd name="T45" fmla="*/ 2147483647 h 1117"/>
              <a:gd name="T46" fmla="*/ 2147483647 w 1622"/>
              <a:gd name="T47" fmla="*/ 2147483647 h 1117"/>
              <a:gd name="T48" fmla="*/ 2147483647 w 1622"/>
              <a:gd name="T49" fmla="*/ 2147483647 h 1117"/>
              <a:gd name="T50" fmla="*/ 2147483647 w 1622"/>
              <a:gd name="T51" fmla="*/ 2147483647 h 1117"/>
              <a:gd name="T52" fmla="*/ 2147483647 w 1622"/>
              <a:gd name="T53" fmla="*/ 2147483647 h 1117"/>
              <a:gd name="T54" fmla="*/ 2147483647 w 1622"/>
              <a:gd name="T55" fmla="*/ 2147483647 h 1117"/>
              <a:gd name="T56" fmla="*/ 2147483647 w 1622"/>
              <a:gd name="T57" fmla="*/ 2147483647 h 1117"/>
              <a:gd name="T58" fmla="*/ 2147483647 w 1622"/>
              <a:gd name="T59" fmla="*/ 2147483647 h 1117"/>
              <a:gd name="T60" fmla="*/ 2147483647 w 1622"/>
              <a:gd name="T61" fmla="*/ 2147483647 h 1117"/>
              <a:gd name="T62" fmla="*/ 2147483647 w 1622"/>
              <a:gd name="T63" fmla="*/ 2147483647 h 1117"/>
              <a:gd name="T64" fmla="*/ 2147483647 w 1622"/>
              <a:gd name="T65" fmla="*/ 2147483647 h 1117"/>
              <a:gd name="T66" fmla="*/ 2147483647 w 1622"/>
              <a:gd name="T67" fmla="*/ 2147483647 h 1117"/>
              <a:gd name="T68" fmla="*/ 2147483647 w 1622"/>
              <a:gd name="T69" fmla="*/ 2147483647 h 1117"/>
              <a:gd name="T70" fmla="*/ 2147483647 w 1622"/>
              <a:gd name="T71" fmla="*/ 2147483647 h 1117"/>
              <a:gd name="T72" fmla="*/ 2147483647 w 1622"/>
              <a:gd name="T73" fmla="*/ 2147483647 h 1117"/>
              <a:gd name="T74" fmla="*/ 2147483647 w 1622"/>
              <a:gd name="T75" fmla="*/ 2147483647 h 1117"/>
              <a:gd name="T76" fmla="*/ 2147483647 w 1622"/>
              <a:gd name="T77" fmla="*/ 2147483647 h 1117"/>
              <a:gd name="T78" fmla="*/ 2147483647 w 1622"/>
              <a:gd name="T79" fmla="*/ 2147483647 h 1117"/>
              <a:gd name="T80" fmla="*/ 2147483647 w 1622"/>
              <a:gd name="T81" fmla="*/ 0 h 1117"/>
              <a:gd name="T82" fmla="*/ 2147483647 w 1622"/>
              <a:gd name="T83" fmla="*/ 2147483647 h 1117"/>
              <a:gd name="T84" fmla="*/ 2147483647 w 1622"/>
              <a:gd name="T85" fmla="*/ 2147483647 h 1117"/>
              <a:gd name="T86" fmla="*/ 2147483647 w 1622"/>
              <a:gd name="T87" fmla="*/ 2147483647 h 1117"/>
              <a:gd name="T88" fmla="*/ 2147483647 w 1622"/>
              <a:gd name="T89" fmla="*/ 2147483647 h 1117"/>
              <a:gd name="T90" fmla="*/ 2147483647 w 1622"/>
              <a:gd name="T91" fmla="*/ 2147483647 h 1117"/>
              <a:gd name="T92" fmla="*/ 2147483647 w 1622"/>
              <a:gd name="T93" fmla="*/ 2147483647 h 1117"/>
              <a:gd name="T94" fmla="*/ 2147483647 w 1622"/>
              <a:gd name="T95" fmla="*/ 2147483647 h 1117"/>
              <a:gd name="T96" fmla="*/ 2147483647 w 1622"/>
              <a:gd name="T97" fmla="*/ 2147483647 h 1117"/>
              <a:gd name="T98" fmla="*/ 2147483647 w 1622"/>
              <a:gd name="T99" fmla="*/ 2147483647 h 1117"/>
              <a:gd name="T100" fmla="*/ 2147483647 w 1622"/>
              <a:gd name="T101" fmla="*/ 2147483647 h 1117"/>
              <a:gd name="T102" fmla="*/ 2147483647 w 1622"/>
              <a:gd name="T103" fmla="*/ 2147483647 h 1117"/>
              <a:gd name="T104" fmla="*/ 2147483647 w 1622"/>
              <a:gd name="T105" fmla="*/ 2147483647 h 1117"/>
              <a:gd name="T106" fmla="*/ 2147483647 w 1622"/>
              <a:gd name="T107" fmla="*/ 2147483647 h 1117"/>
              <a:gd name="T108" fmla="*/ 2147483647 w 1622"/>
              <a:gd name="T109" fmla="*/ 2147483647 h 1117"/>
              <a:gd name="T110" fmla="*/ 0 w 1622"/>
              <a:gd name="T111" fmla="*/ 2147483647 h 1117"/>
              <a:gd name="T112" fmla="*/ 2147483647 w 1622"/>
              <a:gd name="T113" fmla="*/ 2147483647 h 1117"/>
              <a:gd name="T114" fmla="*/ 2147483647 w 1622"/>
              <a:gd name="T115" fmla="*/ 2147483647 h 1117"/>
              <a:gd name="T116" fmla="*/ 2147483647 w 1622"/>
              <a:gd name="T117" fmla="*/ 2147483647 h 1117"/>
              <a:gd name="T118" fmla="*/ 2147483647 w 1622"/>
              <a:gd name="T119" fmla="*/ 2147483647 h 1117"/>
              <a:gd name="T120" fmla="*/ 2147483647 w 1622"/>
              <a:gd name="T121" fmla="*/ 2147483647 h 1117"/>
              <a:gd name="T122" fmla="*/ 2147483647 w 1622"/>
              <a:gd name="T123" fmla="*/ 2147483647 h 1117"/>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622" h="1117">
                <a:moveTo>
                  <a:pt x="931" y="943"/>
                </a:moveTo>
                <a:lnTo>
                  <a:pt x="973" y="955"/>
                </a:lnTo>
                <a:lnTo>
                  <a:pt x="1075" y="1003"/>
                </a:lnTo>
                <a:lnTo>
                  <a:pt x="1111" y="1081"/>
                </a:lnTo>
                <a:lnTo>
                  <a:pt x="1111" y="1117"/>
                </a:lnTo>
                <a:lnTo>
                  <a:pt x="1190" y="1093"/>
                </a:lnTo>
                <a:lnTo>
                  <a:pt x="1232" y="1057"/>
                </a:lnTo>
                <a:lnTo>
                  <a:pt x="1262" y="1051"/>
                </a:lnTo>
                <a:lnTo>
                  <a:pt x="1322" y="1039"/>
                </a:lnTo>
                <a:lnTo>
                  <a:pt x="1370" y="979"/>
                </a:lnTo>
                <a:lnTo>
                  <a:pt x="1394" y="985"/>
                </a:lnTo>
                <a:lnTo>
                  <a:pt x="1406" y="1045"/>
                </a:lnTo>
                <a:lnTo>
                  <a:pt x="1430" y="1027"/>
                </a:lnTo>
                <a:lnTo>
                  <a:pt x="1448" y="1033"/>
                </a:lnTo>
                <a:lnTo>
                  <a:pt x="1436" y="1051"/>
                </a:lnTo>
                <a:lnTo>
                  <a:pt x="1448" y="1075"/>
                </a:lnTo>
                <a:lnTo>
                  <a:pt x="1502" y="1033"/>
                </a:lnTo>
                <a:lnTo>
                  <a:pt x="1520" y="1009"/>
                </a:lnTo>
                <a:lnTo>
                  <a:pt x="1466" y="1003"/>
                </a:lnTo>
                <a:lnTo>
                  <a:pt x="1442" y="967"/>
                </a:lnTo>
                <a:lnTo>
                  <a:pt x="1460" y="949"/>
                </a:lnTo>
                <a:lnTo>
                  <a:pt x="1466" y="925"/>
                </a:lnTo>
                <a:lnTo>
                  <a:pt x="1382" y="943"/>
                </a:lnTo>
                <a:lnTo>
                  <a:pt x="1340" y="979"/>
                </a:lnTo>
                <a:lnTo>
                  <a:pt x="1358" y="937"/>
                </a:lnTo>
                <a:lnTo>
                  <a:pt x="1400" y="913"/>
                </a:lnTo>
                <a:lnTo>
                  <a:pt x="1424" y="889"/>
                </a:lnTo>
                <a:lnTo>
                  <a:pt x="1496" y="895"/>
                </a:lnTo>
                <a:lnTo>
                  <a:pt x="1550" y="889"/>
                </a:lnTo>
                <a:lnTo>
                  <a:pt x="1592" y="859"/>
                </a:lnTo>
                <a:lnTo>
                  <a:pt x="1622" y="835"/>
                </a:lnTo>
                <a:lnTo>
                  <a:pt x="1598" y="775"/>
                </a:lnTo>
                <a:lnTo>
                  <a:pt x="1592" y="745"/>
                </a:lnTo>
                <a:lnTo>
                  <a:pt x="1514" y="703"/>
                </a:lnTo>
                <a:lnTo>
                  <a:pt x="1514" y="679"/>
                </a:lnTo>
                <a:lnTo>
                  <a:pt x="1448" y="553"/>
                </a:lnTo>
                <a:lnTo>
                  <a:pt x="1430" y="607"/>
                </a:lnTo>
                <a:lnTo>
                  <a:pt x="1388" y="619"/>
                </a:lnTo>
                <a:lnTo>
                  <a:pt x="1376" y="607"/>
                </a:lnTo>
                <a:lnTo>
                  <a:pt x="1358" y="607"/>
                </a:lnTo>
                <a:lnTo>
                  <a:pt x="1358" y="522"/>
                </a:lnTo>
                <a:lnTo>
                  <a:pt x="1322" y="516"/>
                </a:lnTo>
                <a:lnTo>
                  <a:pt x="1292" y="474"/>
                </a:lnTo>
                <a:lnTo>
                  <a:pt x="1262" y="480"/>
                </a:lnTo>
                <a:lnTo>
                  <a:pt x="1226" y="468"/>
                </a:lnTo>
                <a:lnTo>
                  <a:pt x="1202" y="474"/>
                </a:lnTo>
                <a:lnTo>
                  <a:pt x="1202" y="504"/>
                </a:lnTo>
                <a:lnTo>
                  <a:pt x="1202" y="535"/>
                </a:lnTo>
                <a:lnTo>
                  <a:pt x="1196" y="601"/>
                </a:lnTo>
                <a:lnTo>
                  <a:pt x="1190" y="625"/>
                </a:lnTo>
                <a:lnTo>
                  <a:pt x="1226" y="697"/>
                </a:lnTo>
                <a:lnTo>
                  <a:pt x="1166" y="751"/>
                </a:lnTo>
                <a:lnTo>
                  <a:pt x="1178" y="841"/>
                </a:lnTo>
                <a:lnTo>
                  <a:pt x="1154" y="859"/>
                </a:lnTo>
                <a:lnTo>
                  <a:pt x="1130" y="847"/>
                </a:lnTo>
                <a:lnTo>
                  <a:pt x="1117" y="739"/>
                </a:lnTo>
                <a:lnTo>
                  <a:pt x="1057" y="733"/>
                </a:lnTo>
                <a:lnTo>
                  <a:pt x="943" y="667"/>
                </a:lnTo>
                <a:lnTo>
                  <a:pt x="919" y="667"/>
                </a:lnTo>
                <a:lnTo>
                  <a:pt x="901" y="613"/>
                </a:lnTo>
                <a:lnTo>
                  <a:pt x="883" y="595"/>
                </a:lnTo>
                <a:lnTo>
                  <a:pt x="931" y="450"/>
                </a:lnTo>
                <a:lnTo>
                  <a:pt x="961" y="420"/>
                </a:lnTo>
                <a:lnTo>
                  <a:pt x="991" y="402"/>
                </a:lnTo>
                <a:lnTo>
                  <a:pt x="1009" y="402"/>
                </a:lnTo>
                <a:lnTo>
                  <a:pt x="1027" y="342"/>
                </a:lnTo>
                <a:lnTo>
                  <a:pt x="1039" y="294"/>
                </a:lnTo>
                <a:lnTo>
                  <a:pt x="1099" y="282"/>
                </a:lnTo>
                <a:lnTo>
                  <a:pt x="1130" y="258"/>
                </a:lnTo>
                <a:lnTo>
                  <a:pt x="1111" y="204"/>
                </a:lnTo>
                <a:lnTo>
                  <a:pt x="1124" y="168"/>
                </a:lnTo>
                <a:lnTo>
                  <a:pt x="1099" y="138"/>
                </a:lnTo>
                <a:lnTo>
                  <a:pt x="1063" y="132"/>
                </a:lnTo>
                <a:lnTo>
                  <a:pt x="1051" y="192"/>
                </a:lnTo>
                <a:lnTo>
                  <a:pt x="1015" y="246"/>
                </a:lnTo>
                <a:lnTo>
                  <a:pt x="1003" y="180"/>
                </a:lnTo>
                <a:lnTo>
                  <a:pt x="985" y="156"/>
                </a:lnTo>
                <a:lnTo>
                  <a:pt x="961" y="186"/>
                </a:lnTo>
                <a:lnTo>
                  <a:pt x="949" y="156"/>
                </a:lnTo>
                <a:lnTo>
                  <a:pt x="925" y="114"/>
                </a:lnTo>
                <a:lnTo>
                  <a:pt x="913" y="60"/>
                </a:lnTo>
                <a:lnTo>
                  <a:pt x="877" y="0"/>
                </a:lnTo>
                <a:lnTo>
                  <a:pt x="847" y="84"/>
                </a:lnTo>
                <a:lnTo>
                  <a:pt x="847" y="114"/>
                </a:lnTo>
                <a:lnTo>
                  <a:pt x="889" y="150"/>
                </a:lnTo>
                <a:lnTo>
                  <a:pt x="895" y="186"/>
                </a:lnTo>
                <a:lnTo>
                  <a:pt x="865" y="216"/>
                </a:lnTo>
                <a:lnTo>
                  <a:pt x="847" y="204"/>
                </a:lnTo>
                <a:lnTo>
                  <a:pt x="823" y="204"/>
                </a:lnTo>
                <a:lnTo>
                  <a:pt x="811" y="234"/>
                </a:lnTo>
                <a:lnTo>
                  <a:pt x="769" y="222"/>
                </a:lnTo>
                <a:lnTo>
                  <a:pt x="709" y="222"/>
                </a:lnTo>
                <a:lnTo>
                  <a:pt x="673" y="198"/>
                </a:lnTo>
                <a:lnTo>
                  <a:pt x="619" y="210"/>
                </a:lnTo>
                <a:lnTo>
                  <a:pt x="625" y="228"/>
                </a:lnTo>
                <a:lnTo>
                  <a:pt x="631" y="264"/>
                </a:lnTo>
                <a:lnTo>
                  <a:pt x="613" y="258"/>
                </a:lnTo>
                <a:lnTo>
                  <a:pt x="583" y="222"/>
                </a:lnTo>
                <a:lnTo>
                  <a:pt x="517" y="234"/>
                </a:lnTo>
                <a:lnTo>
                  <a:pt x="487" y="210"/>
                </a:lnTo>
                <a:lnTo>
                  <a:pt x="499" y="186"/>
                </a:lnTo>
                <a:lnTo>
                  <a:pt x="457" y="174"/>
                </a:lnTo>
                <a:lnTo>
                  <a:pt x="409" y="150"/>
                </a:lnTo>
                <a:lnTo>
                  <a:pt x="343" y="132"/>
                </a:lnTo>
                <a:lnTo>
                  <a:pt x="301" y="144"/>
                </a:lnTo>
                <a:lnTo>
                  <a:pt x="259" y="96"/>
                </a:lnTo>
                <a:lnTo>
                  <a:pt x="145" y="150"/>
                </a:lnTo>
                <a:lnTo>
                  <a:pt x="115" y="180"/>
                </a:lnTo>
                <a:lnTo>
                  <a:pt x="67" y="168"/>
                </a:lnTo>
                <a:lnTo>
                  <a:pt x="37" y="138"/>
                </a:lnTo>
                <a:lnTo>
                  <a:pt x="0" y="126"/>
                </a:lnTo>
                <a:lnTo>
                  <a:pt x="0" y="553"/>
                </a:lnTo>
                <a:lnTo>
                  <a:pt x="61" y="583"/>
                </a:lnTo>
                <a:lnTo>
                  <a:pt x="109" y="559"/>
                </a:lnTo>
                <a:lnTo>
                  <a:pt x="175" y="679"/>
                </a:lnTo>
                <a:lnTo>
                  <a:pt x="217" y="709"/>
                </a:lnTo>
                <a:lnTo>
                  <a:pt x="211" y="757"/>
                </a:lnTo>
                <a:lnTo>
                  <a:pt x="229" y="793"/>
                </a:lnTo>
                <a:lnTo>
                  <a:pt x="277" y="859"/>
                </a:lnTo>
                <a:lnTo>
                  <a:pt x="343" y="901"/>
                </a:lnTo>
                <a:lnTo>
                  <a:pt x="349" y="931"/>
                </a:lnTo>
                <a:lnTo>
                  <a:pt x="871" y="931"/>
                </a:lnTo>
                <a:lnTo>
                  <a:pt x="931" y="943"/>
                </a:lnTo>
                <a:close/>
              </a:path>
            </a:pathLst>
          </a:custGeom>
          <a:solidFill>
            <a:schemeClr val="bg1">
              <a:lumMod val="95000"/>
            </a:schemeClr>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196" name="Freeform 144">
            <a:extLst>
              <a:ext uri="{FF2B5EF4-FFF2-40B4-BE49-F238E27FC236}">
                <a16:creationId xmlns:a16="http://schemas.microsoft.com/office/drawing/2014/main" id="{DE14C017-3246-4689-887D-32045819548A}"/>
              </a:ext>
            </a:extLst>
          </p:cNvPr>
          <p:cNvSpPr>
            <a:spLocks/>
          </p:cNvSpPr>
          <p:nvPr/>
        </p:nvSpPr>
        <p:spPr bwMode="auto">
          <a:xfrm>
            <a:off x="1339175" y="3054097"/>
            <a:ext cx="1187011" cy="613202"/>
          </a:xfrm>
          <a:custGeom>
            <a:avLst/>
            <a:gdLst>
              <a:gd name="T0" fmla="*/ 2147483647 w 1099"/>
              <a:gd name="T1" fmla="*/ 2147483647 h 571"/>
              <a:gd name="T2" fmla="*/ 2147483647 w 1099"/>
              <a:gd name="T3" fmla="*/ 2147483647 h 571"/>
              <a:gd name="T4" fmla="*/ 2147483647 w 1099"/>
              <a:gd name="T5" fmla="*/ 2147483647 h 571"/>
              <a:gd name="T6" fmla="*/ 2147483647 w 1099"/>
              <a:gd name="T7" fmla="*/ 2147483647 h 571"/>
              <a:gd name="T8" fmla="*/ 2147483647 w 1099"/>
              <a:gd name="T9" fmla="*/ 2147483647 h 571"/>
              <a:gd name="T10" fmla="*/ 2147483647 w 1099"/>
              <a:gd name="T11" fmla="*/ 2147483647 h 571"/>
              <a:gd name="T12" fmla="*/ 2147483647 w 1099"/>
              <a:gd name="T13" fmla="*/ 2147483647 h 571"/>
              <a:gd name="T14" fmla="*/ 2147483647 w 1099"/>
              <a:gd name="T15" fmla="*/ 2147483647 h 571"/>
              <a:gd name="T16" fmla="*/ 2147483647 w 1099"/>
              <a:gd name="T17" fmla="*/ 2147483647 h 571"/>
              <a:gd name="T18" fmla="*/ 2147483647 w 1099"/>
              <a:gd name="T19" fmla="*/ 2147483647 h 571"/>
              <a:gd name="T20" fmla="*/ 2147483647 w 1099"/>
              <a:gd name="T21" fmla="*/ 2147483647 h 571"/>
              <a:gd name="T22" fmla="*/ 2147483647 w 1099"/>
              <a:gd name="T23" fmla="*/ 2147483647 h 571"/>
              <a:gd name="T24" fmla="*/ 2147483647 w 1099"/>
              <a:gd name="T25" fmla="*/ 2147483647 h 571"/>
              <a:gd name="T26" fmla="*/ 2147483647 w 1099"/>
              <a:gd name="T27" fmla="*/ 2147483647 h 571"/>
              <a:gd name="T28" fmla="*/ 2147483647 w 1099"/>
              <a:gd name="T29" fmla="*/ 2147483647 h 571"/>
              <a:gd name="T30" fmla="*/ 2147483647 w 1099"/>
              <a:gd name="T31" fmla="*/ 2147483647 h 571"/>
              <a:gd name="T32" fmla="*/ 2147483647 w 1099"/>
              <a:gd name="T33" fmla="*/ 2147483647 h 571"/>
              <a:gd name="T34" fmla="*/ 2147483647 w 1099"/>
              <a:gd name="T35" fmla="*/ 2147483647 h 571"/>
              <a:gd name="T36" fmla="*/ 2147483647 w 1099"/>
              <a:gd name="T37" fmla="*/ 2147483647 h 571"/>
              <a:gd name="T38" fmla="*/ 2147483647 w 1099"/>
              <a:gd name="T39" fmla="*/ 2147483647 h 571"/>
              <a:gd name="T40" fmla="*/ 2147483647 w 1099"/>
              <a:gd name="T41" fmla="*/ 2147483647 h 571"/>
              <a:gd name="T42" fmla="*/ 2147483647 w 1099"/>
              <a:gd name="T43" fmla="*/ 2147483647 h 571"/>
              <a:gd name="T44" fmla="*/ 2147483647 w 1099"/>
              <a:gd name="T45" fmla="*/ 2147483647 h 571"/>
              <a:gd name="T46" fmla="*/ 2147483647 w 1099"/>
              <a:gd name="T47" fmla="*/ 2147483647 h 571"/>
              <a:gd name="T48" fmla="*/ 2147483647 w 1099"/>
              <a:gd name="T49" fmla="*/ 2147483647 h 571"/>
              <a:gd name="T50" fmla="*/ 2147483647 w 1099"/>
              <a:gd name="T51" fmla="*/ 0 h 571"/>
              <a:gd name="T52" fmla="*/ 2147483647 w 1099"/>
              <a:gd name="T53" fmla="*/ 2147483647 h 571"/>
              <a:gd name="T54" fmla="*/ 2147483647 w 1099"/>
              <a:gd name="T55" fmla="*/ 2147483647 h 571"/>
              <a:gd name="T56" fmla="*/ 2147483647 w 1099"/>
              <a:gd name="T57" fmla="*/ 2147483647 h 571"/>
              <a:gd name="T58" fmla="*/ 0 w 1099"/>
              <a:gd name="T59" fmla="*/ 2147483647 h 571"/>
              <a:gd name="T60" fmla="*/ 2147483647 w 1099"/>
              <a:gd name="T61" fmla="*/ 2147483647 h 571"/>
              <a:gd name="T62" fmla="*/ 2147483647 w 1099"/>
              <a:gd name="T63" fmla="*/ 2147483647 h 571"/>
              <a:gd name="T64" fmla="*/ 2147483647 w 1099"/>
              <a:gd name="T65" fmla="*/ 2147483647 h 571"/>
              <a:gd name="T66" fmla="*/ 2147483647 w 1099"/>
              <a:gd name="T67" fmla="*/ 2147483647 h 57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099" h="571">
                <a:moveTo>
                  <a:pt x="252" y="439"/>
                </a:moveTo>
                <a:lnTo>
                  <a:pt x="300" y="439"/>
                </a:lnTo>
                <a:lnTo>
                  <a:pt x="318" y="427"/>
                </a:lnTo>
                <a:lnTo>
                  <a:pt x="348" y="433"/>
                </a:lnTo>
                <a:lnTo>
                  <a:pt x="396" y="487"/>
                </a:lnTo>
                <a:lnTo>
                  <a:pt x="432" y="475"/>
                </a:lnTo>
                <a:lnTo>
                  <a:pt x="456" y="493"/>
                </a:lnTo>
                <a:lnTo>
                  <a:pt x="474" y="523"/>
                </a:lnTo>
                <a:lnTo>
                  <a:pt x="498" y="547"/>
                </a:lnTo>
                <a:lnTo>
                  <a:pt x="528" y="553"/>
                </a:lnTo>
                <a:lnTo>
                  <a:pt x="528" y="511"/>
                </a:lnTo>
                <a:lnTo>
                  <a:pt x="552" y="487"/>
                </a:lnTo>
                <a:lnTo>
                  <a:pt x="570" y="469"/>
                </a:lnTo>
                <a:lnTo>
                  <a:pt x="630" y="475"/>
                </a:lnTo>
                <a:lnTo>
                  <a:pt x="666" y="475"/>
                </a:lnTo>
                <a:lnTo>
                  <a:pt x="714" y="463"/>
                </a:lnTo>
                <a:lnTo>
                  <a:pt x="744" y="463"/>
                </a:lnTo>
                <a:lnTo>
                  <a:pt x="774" y="457"/>
                </a:lnTo>
                <a:lnTo>
                  <a:pt x="780" y="487"/>
                </a:lnTo>
                <a:lnTo>
                  <a:pt x="792" y="529"/>
                </a:lnTo>
                <a:lnTo>
                  <a:pt x="829" y="565"/>
                </a:lnTo>
                <a:lnTo>
                  <a:pt x="847" y="571"/>
                </a:lnTo>
                <a:lnTo>
                  <a:pt x="841" y="511"/>
                </a:lnTo>
                <a:lnTo>
                  <a:pt x="817" y="445"/>
                </a:lnTo>
                <a:lnTo>
                  <a:pt x="847" y="409"/>
                </a:lnTo>
                <a:lnTo>
                  <a:pt x="877" y="397"/>
                </a:lnTo>
                <a:lnTo>
                  <a:pt x="931" y="343"/>
                </a:lnTo>
                <a:lnTo>
                  <a:pt x="925" y="307"/>
                </a:lnTo>
                <a:lnTo>
                  <a:pt x="919" y="271"/>
                </a:lnTo>
                <a:lnTo>
                  <a:pt x="937" y="283"/>
                </a:lnTo>
                <a:lnTo>
                  <a:pt x="943" y="277"/>
                </a:lnTo>
                <a:lnTo>
                  <a:pt x="937" y="253"/>
                </a:lnTo>
                <a:lnTo>
                  <a:pt x="949" y="253"/>
                </a:lnTo>
                <a:lnTo>
                  <a:pt x="967" y="247"/>
                </a:lnTo>
                <a:lnTo>
                  <a:pt x="979" y="217"/>
                </a:lnTo>
                <a:lnTo>
                  <a:pt x="1003" y="211"/>
                </a:lnTo>
                <a:lnTo>
                  <a:pt x="1039" y="193"/>
                </a:lnTo>
                <a:lnTo>
                  <a:pt x="1039" y="144"/>
                </a:lnTo>
                <a:lnTo>
                  <a:pt x="1099" y="114"/>
                </a:lnTo>
                <a:lnTo>
                  <a:pt x="1087" y="54"/>
                </a:lnTo>
                <a:lnTo>
                  <a:pt x="1063" y="48"/>
                </a:lnTo>
                <a:lnTo>
                  <a:pt x="1015" y="108"/>
                </a:lnTo>
                <a:lnTo>
                  <a:pt x="955" y="120"/>
                </a:lnTo>
                <a:lnTo>
                  <a:pt x="925" y="126"/>
                </a:lnTo>
                <a:lnTo>
                  <a:pt x="883" y="162"/>
                </a:lnTo>
                <a:lnTo>
                  <a:pt x="804" y="186"/>
                </a:lnTo>
                <a:lnTo>
                  <a:pt x="804" y="150"/>
                </a:lnTo>
                <a:lnTo>
                  <a:pt x="768" y="72"/>
                </a:lnTo>
                <a:lnTo>
                  <a:pt x="666" y="24"/>
                </a:lnTo>
                <a:lnTo>
                  <a:pt x="624" y="12"/>
                </a:lnTo>
                <a:lnTo>
                  <a:pt x="564" y="0"/>
                </a:lnTo>
                <a:lnTo>
                  <a:pt x="42" y="0"/>
                </a:lnTo>
                <a:lnTo>
                  <a:pt x="48" y="36"/>
                </a:lnTo>
                <a:lnTo>
                  <a:pt x="30" y="48"/>
                </a:lnTo>
                <a:lnTo>
                  <a:pt x="36" y="24"/>
                </a:lnTo>
                <a:lnTo>
                  <a:pt x="0" y="12"/>
                </a:lnTo>
                <a:lnTo>
                  <a:pt x="18" y="78"/>
                </a:lnTo>
                <a:lnTo>
                  <a:pt x="12" y="126"/>
                </a:lnTo>
                <a:lnTo>
                  <a:pt x="0" y="174"/>
                </a:lnTo>
                <a:lnTo>
                  <a:pt x="12" y="211"/>
                </a:lnTo>
                <a:lnTo>
                  <a:pt x="12" y="235"/>
                </a:lnTo>
                <a:lnTo>
                  <a:pt x="42" y="295"/>
                </a:lnTo>
                <a:lnTo>
                  <a:pt x="66" y="337"/>
                </a:lnTo>
                <a:lnTo>
                  <a:pt x="84" y="367"/>
                </a:lnTo>
                <a:lnTo>
                  <a:pt x="138" y="403"/>
                </a:lnTo>
                <a:lnTo>
                  <a:pt x="144" y="415"/>
                </a:lnTo>
                <a:lnTo>
                  <a:pt x="192" y="409"/>
                </a:lnTo>
                <a:lnTo>
                  <a:pt x="252" y="439"/>
                </a:lnTo>
                <a:close/>
              </a:path>
            </a:pathLst>
          </a:custGeom>
          <a:solidFill>
            <a:schemeClr val="bg1">
              <a:lumMod val="95000"/>
            </a:schemeClr>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197" name="Freeform 145">
            <a:extLst>
              <a:ext uri="{FF2B5EF4-FFF2-40B4-BE49-F238E27FC236}">
                <a16:creationId xmlns:a16="http://schemas.microsoft.com/office/drawing/2014/main" id="{A19F55E4-817F-4AD4-ADFC-54D1B66794CD}"/>
              </a:ext>
            </a:extLst>
          </p:cNvPr>
          <p:cNvSpPr>
            <a:spLocks/>
          </p:cNvSpPr>
          <p:nvPr/>
        </p:nvSpPr>
        <p:spPr bwMode="auto">
          <a:xfrm>
            <a:off x="2096813" y="3886580"/>
            <a:ext cx="91915" cy="93228"/>
          </a:xfrm>
          <a:custGeom>
            <a:avLst/>
            <a:gdLst>
              <a:gd name="T0" fmla="*/ 2147483647 w 14"/>
              <a:gd name="T1" fmla="*/ 2147483647 h 14"/>
              <a:gd name="T2" fmla="*/ 2147483647 w 14"/>
              <a:gd name="T3" fmla="*/ 2147483647 h 14"/>
              <a:gd name="T4" fmla="*/ 2147483647 w 14"/>
              <a:gd name="T5" fmla="*/ 0 h 14"/>
              <a:gd name="T6" fmla="*/ 2147483647 w 14"/>
              <a:gd name="T7" fmla="*/ 2147483647 h 14"/>
              <a:gd name="T8" fmla="*/ 0 w 14"/>
              <a:gd name="T9" fmla="*/ 2147483647 h 14"/>
              <a:gd name="T10" fmla="*/ 2147483647 w 14"/>
              <a:gd name="T11" fmla="*/ 2147483647 h 14"/>
              <a:gd name="T12" fmla="*/ 2147483647 w 14"/>
              <a:gd name="T13" fmla="*/ 2147483647 h 14"/>
              <a:gd name="T14" fmla="*/ 2147483647 w 14"/>
              <a:gd name="T15" fmla="*/ 2147483647 h 1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 h="14">
                <a:moveTo>
                  <a:pt x="14" y="14"/>
                </a:moveTo>
                <a:cubicBezTo>
                  <a:pt x="14" y="12"/>
                  <a:pt x="13" y="11"/>
                  <a:pt x="13" y="11"/>
                </a:cubicBezTo>
                <a:cubicBezTo>
                  <a:pt x="14" y="0"/>
                  <a:pt x="14" y="0"/>
                  <a:pt x="14" y="0"/>
                </a:cubicBezTo>
                <a:cubicBezTo>
                  <a:pt x="7" y="3"/>
                  <a:pt x="7" y="3"/>
                  <a:pt x="7" y="3"/>
                </a:cubicBezTo>
                <a:cubicBezTo>
                  <a:pt x="0" y="6"/>
                  <a:pt x="0" y="6"/>
                  <a:pt x="0" y="6"/>
                </a:cubicBezTo>
                <a:cubicBezTo>
                  <a:pt x="5" y="14"/>
                  <a:pt x="5" y="14"/>
                  <a:pt x="5" y="14"/>
                </a:cubicBezTo>
                <a:cubicBezTo>
                  <a:pt x="9" y="13"/>
                  <a:pt x="9" y="13"/>
                  <a:pt x="9" y="13"/>
                </a:cubicBezTo>
                <a:lnTo>
                  <a:pt x="14" y="14"/>
                </a:lnTo>
                <a:close/>
              </a:path>
            </a:pathLst>
          </a:custGeom>
          <a:solidFill>
            <a:schemeClr val="bg1">
              <a:lumMod val="95000"/>
            </a:schemeClr>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198" name="Freeform 146">
            <a:extLst>
              <a:ext uri="{FF2B5EF4-FFF2-40B4-BE49-F238E27FC236}">
                <a16:creationId xmlns:a16="http://schemas.microsoft.com/office/drawing/2014/main" id="{659D3791-289A-44D2-B969-1665AC7FA6FC}"/>
              </a:ext>
            </a:extLst>
          </p:cNvPr>
          <p:cNvSpPr>
            <a:spLocks/>
          </p:cNvSpPr>
          <p:nvPr/>
        </p:nvSpPr>
        <p:spPr bwMode="auto">
          <a:xfrm>
            <a:off x="2129640" y="3971930"/>
            <a:ext cx="78784" cy="57775"/>
          </a:xfrm>
          <a:custGeom>
            <a:avLst/>
            <a:gdLst>
              <a:gd name="T0" fmla="*/ 2147483647 w 12"/>
              <a:gd name="T1" fmla="*/ 2147483647 h 9"/>
              <a:gd name="T2" fmla="*/ 2147483647 w 12"/>
              <a:gd name="T3" fmla="*/ 0 h 9"/>
              <a:gd name="T4" fmla="*/ 0 w 12"/>
              <a:gd name="T5" fmla="*/ 2147483647 h 9"/>
              <a:gd name="T6" fmla="*/ 2147483647 w 12"/>
              <a:gd name="T7" fmla="*/ 2147483647 h 9"/>
              <a:gd name="T8" fmla="*/ 2147483647 w 12"/>
              <a:gd name="T9" fmla="*/ 2147483647 h 9"/>
              <a:gd name="T10" fmla="*/ 2147483647 w 12"/>
              <a:gd name="T11" fmla="*/ 2147483647 h 9"/>
              <a:gd name="T12" fmla="*/ 2147483647 w 12"/>
              <a:gd name="T13" fmla="*/ 2147483647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 h="9">
                <a:moveTo>
                  <a:pt x="9" y="1"/>
                </a:moveTo>
                <a:cubicBezTo>
                  <a:pt x="4" y="0"/>
                  <a:pt x="4" y="0"/>
                  <a:pt x="4" y="0"/>
                </a:cubicBezTo>
                <a:cubicBezTo>
                  <a:pt x="0" y="1"/>
                  <a:pt x="0" y="1"/>
                  <a:pt x="0" y="1"/>
                </a:cubicBezTo>
                <a:cubicBezTo>
                  <a:pt x="2" y="3"/>
                  <a:pt x="2" y="3"/>
                  <a:pt x="2" y="3"/>
                </a:cubicBezTo>
                <a:cubicBezTo>
                  <a:pt x="11" y="9"/>
                  <a:pt x="11" y="9"/>
                  <a:pt x="11" y="9"/>
                </a:cubicBezTo>
                <a:cubicBezTo>
                  <a:pt x="12" y="5"/>
                  <a:pt x="12" y="5"/>
                  <a:pt x="12" y="5"/>
                </a:cubicBezTo>
                <a:cubicBezTo>
                  <a:pt x="11" y="4"/>
                  <a:pt x="10" y="2"/>
                  <a:pt x="9" y="1"/>
                </a:cubicBezTo>
                <a:close/>
              </a:path>
            </a:pathLst>
          </a:custGeom>
          <a:solidFill>
            <a:schemeClr val="bg1">
              <a:lumMod val="95000"/>
            </a:schemeClr>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199" name="Freeform 147">
            <a:extLst>
              <a:ext uri="{FF2B5EF4-FFF2-40B4-BE49-F238E27FC236}">
                <a16:creationId xmlns:a16="http://schemas.microsoft.com/office/drawing/2014/main" id="{BFD1264C-8C4B-491C-A1FE-DBB7A64C69DC}"/>
              </a:ext>
            </a:extLst>
          </p:cNvPr>
          <p:cNvSpPr>
            <a:spLocks/>
          </p:cNvSpPr>
          <p:nvPr/>
        </p:nvSpPr>
        <p:spPr bwMode="auto">
          <a:xfrm>
            <a:off x="2201858" y="4004756"/>
            <a:ext cx="116863" cy="49896"/>
          </a:xfrm>
          <a:custGeom>
            <a:avLst/>
            <a:gdLst>
              <a:gd name="T0" fmla="*/ 2147483647 w 18"/>
              <a:gd name="T1" fmla="*/ 2147483647 h 8"/>
              <a:gd name="T2" fmla="*/ 2147483647 w 18"/>
              <a:gd name="T3" fmla="*/ 2147483647 h 8"/>
              <a:gd name="T4" fmla="*/ 2147483647 w 18"/>
              <a:gd name="T5" fmla="*/ 2147483647 h 8"/>
              <a:gd name="T6" fmla="*/ 2147483647 w 18"/>
              <a:gd name="T7" fmla="*/ 0 h 8"/>
              <a:gd name="T8" fmla="*/ 0 w 18"/>
              <a:gd name="T9" fmla="*/ 2147483647 h 8"/>
              <a:gd name="T10" fmla="*/ 2147483647 w 18"/>
              <a:gd name="T11" fmla="*/ 2147483647 h 8"/>
              <a:gd name="T12" fmla="*/ 2147483647 w 18"/>
              <a:gd name="T13" fmla="*/ 2147483647 h 8"/>
              <a:gd name="T14" fmla="*/ 2147483647 w 18"/>
              <a:gd name="T15" fmla="*/ 2147483647 h 8"/>
              <a:gd name="T16" fmla="*/ 2147483647 w 18"/>
              <a:gd name="T17" fmla="*/ 2147483647 h 8"/>
              <a:gd name="T18" fmla="*/ 2147483647 w 18"/>
              <a:gd name="T19" fmla="*/ 2147483647 h 8"/>
              <a:gd name="T20" fmla="*/ 2147483647 w 18"/>
              <a:gd name="T21" fmla="*/ 2147483647 h 8"/>
              <a:gd name="T22" fmla="*/ 2147483647 w 18"/>
              <a:gd name="T23" fmla="*/ 2147483647 h 8"/>
              <a:gd name="T24" fmla="*/ 2147483647 w 18"/>
              <a:gd name="T25" fmla="*/ 2147483647 h 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8" h="8">
                <a:moveTo>
                  <a:pt x="14" y="1"/>
                </a:moveTo>
                <a:cubicBezTo>
                  <a:pt x="9" y="1"/>
                  <a:pt x="9" y="1"/>
                  <a:pt x="9" y="1"/>
                </a:cubicBezTo>
                <a:cubicBezTo>
                  <a:pt x="9" y="1"/>
                  <a:pt x="3" y="2"/>
                  <a:pt x="2" y="1"/>
                </a:cubicBezTo>
                <a:cubicBezTo>
                  <a:pt x="1" y="1"/>
                  <a:pt x="1" y="1"/>
                  <a:pt x="1" y="0"/>
                </a:cubicBezTo>
                <a:cubicBezTo>
                  <a:pt x="0" y="4"/>
                  <a:pt x="0" y="4"/>
                  <a:pt x="0" y="4"/>
                </a:cubicBezTo>
                <a:cubicBezTo>
                  <a:pt x="0" y="4"/>
                  <a:pt x="3" y="7"/>
                  <a:pt x="4" y="8"/>
                </a:cubicBezTo>
                <a:cubicBezTo>
                  <a:pt x="5" y="8"/>
                  <a:pt x="6" y="8"/>
                  <a:pt x="6" y="8"/>
                </a:cubicBezTo>
                <a:cubicBezTo>
                  <a:pt x="7" y="6"/>
                  <a:pt x="7" y="6"/>
                  <a:pt x="7" y="6"/>
                </a:cubicBezTo>
                <a:cubicBezTo>
                  <a:pt x="10" y="3"/>
                  <a:pt x="10" y="3"/>
                  <a:pt x="10" y="3"/>
                </a:cubicBezTo>
                <a:cubicBezTo>
                  <a:pt x="14" y="4"/>
                  <a:pt x="14" y="4"/>
                  <a:pt x="14" y="4"/>
                </a:cubicBezTo>
                <a:cubicBezTo>
                  <a:pt x="15" y="7"/>
                  <a:pt x="15" y="7"/>
                  <a:pt x="15" y="7"/>
                </a:cubicBezTo>
                <a:cubicBezTo>
                  <a:pt x="18" y="4"/>
                  <a:pt x="18" y="4"/>
                  <a:pt x="18" y="4"/>
                </a:cubicBezTo>
                <a:lnTo>
                  <a:pt x="14" y="1"/>
                </a:lnTo>
                <a:close/>
              </a:path>
            </a:pathLst>
          </a:custGeom>
          <a:solidFill>
            <a:schemeClr val="bg1">
              <a:lumMod val="95000"/>
            </a:schemeClr>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200" name="Freeform 148">
            <a:extLst>
              <a:ext uri="{FF2B5EF4-FFF2-40B4-BE49-F238E27FC236}">
                <a16:creationId xmlns:a16="http://schemas.microsoft.com/office/drawing/2014/main" id="{371ED25D-DDA5-45B5-A8C9-3060DF3BA975}"/>
              </a:ext>
            </a:extLst>
          </p:cNvPr>
          <p:cNvSpPr>
            <a:spLocks/>
          </p:cNvSpPr>
          <p:nvPr/>
        </p:nvSpPr>
        <p:spPr bwMode="auto">
          <a:xfrm>
            <a:off x="2279329" y="3946981"/>
            <a:ext cx="240290" cy="263926"/>
          </a:xfrm>
          <a:custGeom>
            <a:avLst/>
            <a:gdLst>
              <a:gd name="T0" fmla="*/ 2147483647 w 37"/>
              <a:gd name="T1" fmla="*/ 2147483647 h 41"/>
              <a:gd name="T2" fmla="*/ 2147483647 w 37"/>
              <a:gd name="T3" fmla="*/ 2147483647 h 41"/>
              <a:gd name="T4" fmla="*/ 2147483647 w 37"/>
              <a:gd name="T5" fmla="*/ 2147483647 h 41"/>
              <a:gd name="T6" fmla="*/ 2147483647 w 37"/>
              <a:gd name="T7" fmla="*/ 2147483647 h 41"/>
              <a:gd name="T8" fmla="*/ 2147483647 w 37"/>
              <a:gd name="T9" fmla="*/ 2147483647 h 41"/>
              <a:gd name="T10" fmla="*/ 2147483647 w 37"/>
              <a:gd name="T11" fmla="*/ 2147483647 h 41"/>
              <a:gd name="T12" fmla="*/ 2147483647 w 37"/>
              <a:gd name="T13" fmla="*/ 2147483647 h 41"/>
              <a:gd name="T14" fmla="*/ 2147483647 w 37"/>
              <a:gd name="T15" fmla="*/ 2147483647 h 41"/>
              <a:gd name="T16" fmla="*/ 2147483647 w 37"/>
              <a:gd name="T17" fmla="*/ 2147483647 h 41"/>
              <a:gd name="T18" fmla="*/ 2147483647 w 37"/>
              <a:gd name="T19" fmla="*/ 2147483647 h 41"/>
              <a:gd name="T20" fmla="*/ 2147483647 w 37"/>
              <a:gd name="T21" fmla="*/ 0 h 41"/>
              <a:gd name="T22" fmla="*/ 2147483647 w 37"/>
              <a:gd name="T23" fmla="*/ 2147483647 h 41"/>
              <a:gd name="T24" fmla="*/ 2147483647 w 37"/>
              <a:gd name="T25" fmla="*/ 2147483647 h 41"/>
              <a:gd name="T26" fmla="*/ 2147483647 w 37"/>
              <a:gd name="T27" fmla="*/ 2147483647 h 41"/>
              <a:gd name="T28" fmla="*/ 2147483647 w 37"/>
              <a:gd name="T29" fmla="*/ 2147483647 h 41"/>
              <a:gd name="T30" fmla="*/ 2147483647 w 37"/>
              <a:gd name="T31" fmla="*/ 2147483647 h 41"/>
              <a:gd name="T32" fmla="*/ 2147483647 w 37"/>
              <a:gd name="T33" fmla="*/ 2147483647 h 41"/>
              <a:gd name="T34" fmla="*/ 2147483647 w 37"/>
              <a:gd name="T35" fmla="*/ 2147483647 h 41"/>
              <a:gd name="T36" fmla="*/ 2147483647 w 37"/>
              <a:gd name="T37" fmla="*/ 2147483647 h 41"/>
              <a:gd name="T38" fmla="*/ 2147483647 w 37"/>
              <a:gd name="T39" fmla="*/ 2147483647 h 41"/>
              <a:gd name="T40" fmla="*/ 2147483647 w 37"/>
              <a:gd name="T41" fmla="*/ 2147483647 h 41"/>
              <a:gd name="T42" fmla="*/ 2147483647 w 37"/>
              <a:gd name="T43" fmla="*/ 2147483647 h 41"/>
              <a:gd name="T44" fmla="*/ 0 w 37"/>
              <a:gd name="T45" fmla="*/ 2147483647 h 41"/>
              <a:gd name="T46" fmla="*/ 2147483647 w 37"/>
              <a:gd name="T47" fmla="*/ 2147483647 h 41"/>
              <a:gd name="T48" fmla="*/ 2147483647 w 37"/>
              <a:gd name="T49" fmla="*/ 2147483647 h 4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7" h="41">
                <a:moveTo>
                  <a:pt x="37" y="34"/>
                </a:moveTo>
                <a:cubicBezTo>
                  <a:pt x="37" y="34"/>
                  <a:pt x="37" y="34"/>
                  <a:pt x="37" y="34"/>
                </a:cubicBezTo>
                <a:cubicBezTo>
                  <a:pt x="37" y="27"/>
                  <a:pt x="37" y="27"/>
                  <a:pt x="37" y="27"/>
                </a:cubicBezTo>
                <a:cubicBezTo>
                  <a:pt x="35" y="23"/>
                  <a:pt x="35" y="23"/>
                  <a:pt x="35" y="23"/>
                </a:cubicBezTo>
                <a:cubicBezTo>
                  <a:pt x="36" y="21"/>
                  <a:pt x="36" y="21"/>
                  <a:pt x="36" y="21"/>
                </a:cubicBezTo>
                <a:cubicBezTo>
                  <a:pt x="31" y="20"/>
                  <a:pt x="31" y="20"/>
                  <a:pt x="31" y="20"/>
                </a:cubicBezTo>
                <a:cubicBezTo>
                  <a:pt x="21" y="16"/>
                  <a:pt x="21" y="16"/>
                  <a:pt x="21" y="16"/>
                </a:cubicBezTo>
                <a:cubicBezTo>
                  <a:pt x="19" y="11"/>
                  <a:pt x="19" y="11"/>
                  <a:pt x="19" y="11"/>
                </a:cubicBezTo>
                <a:cubicBezTo>
                  <a:pt x="20" y="3"/>
                  <a:pt x="20" y="3"/>
                  <a:pt x="20" y="3"/>
                </a:cubicBezTo>
                <a:cubicBezTo>
                  <a:pt x="24" y="1"/>
                  <a:pt x="24" y="1"/>
                  <a:pt x="24" y="1"/>
                </a:cubicBezTo>
                <a:cubicBezTo>
                  <a:pt x="24" y="0"/>
                  <a:pt x="24" y="0"/>
                  <a:pt x="24" y="0"/>
                </a:cubicBezTo>
                <a:cubicBezTo>
                  <a:pt x="17" y="2"/>
                  <a:pt x="17" y="2"/>
                  <a:pt x="17" y="2"/>
                </a:cubicBezTo>
                <a:cubicBezTo>
                  <a:pt x="13" y="4"/>
                  <a:pt x="13" y="4"/>
                  <a:pt x="13" y="4"/>
                </a:cubicBezTo>
                <a:cubicBezTo>
                  <a:pt x="11" y="9"/>
                  <a:pt x="11" y="9"/>
                  <a:pt x="11" y="9"/>
                </a:cubicBezTo>
                <a:cubicBezTo>
                  <a:pt x="9" y="10"/>
                  <a:pt x="9" y="10"/>
                  <a:pt x="9" y="10"/>
                </a:cubicBezTo>
                <a:cubicBezTo>
                  <a:pt x="6" y="13"/>
                  <a:pt x="6" y="13"/>
                  <a:pt x="6" y="13"/>
                </a:cubicBezTo>
                <a:cubicBezTo>
                  <a:pt x="3" y="16"/>
                  <a:pt x="3" y="16"/>
                  <a:pt x="3" y="16"/>
                </a:cubicBezTo>
                <a:cubicBezTo>
                  <a:pt x="4" y="18"/>
                  <a:pt x="4" y="18"/>
                  <a:pt x="4" y="18"/>
                </a:cubicBezTo>
                <a:cubicBezTo>
                  <a:pt x="5" y="23"/>
                  <a:pt x="5" y="23"/>
                  <a:pt x="5" y="23"/>
                </a:cubicBezTo>
                <a:cubicBezTo>
                  <a:pt x="5" y="26"/>
                  <a:pt x="5" y="26"/>
                  <a:pt x="5" y="26"/>
                </a:cubicBezTo>
                <a:cubicBezTo>
                  <a:pt x="6" y="30"/>
                  <a:pt x="6" y="30"/>
                  <a:pt x="6" y="30"/>
                </a:cubicBezTo>
                <a:cubicBezTo>
                  <a:pt x="2" y="33"/>
                  <a:pt x="2" y="33"/>
                  <a:pt x="2" y="33"/>
                </a:cubicBezTo>
                <a:cubicBezTo>
                  <a:pt x="0" y="35"/>
                  <a:pt x="0" y="35"/>
                  <a:pt x="0" y="35"/>
                </a:cubicBezTo>
                <a:cubicBezTo>
                  <a:pt x="8" y="38"/>
                  <a:pt x="8" y="38"/>
                  <a:pt x="8" y="38"/>
                </a:cubicBezTo>
                <a:cubicBezTo>
                  <a:pt x="12" y="41"/>
                  <a:pt x="12" y="41"/>
                  <a:pt x="12" y="41"/>
                </a:cubicBezTo>
              </a:path>
            </a:pathLst>
          </a:custGeom>
          <a:solidFill>
            <a:schemeClr val="bg1">
              <a:lumMod val="95000"/>
            </a:schemeClr>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201" name="Freeform 149">
            <a:extLst>
              <a:ext uri="{FF2B5EF4-FFF2-40B4-BE49-F238E27FC236}">
                <a16:creationId xmlns:a16="http://schemas.microsoft.com/office/drawing/2014/main" id="{F948E95F-3AF6-473C-B6CF-1C2246CBB822}"/>
              </a:ext>
            </a:extLst>
          </p:cNvPr>
          <p:cNvSpPr>
            <a:spLocks/>
          </p:cNvSpPr>
          <p:nvPr/>
        </p:nvSpPr>
        <p:spPr bwMode="auto">
          <a:xfrm>
            <a:off x="2063987" y="3868197"/>
            <a:ext cx="124741" cy="57775"/>
          </a:xfrm>
          <a:custGeom>
            <a:avLst/>
            <a:gdLst>
              <a:gd name="T0" fmla="*/ 2147483647 w 19"/>
              <a:gd name="T1" fmla="*/ 2147483647 h 9"/>
              <a:gd name="T2" fmla="*/ 2147483647 w 19"/>
              <a:gd name="T3" fmla="*/ 2147483647 h 9"/>
              <a:gd name="T4" fmla="*/ 2147483647 w 19"/>
              <a:gd name="T5" fmla="*/ 0 h 9"/>
              <a:gd name="T6" fmla="*/ 2147483647 w 19"/>
              <a:gd name="T7" fmla="*/ 2147483647 h 9"/>
              <a:gd name="T8" fmla="*/ 0 w 19"/>
              <a:gd name="T9" fmla="*/ 2147483647 h 9"/>
              <a:gd name="T10" fmla="*/ 0 w 19"/>
              <a:gd name="T11" fmla="*/ 2147483647 h 9"/>
              <a:gd name="T12" fmla="*/ 2147483647 w 19"/>
              <a:gd name="T13" fmla="*/ 2147483647 h 9"/>
              <a:gd name="T14" fmla="*/ 2147483647 w 19"/>
              <a:gd name="T15" fmla="*/ 2147483647 h 9"/>
              <a:gd name="T16" fmla="*/ 2147483647 w 19"/>
              <a:gd name="T17" fmla="*/ 2147483647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 h="9">
                <a:moveTo>
                  <a:pt x="19" y="3"/>
                </a:moveTo>
                <a:cubicBezTo>
                  <a:pt x="19" y="3"/>
                  <a:pt x="10" y="1"/>
                  <a:pt x="8" y="1"/>
                </a:cubicBezTo>
                <a:cubicBezTo>
                  <a:pt x="7" y="1"/>
                  <a:pt x="6" y="0"/>
                  <a:pt x="5" y="0"/>
                </a:cubicBezTo>
                <a:cubicBezTo>
                  <a:pt x="1" y="3"/>
                  <a:pt x="1" y="3"/>
                  <a:pt x="1" y="3"/>
                </a:cubicBezTo>
                <a:cubicBezTo>
                  <a:pt x="0" y="6"/>
                  <a:pt x="0" y="6"/>
                  <a:pt x="0" y="6"/>
                </a:cubicBezTo>
                <a:cubicBezTo>
                  <a:pt x="0" y="6"/>
                  <a:pt x="0" y="6"/>
                  <a:pt x="0" y="6"/>
                </a:cubicBezTo>
                <a:cubicBezTo>
                  <a:pt x="5" y="9"/>
                  <a:pt x="5" y="9"/>
                  <a:pt x="5" y="9"/>
                </a:cubicBezTo>
                <a:cubicBezTo>
                  <a:pt x="12" y="6"/>
                  <a:pt x="12" y="6"/>
                  <a:pt x="12" y="6"/>
                </a:cubicBezTo>
                <a:lnTo>
                  <a:pt x="19" y="3"/>
                </a:lnTo>
                <a:close/>
              </a:path>
            </a:pathLst>
          </a:custGeom>
          <a:solidFill>
            <a:schemeClr val="bg1">
              <a:lumMod val="95000"/>
            </a:schemeClr>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202" name="Freeform 150">
            <a:extLst>
              <a:ext uri="{FF2B5EF4-FFF2-40B4-BE49-F238E27FC236}">
                <a16:creationId xmlns:a16="http://schemas.microsoft.com/office/drawing/2014/main" id="{B9EDD3CA-37DB-4CFE-A82F-B1A5A3B7DABB}"/>
              </a:ext>
            </a:extLst>
          </p:cNvPr>
          <p:cNvSpPr>
            <a:spLocks/>
          </p:cNvSpPr>
          <p:nvPr/>
        </p:nvSpPr>
        <p:spPr bwMode="auto">
          <a:xfrm>
            <a:off x="1998333" y="3834058"/>
            <a:ext cx="98479" cy="81410"/>
          </a:xfrm>
          <a:custGeom>
            <a:avLst/>
            <a:gdLst>
              <a:gd name="T0" fmla="*/ 2147483647 w 15"/>
              <a:gd name="T1" fmla="*/ 2147483647 h 12"/>
              <a:gd name="T2" fmla="*/ 2147483647 w 15"/>
              <a:gd name="T3" fmla="*/ 2147483647 h 12"/>
              <a:gd name="T4" fmla="*/ 2147483647 w 15"/>
              <a:gd name="T5" fmla="*/ 0 h 12"/>
              <a:gd name="T6" fmla="*/ 2147483647 w 15"/>
              <a:gd name="T7" fmla="*/ 0 h 12"/>
              <a:gd name="T8" fmla="*/ 2147483647 w 15"/>
              <a:gd name="T9" fmla="*/ 2147483647 h 12"/>
              <a:gd name="T10" fmla="*/ 2147483647 w 15"/>
              <a:gd name="T11" fmla="*/ 2147483647 h 12"/>
              <a:gd name="T12" fmla="*/ 2147483647 w 15"/>
              <a:gd name="T13" fmla="*/ 2147483647 h 12"/>
              <a:gd name="T14" fmla="*/ 2147483647 w 15"/>
              <a:gd name="T15" fmla="*/ 2147483647 h 12"/>
              <a:gd name="T16" fmla="*/ 0 w 15"/>
              <a:gd name="T17" fmla="*/ 2147483647 h 12"/>
              <a:gd name="T18" fmla="*/ 2147483647 w 15"/>
              <a:gd name="T19" fmla="*/ 2147483647 h 12"/>
              <a:gd name="T20" fmla="*/ 2147483647 w 15"/>
              <a:gd name="T21" fmla="*/ 2147483647 h 12"/>
              <a:gd name="T22" fmla="*/ 2147483647 w 15"/>
              <a:gd name="T23" fmla="*/ 2147483647 h 12"/>
              <a:gd name="T24" fmla="*/ 2147483647 w 15"/>
              <a:gd name="T25" fmla="*/ 2147483647 h 12"/>
              <a:gd name="T26" fmla="*/ 2147483647 w 15"/>
              <a:gd name="T27" fmla="*/ 2147483647 h 1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5" h="12">
                <a:moveTo>
                  <a:pt x="15" y="5"/>
                </a:moveTo>
                <a:cubicBezTo>
                  <a:pt x="13" y="5"/>
                  <a:pt x="11" y="4"/>
                  <a:pt x="11" y="4"/>
                </a:cubicBezTo>
                <a:cubicBezTo>
                  <a:pt x="11" y="0"/>
                  <a:pt x="11" y="0"/>
                  <a:pt x="11" y="0"/>
                </a:cubicBezTo>
                <a:cubicBezTo>
                  <a:pt x="6" y="0"/>
                  <a:pt x="6" y="0"/>
                  <a:pt x="6" y="0"/>
                </a:cubicBezTo>
                <a:cubicBezTo>
                  <a:pt x="4" y="1"/>
                  <a:pt x="4" y="1"/>
                  <a:pt x="4" y="1"/>
                </a:cubicBezTo>
                <a:cubicBezTo>
                  <a:pt x="6" y="5"/>
                  <a:pt x="6" y="5"/>
                  <a:pt x="6" y="5"/>
                </a:cubicBezTo>
                <a:cubicBezTo>
                  <a:pt x="3" y="5"/>
                  <a:pt x="3" y="5"/>
                  <a:pt x="3" y="5"/>
                </a:cubicBezTo>
                <a:cubicBezTo>
                  <a:pt x="1" y="8"/>
                  <a:pt x="1" y="8"/>
                  <a:pt x="1" y="8"/>
                </a:cubicBezTo>
                <a:cubicBezTo>
                  <a:pt x="0" y="10"/>
                  <a:pt x="0" y="10"/>
                  <a:pt x="0" y="10"/>
                </a:cubicBezTo>
                <a:cubicBezTo>
                  <a:pt x="1" y="11"/>
                  <a:pt x="1" y="11"/>
                  <a:pt x="1" y="11"/>
                </a:cubicBezTo>
                <a:cubicBezTo>
                  <a:pt x="7" y="12"/>
                  <a:pt x="7" y="12"/>
                  <a:pt x="7" y="12"/>
                </a:cubicBezTo>
                <a:cubicBezTo>
                  <a:pt x="10" y="11"/>
                  <a:pt x="10" y="11"/>
                  <a:pt x="10" y="11"/>
                </a:cubicBezTo>
                <a:cubicBezTo>
                  <a:pt x="11" y="8"/>
                  <a:pt x="11" y="8"/>
                  <a:pt x="11" y="8"/>
                </a:cubicBezTo>
                <a:lnTo>
                  <a:pt x="15" y="5"/>
                </a:lnTo>
                <a:close/>
              </a:path>
            </a:pathLst>
          </a:custGeom>
          <a:solidFill>
            <a:schemeClr val="bg1">
              <a:lumMod val="95000"/>
            </a:schemeClr>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203" name="Freeform 151">
            <a:extLst>
              <a:ext uri="{FF2B5EF4-FFF2-40B4-BE49-F238E27FC236}">
                <a16:creationId xmlns:a16="http://schemas.microsoft.com/office/drawing/2014/main" id="{F5712BE7-606D-464C-AC15-ECAB2FB5788C}"/>
              </a:ext>
            </a:extLst>
          </p:cNvPr>
          <p:cNvSpPr>
            <a:spLocks/>
          </p:cNvSpPr>
          <p:nvPr/>
        </p:nvSpPr>
        <p:spPr bwMode="auto">
          <a:xfrm>
            <a:off x="1494117" y="3492661"/>
            <a:ext cx="623705" cy="408364"/>
          </a:xfrm>
          <a:custGeom>
            <a:avLst/>
            <a:gdLst>
              <a:gd name="T0" fmla="*/ 2147483647 w 576"/>
              <a:gd name="T1" fmla="*/ 2147483647 h 379"/>
              <a:gd name="T2" fmla="*/ 2147483647 w 576"/>
              <a:gd name="T3" fmla="*/ 2147483647 h 379"/>
              <a:gd name="T4" fmla="*/ 2147483647 w 576"/>
              <a:gd name="T5" fmla="*/ 2147483647 h 379"/>
              <a:gd name="T6" fmla="*/ 2147483647 w 576"/>
              <a:gd name="T7" fmla="*/ 2147483647 h 379"/>
              <a:gd name="T8" fmla="*/ 2147483647 w 576"/>
              <a:gd name="T9" fmla="*/ 2147483647 h 379"/>
              <a:gd name="T10" fmla="*/ 2147483647 w 576"/>
              <a:gd name="T11" fmla="*/ 2147483647 h 379"/>
              <a:gd name="T12" fmla="*/ 2147483647 w 576"/>
              <a:gd name="T13" fmla="*/ 2147483647 h 379"/>
              <a:gd name="T14" fmla="*/ 2147483647 w 576"/>
              <a:gd name="T15" fmla="*/ 2147483647 h 379"/>
              <a:gd name="T16" fmla="*/ 2147483647 w 576"/>
              <a:gd name="T17" fmla="*/ 2147483647 h 379"/>
              <a:gd name="T18" fmla="*/ 2147483647 w 576"/>
              <a:gd name="T19" fmla="*/ 2147483647 h 379"/>
              <a:gd name="T20" fmla="*/ 2147483647 w 576"/>
              <a:gd name="T21" fmla="*/ 2147483647 h 379"/>
              <a:gd name="T22" fmla="*/ 2147483647 w 576"/>
              <a:gd name="T23" fmla="*/ 2147483647 h 379"/>
              <a:gd name="T24" fmla="*/ 2147483647 w 576"/>
              <a:gd name="T25" fmla="*/ 2147483647 h 379"/>
              <a:gd name="T26" fmla="*/ 2147483647 w 576"/>
              <a:gd name="T27" fmla="*/ 2147483647 h 379"/>
              <a:gd name="T28" fmla="*/ 2147483647 w 576"/>
              <a:gd name="T29" fmla="*/ 2147483647 h 379"/>
              <a:gd name="T30" fmla="*/ 2147483647 w 576"/>
              <a:gd name="T31" fmla="*/ 2147483647 h 379"/>
              <a:gd name="T32" fmla="*/ 2147483647 w 576"/>
              <a:gd name="T33" fmla="*/ 2147483647 h 379"/>
              <a:gd name="T34" fmla="*/ 2147483647 w 576"/>
              <a:gd name="T35" fmla="*/ 2147483647 h 379"/>
              <a:gd name="T36" fmla="*/ 2147483647 w 576"/>
              <a:gd name="T37" fmla="*/ 2147483647 h 379"/>
              <a:gd name="T38" fmla="*/ 2147483647 w 576"/>
              <a:gd name="T39" fmla="*/ 2147483647 h 379"/>
              <a:gd name="T40" fmla="*/ 2147483647 w 576"/>
              <a:gd name="T41" fmla="*/ 2147483647 h 379"/>
              <a:gd name="T42" fmla="*/ 2147483647 w 576"/>
              <a:gd name="T43" fmla="*/ 2147483647 h 379"/>
              <a:gd name="T44" fmla="*/ 2147483647 w 576"/>
              <a:gd name="T45" fmla="*/ 2147483647 h 379"/>
              <a:gd name="T46" fmla="*/ 2147483647 w 576"/>
              <a:gd name="T47" fmla="*/ 2147483647 h 379"/>
              <a:gd name="T48" fmla="*/ 2147483647 w 576"/>
              <a:gd name="T49" fmla="*/ 0 h 379"/>
              <a:gd name="T50" fmla="*/ 0 w 576"/>
              <a:gd name="T51" fmla="*/ 2147483647 h 379"/>
              <a:gd name="T52" fmla="*/ 2147483647 w 576"/>
              <a:gd name="T53" fmla="*/ 2147483647 h 379"/>
              <a:gd name="T54" fmla="*/ 2147483647 w 576"/>
              <a:gd name="T55" fmla="*/ 2147483647 h 379"/>
              <a:gd name="T56" fmla="*/ 2147483647 w 576"/>
              <a:gd name="T57" fmla="*/ 2147483647 h 379"/>
              <a:gd name="T58" fmla="*/ 2147483647 w 576"/>
              <a:gd name="T59" fmla="*/ 2147483647 h 379"/>
              <a:gd name="T60" fmla="*/ 2147483647 w 576"/>
              <a:gd name="T61" fmla="*/ 2147483647 h 379"/>
              <a:gd name="T62" fmla="*/ 2147483647 w 576"/>
              <a:gd name="T63" fmla="*/ 2147483647 h 379"/>
              <a:gd name="T64" fmla="*/ 2147483647 w 576"/>
              <a:gd name="T65" fmla="*/ 2147483647 h 379"/>
              <a:gd name="T66" fmla="*/ 2147483647 w 576"/>
              <a:gd name="T67" fmla="*/ 2147483647 h 379"/>
              <a:gd name="T68" fmla="*/ 2147483647 w 576"/>
              <a:gd name="T69" fmla="*/ 2147483647 h 379"/>
              <a:gd name="T70" fmla="*/ 2147483647 w 576"/>
              <a:gd name="T71" fmla="*/ 2147483647 h 379"/>
              <a:gd name="T72" fmla="*/ 2147483647 w 576"/>
              <a:gd name="T73" fmla="*/ 2147483647 h 379"/>
              <a:gd name="T74" fmla="*/ 2147483647 w 576"/>
              <a:gd name="T75" fmla="*/ 2147483647 h 379"/>
              <a:gd name="T76" fmla="*/ 2147483647 w 576"/>
              <a:gd name="T77" fmla="*/ 2147483647 h 379"/>
              <a:gd name="T78" fmla="*/ 2147483647 w 576"/>
              <a:gd name="T79" fmla="*/ 2147483647 h 379"/>
              <a:gd name="T80" fmla="*/ 2147483647 w 576"/>
              <a:gd name="T81" fmla="*/ 2147483647 h 379"/>
              <a:gd name="T82" fmla="*/ 2147483647 w 576"/>
              <a:gd name="T83" fmla="*/ 2147483647 h 379"/>
              <a:gd name="T84" fmla="*/ 2147483647 w 576"/>
              <a:gd name="T85" fmla="*/ 2147483647 h 379"/>
              <a:gd name="T86" fmla="*/ 2147483647 w 576"/>
              <a:gd name="T87" fmla="*/ 2147483647 h 379"/>
              <a:gd name="T88" fmla="*/ 2147483647 w 576"/>
              <a:gd name="T89" fmla="*/ 2147483647 h 379"/>
              <a:gd name="T90" fmla="*/ 2147483647 w 576"/>
              <a:gd name="T91" fmla="*/ 2147483647 h 379"/>
              <a:gd name="T92" fmla="*/ 2147483647 w 576"/>
              <a:gd name="T93" fmla="*/ 2147483647 h 379"/>
              <a:gd name="T94" fmla="*/ 2147483647 w 576"/>
              <a:gd name="T95" fmla="*/ 2147483647 h 379"/>
              <a:gd name="T96" fmla="*/ 2147483647 w 576"/>
              <a:gd name="T97" fmla="*/ 2147483647 h 379"/>
              <a:gd name="T98" fmla="*/ 2147483647 w 576"/>
              <a:gd name="T99" fmla="*/ 2147483647 h 379"/>
              <a:gd name="T100" fmla="*/ 2147483647 w 576"/>
              <a:gd name="T101" fmla="*/ 2147483647 h 379"/>
              <a:gd name="T102" fmla="*/ 2147483647 w 576"/>
              <a:gd name="T103" fmla="*/ 2147483647 h 379"/>
              <a:gd name="T104" fmla="*/ 2147483647 w 576"/>
              <a:gd name="T105" fmla="*/ 2147483647 h 379"/>
              <a:gd name="T106" fmla="*/ 2147483647 w 576"/>
              <a:gd name="T107" fmla="*/ 2147483647 h 379"/>
              <a:gd name="T108" fmla="*/ 2147483647 w 576"/>
              <a:gd name="T109" fmla="*/ 2147483647 h 379"/>
              <a:gd name="T110" fmla="*/ 2147483647 w 576"/>
              <a:gd name="T111" fmla="*/ 2147483647 h 37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576" h="379">
                <a:moveTo>
                  <a:pt x="486" y="348"/>
                </a:moveTo>
                <a:lnTo>
                  <a:pt x="504" y="348"/>
                </a:lnTo>
                <a:lnTo>
                  <a:pt x="492" y="324"/>
                </a:lnTo>
                <a:lnTo>
                  <a:pt x="504" y="318"/>
                </a:lnTo>
                <a:lnTo>
                  <a:pt x="534" y="318"/>
                </a:lnTo>
                <a:lnTo>
                  <a:pt x="528" y="312"/>
                </a:lnTo>
                <a:lnTo>
                  <a:pt x="546" y="300"/>
                </a:lnTo>
                <a:lnTo>
                  <a:pt x="564" y="288"/>
                </a:lnTo>
                <a:lnTo>
                  <a:pt x="576" y="240"/>
                </a:lnTo>
                <a:lnTo>
                  <a:pt x="504" y="252"/>
                </a:lnTo>
                <a:lnTo>
                  <a:pt x="474" y="294"/>
                </a:lnTo>
                <a:lnTo>
                  <a:pt x="426" y="300"/>
                </a:lnTo>
                <a:lnTo>
                  <a:pt x="378" y="240"/>
                </a:lnTo>
                <a:lnTo>
                  <a:pt x="372" y="162"/>
                </a:lnTo>
                <a:lnTo>
                  <a:pt x="384" y="144"/>
                </a:lnTo>
                <a:lnTo>
                  <a:pt x="354" y="138"/>
                </a:lnTo>
                <a:lnTo>
                  <a:pt x="330" y="114"/>
                </a:lnTo>
                <a:lnTo>
                  <a:pt x="312" y="84"/>
                </a:lnTo>
                <a:lnTo>
                  <a:pt x="288" y="66"/>
                </a:lnTo>
                <a:lnTo>
                  <a:pt x="252" y="78"/>
                </a:lnTo>
                <a:lnTo>
                  <a:pt x="204" y="24"/>
                </a:lnTo>
                <a:lnTo>
                  <a:pt x="174" y="18"/>
                </a:lnTo>
                <a:lnTo>
                  <a:pt x="156" y="30"/>
                </a:lnTo>
                <a:lnTo>
                  <a:pt x="108" y="30"/>
                </a:lnTo>
                <a:lnTo>
                  <a:pt x="48" y="0"/>
                </a:lnTo>
                <a:lnTo>
                  <a:pt x="0" y="6"/>
                </a:lnTo>
                <a:lnTo>
                  <a:pt x="36" y="72"/>
                </a:lnTo>
                <a:lnTo>
                  <a:pt x="60" y="108"/>
                </a:lnTo>
                <a:lnTo>
                  <a:pt x="54" y="120"/>
                </a:lnTo>
                <a:lnTo>
                  <a:pt x="96" y="150"/>
                </a:lnTo>
                <a:lnTo>
                  <a:pt x="102" y="180"/>
                </a:lnTo>
                <a:lnTo>
                  <a:pt x="120" y="192"/>
                </a:lnTo>
                <a:lnTo>
                  <a:pt x="144" y="216"/>
                </a:lnTo>
                <a:lnTo>
                  <a:pt x="150" y="198"/>
                </a:lnTo>
                <a:lnTo>
                  <a:pt x="126" y="180"/>
                </a:lnTo>
                <a:lnTo>
                  <a:pt x="102" y="126"/>
                </a:lnTo>
                <a:lnTo>
                  <a:pt x="60" y="66"/>
                </a:lnTo>
                <a:lnTo>
                  <a:pt x="48" y="30"/>
                </a:lnTo>
                <a:lnTo>
                  <a:pt x="78" y="42"/>
                </a:lnTo>
                <a:lnTo>
                  <a:pt x="108" y="102"/>
                </a:lnTo>
                <a:lnTo>
                  <a:pt x="120" y="120"/>
                </a:lnTo>
                <a:lnTo>
                  <a:pt x="150" y="138"/>
                </a:lnTo>
                <a:lnTo>
                  <a:pt x="150" y="156"/>
                </a:lnTo>
                <a:lnTo>
                  <a:pt x="174" y="168"/>
                </a:lnTo>
                <a:lnTo>
                  <a:pt x="186" y="186"/>
                </a:lnTo>
                <a:lnTo>
                  <a:pt x="216" y="216"/>
                </a:lnTo>
                <a:lnTo>
                  <a:pt x="222" y="258"/>
                </a:lnTo>
                <a:lnTo>
                  <a:pt x="222" y="276"/>
                </a:lnTo>
                <a:lnTo>
                  <a:pt x="300" y="324"/>
                </a:lnTo>
                <a:lnTo>
                  <a:pt x="336" y="342"/>
                </a:lnTo>
                <a:lnTo>
                  <a:pt x="402" y="360"/>
                </a:lnTo>
                <a:lnTo>
                  <a:pt x="420" y="354"/>
                </a:lnTo>
                <a:lnTo>
                  <a:pt x="438" y="354"/>
                </a:lnTo>
                <a:lnTo>
                  <a:pt x="468" y="379"/>
                </a:lnTo>
                <a:lnTo>
                  <a:pt x="474" y="366"/>
                </a:lnTo>
                <a:lnTo>
                  <a:pt x="486" y="348"/>
                </a:lnTo>
                <a:close/>
              </a:path>
            </a:pathLst>
          </a:custGeom>
          <a:solidFill>
            <a:schemeClr val="bg1">
              <a:lumMod val="95000"/>
            </a:schemeClr>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204" name="Freeform 152">
            <a:extLst>
              <a:ext uri="{FF2B5EF4-FFF2-40B4-BE49-F238E27FC236}">
                <a16:creationId xmlns:a16="http://schemas.microsoft.com/office/drawing/2014/main" id="{9FEBD46F-92E5-49B2-872C-60627BFD4454}"/>
              </a:ext>
            </a:extLst>
          </p:cNvPr>
          <p:cNvSpPr>
            <a:spLocks/>
          </p:cNvSpPr>
          <p:nvPr/>
        </p:nvSpPr>
        <p:spPr bwMode="auto">
          <a:xfrm rot="20747712">
            <a:off x="2514367" y="1856582"/>
            <a:ext cx="672289" cy="741882"/>
          </a:xfrm>
          <a:custGeom>
            <a:avLst/>
            <a:gdLst>
              <a:gd name="T0" fmla="*/ 2147483647 w 1125"/>
              <a:gd name="T1" fmla="*/ 2147483647 h 2047"/>
              <a:gd name="T2" fmla="*/ 2147483647 w 1125"/>
              <a:gd name="T3" fmla="*/ 2147483647 h 2047"/>
              <a:gd name="T4" fmla="*/ 2147483647 w 1125"/>
              <a:gd name="T5" fmla="*/ 2147483647 h 2047"/>
              <a:gd name="T6" fmla="*/ 2147483647 w 1125"/>
              <a:gd name="T7" fmla="*/ 2147483647 h 2047"/>
              <a:gd name="T8" fmla="*/ 2147483647 w 1125"/>
              <a:gd name="T9" fmla="*/ 2147483647 h 2047"/>
              <a:gd name="T10" fmla="*/ 2147483647 w 1125"/>
              <a:gd name="T11" fmla="*/ 2147483647 h 2047"/>
              <a:gd name="T12" fmla="*/ 2147483647 w 1125"/>
              <a:gd name="T13" fmla="*/ 2147483647 h 2047"/>
              <a:gd name="T14" fmla="*/ 2147483647 w 1125"/>
              <a:gd name="T15" fmla="*/ 2147483647 h 2047"/>
              <a:gd name="T16" fmla="*/ 2147483647 w 1125"/>
              <a:gd name="T17" fmla="*/ 2147483647 h 2047"/>
              <a:gd name="T18" fmla="*/ 2147483647 w 1125"/>
              <a:gd name="T19" fmla="*/ 2147483647 h 2047"/>
              <a:gd name="T20" fmla="*/ 2147483647 w 1125"/>
              <a:gd name="T21" fmla="*/ 2147483647 h 2047"/>
              <a:gd name="T22" fmla="*/ 2147483647 w 1125"/>
              <a:gd name="T23" fmla="*/ 2147483647 h 2047"/>
              <a:gd name="T24" fmla="*/ 2147483647 w 1125"/>
              <a:gd name="T25" fmla="*/ 2147483647 h 2047"/>
              <a:gd name="T26" fmla="*/ 2147483647 w 1125"/>
              <a:gd name="T27" fmla="*/ 2147483647 h 2047"/>
              <a:gd name="T28" fmla="*/ 2147483647 w 1125"/>
              <a:gd name="T29" fmla="*/ 2147483647 h 2047"/>
              <a:gd name="T30" fmla="*/ 2147483647 w 1125"/>
              <a:gd name="T31" fmla="*/ 2147483647 h 2047"/>
              <a:gd name="T32" fmla="*/ 2147483647 w 1125"/>
              <a:gd name="T33" fmla="*/ 2147483647 h 2047"/>
              <a:gd name="T34" fmla="*/ 2147483647 w 1125"/>
              <a:gd name="T35" fmla="*/ 2147483647 h 2047"/>
              <a:gd name="T36" fmla="*/ 2147483647 w 1125"/>
              <a:gd name="T37" fmla="*/ 2147483647 h 2047"/>
              <a:gd name="T38" fmla="*/ 2147483647 w 1125"/>
              <a:gd name="T39" fmla="*/ 2147483647 h 2047"/>
              <a:gd name="T40" fmla="*/ 2147483647 w 1125"/>
              <a:gd name="T41" fmla="*/ 2147483647 h 2047"/>
              <a:gd name="T42" fmla="*/ 2147483647 w 1125"/>
              <a:gd name="T43" fmla="*/ 2147483647 h 2047"/>
              <a:gd name="T44" fmla="*/ 2147483647 w 1125"/>
              <a:gd name="T45" fmla="*/ 2147483647 h 2047"/>
              <a:gd name="T46" fmla="*/ 2147483647 w 1125"/>
              <a:gd name="T47" fmla="*/ 2147483647 h 2047"/>
              <a:gd name="T48" fmla="*/ 2147483647 w 1125"/>
              <a:gd name="T49" fmla="*/ 2147483647 h 2047"/>
              <a:gd name="T50" fmla="*/ 2147483647 w 1125"/>
              <a:gd name="T51" fmla="*/ 2147483647 h 2047"/>
              <a:gd name="T52" fmla="*/ 2147483647 w 1125"/>
              <a:gd name="T53" fmla="*/ 2147483647 h 2047"/>
              <a:gd name="T54" fmla="*/ 2147483647 w 1125"/>
              <a:gd name="T55" fmla="*/ 2147483647 h 2047"/>
              <a:gd name="T56" fmla="*/ 2147483647 w 1125"/>
              <a:gd name="T57" fmla="*/ 2147483647 h 2047"/>
              <a:gd name="T58" fmla="*/ 2147483647 w 1125"/>
              <a:gd name="T59" fmla="*/ 2147483647 h 2047"/>
              <a:gd name="T60" fmla="*/ 2147483647 w 1125"/>
              <a:gd name="T61" fmla="*/ 2147483647 h 2047"/>
              <a:gd name="T62" fmla="*/ 2147483647 w 1125"/>
              <a:gd name="T63" fmla="*/ 2147483647 h 2047"/>
              <a:gd name="T64" fmla="*/ 2147483647 w 1125"/>
              <a:gd name="T65" fmla="*/ 2147483647 h 2047"/>
              <a:gd name="T66" fmla="*/ 2147483647 w 1125"/>
              <a:gd name="T67" fmla="*/ 2147483647 h 2047"/>
              <a:gd name="T68" fmla="*/ 2147483647 w 1125"/>
              <a:gd name="T69" fmla="*/ 2147483647 h 2047"/>
              <a:gd name="T70" fmla="*/ 2147483647 w 1125"/>
              <a:gd name="T71" fmla="*/ 2147483647 h 2047"/>
              <a:gd name="T72" fmla="*/ 2147483647 w 1125"/>
              <a:gd name="T73" fmla="*/ 2147483647 h 2047"/>
              <a:gd name="T74" fmla="*/ 2147483647 w 1125"/>
              <a:gd name="T75" fmla="*/ 2147483647 h 2047"/>
              <a:gd name="T76" fmla="*/ 2147483647 w 1125"/>
              <a:gd name="T77" fmla="*/ 2147483647 h 2047"/>
              <a:gd name="T78" fmla="*/ 2147483647 w 1125"/>
              <a:gd name="T79" fmla="*/ 2147483647 h 2047"/>
              <a:gd name="T80" fmla="*/ 2147483647 w 1125"/>
              <a:gd name="T81" fmla="*/ 2147483647 h 2047"/>
              <a:gd name="T82" fmla="*/ 2147483647 w 1125"/>
              <a:gd name="T83" fmla="*/ 2147483647 h 2047"/>
              <a:gd name="T84" fmla="*/ 2147483647 w 1125"/>
              <a:gd name="T85" fmla="*/ 2147483647 h 2047"/>
              <a:gd name="T86" fmla="*/ 2147483647 w 1125"/>
              <a:gd name="T87" fmla="*/ 2147483647 h 2047"/>
              <a:gd name="T88" fmla="*/ 2147483647 w 1125"/>
              <a:gd name="T89" fmla="*/ 2147483647 h 2047"/>
              <a:gd name="T90" fmla="*/ 2147483647 w 1125"/>
              <a:gd name="T91" fmla="*/ 2147483647 h 2047"/>
              <a:gd name="T92" fmla="*/ 2147483647 w 1125"/>
              <a:gd name="T93" fmla="*/ 2147483647 h 2047"/>
              <a:gd name="T94" fmla="*/ 2147483647 w 1125"/>
              <a:gd name="T95" fmla="*/ 2147483647 h 2047"/>
              <a:gd name="T96" fmla="*/ 2147483647 w 1125"/>
              <a:gd name="T97" fmla="*/ 2147483647 h 2047"/>
              <a:gd name="T98" fmla="*/ 2147483647 w 1125"/>
              <a:gd name="T99" fmla="*/ 2147483647 h 2047"/>
              <a:gd name="T100" fmla="*/ 2147483647 w 1125"/>
              <a:gd name="T101" fmla="*/ 2147483647 h 2047"/>
              <a:gd name="T102" fmla="*/ 2147483647 w 1125"/>
              <a:gd name="T103" fmla="*/ 2147483647 h 2047"/>
              <a:gd name="T104" fmla="*/ 2147483647 w 1125"/>
              <a:gd name="T105" fmla="*/ 2147483647 h 2047"/>
              <a:gd name="T106" fmla="*/ 2147483647 w 1125"/>
              <a:gd name="T107" fmla="*/ 2147483647 h 2047"/>
              <a:gd name="T108" fmla="*/ 2147483647 w 1125"/>
              <a:gd name="T109" fmla="*/ 2147483647 h 2047"/>
              <a:gd name="T110" fmla="*/ 2147483647 w 1125"/>
              <a:gd name="T111" fmla="*/ 2147483647 h 2047"/>
              <a:gd name="T112" fmla="*/ 2147483647 w 1125"/>
              <a:gd name="T113" fmla="*/ 2147483647 h 2047"/>
              <a:gd name="T114" fmla="*/ 2147483647 w 1125"/>
              <a:gd name="T115" fmla="*/ 2147483647 h 2047"/>
              <a:gd name="T116" fmla="*/ 2147483647 w 1125"/>
              <a:gd name="T117" fmla="*/ 2147483647 h 2047"/>
              <a:gd name="T118" fmla="*/ 2147483647 w 1125"/>
              <a:gd name="T119" fmla="*/ 2147483647 h 2047"/>
              <a:gd name="T120" fmla="*/ 2147483647 w 1125"/>
              <a:gd name="T121" fmla="*/ 2147483647 h 2047"/>
              <a:gd name="T122" fmla="*/ 2147483647 w 1125"/>
              <a:gd name="T123" fmla="*/ 2147483647 h 2047"/>
              <a:gd name="T124" fmla="*/ 2147483647 w 1125"/>
              <a:gd name="T125" fmla="*/ 2147483647 h 204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125" h="2047">
                <a:moveTo>
                  <a:pt x="718" y="105"/>
                </a:moveTo>
                <a:lnTo>
                  <a:pt x="722" y="102"/>
                </a:lnTo>
                <a:lnTo>
                  <a:pt x="730" y="95"/>
                </a:lnTo>
                <a:lnTo>
                  <a:pt x="740" y="83"/>
                </a:lnTo>
                <a:lnTo>
                  <a:pt x="751" y="70"/>
                </a:lnTo>
                <a:lnTo>
                  <a:pt x="760" y="58"/>
                </a:lnTo>
                <a:lnTo>
                  <a:pt x="764" y="46"/>
                </a:lnTo>
                <a:lnTo>
                  <a:pt x="761" y="37"/>
                </a:lnTo>
                <a:lnTo>
                  <a:pt x="748" y="32"/>
                </a:lnTo>
                <a:lnTo>
                  <a:pt x="735" y="30"/>
                </a:lnTo>
                <a:lnTo>
                  <a:pt x="725" y="27"/>
                </a:lnTo>
                <a:lnTo>
                  <a:pt x="716" y="22"/>
                </a:lnTo>
                <a:lnTo>
                  <a:pt x="708" y="17"/>
                </a:lnTo>
                <a:lnTo>
                  <a:pt x="700" y="13"/>
                </a:lnTo>
                <a:lnTo>
                  <a:pt x="693" y="8"/>
                </a:lnTo>
                <a:lnTo>
                  <a:pt x="686" y="4"/>
                </a:lnTo>
                <a:lnTo>
                  <a:pt x="678" y="1"/>
                </a:lnTo>
                <a:lnTo>
                  <a:pt x="672" y="0"/>
                </a:lnTo>
                <a:lnTo>
                  <a:pt x="665" y="0"/>
                </a:lnTo>
                <a:lnTo>
                  <a:pt x="658" y="0"/>
                </a:lnTo>
                <a:lnTo>
                  <a:pt x="651" y="2"/>
                </a:lnTo>
                <a:lnTo>
                  <a:pt x="633" y="7"/>
                </a:lnTo>
                <a:lnTo>
                  <a:pt x="610" y="13"/>
                </a:lnTo>
                <a:lnTo>
                  <a:pt x="583" y="19"/>
                </a:lnTo>
                <a:lnTo>
                  <a:pt x="558" y="25"/>
                </a:lnTo>
                <a:lnTo>
                  <a:pt x="534" y="34"/>
                </a:lnTo>
                <a:lnTo>
                  <a:pt x="512" y="42"/>
                </a:lnTo>
                <a:lnTo>
                  <a:pt x="496" y="52"/>
                </a:lnTo>
                <a:lnTo>
                  <a:pt x="487" y="62"/>
                </a:lnTo>
                <a:lnTo>
                  <a:pt x="483" y="74"/>
                </a:lnTo>
                <a:lnTo>
                  <a:pt x="478" y="84"/>
                </a:lnTo>
                <a:lnTo>
                  <a:pt x="474" y="93"/>
                </a:lnTo>
                <a:lnTo>
                  <a:pt x="468" y="102"/>
                </a:lnTo>
                <a:lnTo>
                  <a:pt x="461" y="107"/>
                </a:lnTo>
                <a:lnTo>
                  <a:pt x="452" y="110"/>
                </a:lnTo>
                <a:lnTo>
                  <a:pt x="440" y="110"/>
                </a:lnTo>
                <a:lnTo>
                  <a:pt x="426" y="105"/>
                </a:lnTo>
                <a:lnTo>
                  <a:pt x="409" y="100"/>
                </a:lnTo>
                <a:lnTo>
                  <a:pt x="391" y="98"/>
                </a:lnTo>
                <a:lnTo>
                  <a:pt x="371" y="100"/>
                </a:lnTo>
                <a:lnTo>
                  <a:pt x="351" y="105"/>
                </a:lnTo>
                <a:lnTo>
                  <a:pt x="334" y="112"/>
                </a:lnTo>
                <a:lnTo>
                  <a:pt x="319" y="120"/>
                </a:lnTo>
                <a:lnTo>
                  <a:pt x="306" y="130"/>
                </a:lnTo>
                <a:lnTo>
                  <a:pt x="300" y="141"/>
                </a:lnTo>
                <a:lnTo>
                  <a:pt x="291" y="151"/>
                </a:lnTo>
                <a:lnTo>
                  <a:pt x="278" y="161"/>
                </a:lnTo>
                <a:lnTo>
                  <a:pt x="260" y="172"/>
                </a:lnTo>
                <a:lnTo>
                  <a:pt x="241" y="182"/>
                </a:lnTo>
                <a:lnTo>
                  <a:pt x="221" y="194"/>
                </a:lnTo>
                <a:lnTo>
                  <a:pt x="204" y="208"/>
                </a:lnTo>
                <a:lnTo>
                  <a:pt x="191" y="224"/>
                </a:lnTo>
                <a:lnTo>
                  <a:pt x="184" y="242"/>
                </a:lnTo>
                <a:lnTo>
                  <a:pt x="180" y="261"/>
                </a:lnTo>
                <a:lnTo>
                  <a:pt x="172" y="277"/>
                </a:lnTo>
                <a:lnTo>
                  <a:pt x="160" y="289"/>
                </a:lnTo>
                <a:lnTo>
                  <a:pt x="146" y="299"/>
                </a:lnTo>
                <a:lnTo>
                  <a:pt x="130" y="305"/>
                </a:lnTo>
                <a:lnTo>
                  <a:pt x="113" y="311"/>
                </a:lnTo>
                <a:lnTo>
                  <a:pt x="94" y="314"/>
                </a:lnTo>
                <a:lnTo>
                  <a:pt x="76" y="315"/>
                </a:lnTo>
                <a:lnTo>
                  <a:pt x="59" y="316"/>
                </a:lnTo>
                <a:lnTo>
                  <a:pt x="44" y="319"/>
                </a:lnTo>
                <a:lnTo>
                  <a:pt x="31" y="325"/>
                </a:lnTo>
                <a:lnTo>
                  <a:pt x="22" y="332"/>
                </a:lnTo>
                <a:lnTo>
                  <a:pt x="16" y="342"/>
                </a:lnTo>
                <a:lnTo>
                  <a:pt x="13" y="355"/>
                </a:lnTo>
                <a:lnTo>
                  <a:pt x="11" y="369"/>
                </a:lnTo>
                <a:lnTo>
                  <a:pt x="15" y="386"/>
                </a:lnTo>
                <a:lnTo>
                  <a:pt x="17" y="402"/>
                </a:lnTo>
                <a:lnTo>
                  <a:pt x="16" y="415"/>
                </a:lnTo>
                <a:lnTo>
                  <a:pt x="13" y="425"/>
                </a:lnTo>
                <a:lnTo>
                  <a:pt x="9" y="434"/>
                </a:lnTo>
                <a:lnTo>
                  <a:pt x="4" y="444"/>
                </a:lnTo>
                <a:lnTo>
                  <a:pt x="1" y="454"/>
                </a:lnTo>
                <a:lnTo>
                  <a:pt x="0" y="466"/>
                </a:lnTo>
                <a:lnTo>
                  <a:pt x="2" y="482"/>
                </a:lnTo>
                <a:lnTo>
                  <a:pt x="7" y="499"/>
                </a:lnTo>
                <a:lnTo>
                  <a:pt x="13" y="515"/>
                </a:lnTo>
                <a:lnTo>
                  <a:pt x="18" y="530"/>
                </a:lnTo>
                <a:lnTo>
                  <a:pt x="25" y="543"/>
                </a:lnTo>
                <a:lnTo>
                  <a:pt x="34" y="553"/>
                </a:lnTo>
                <a:lnTo>
                  <a:pt x="45" y="562"/>
                </a:lnTo>
                <a:lnTo>
                  <a:pt x="59" y="568"/>
                </a:lnTo>
                <a:lnTo>
                  <a:pt x="76" y="572"/>
                </a:lnTo>
                <a:lnTo>
                  <a:pt x="94" y="575"/>
                </a:lnTo>
                <a:lnTo>
                  <a:pt x="113" y="579"/>
                </a:lnTo>
                <a:lnTo>
                  <a:pt x="130" y="584"/>
                </a:lnTo>
                <a:lnTo>
                  <a:pt x="145" y="593"/>
                </a:lnTo>
                <a:lnTo>
                  <a:pt x="159" y="605"/>
                </a:lnTo>
                <a:lnTo>
                  <a:pt x="169" y="621"/>
                </a:lnTo>
                <a:lnTo>
                  <a:pt x="176" y="642"/>
                </a:lnTo>
                <a:lnTo>
                  <a:pt x="179" y="668"/>
                </a:lnTo>
                <a:lnTo>
                  <a:pt x="181" y="695"/>
                </a:lnTo>
                <a:lnTo>
                  <a:pt x="185" y="718"/>
                </a:lnTo>
                <a:lnTo>
                  <a:pt x="191" y="740"/>
                </a:lnTo>
                <a:lnTo>
                  <a:pt x="198" y="762"/>
                </a:lnTo>
                <a:lnTo>
                  <a:pt x="203" y="785"/>
                </a:lnTo>
                <a:lnTo>
                  <a:pt x="206" y="810"/>
                </a:lnTo>
                <a:lnTo>
                  <a:pt x="207" y="841"/>
                </a:lnTo>
                <a:lnTo>
                  <a:pt x="203" y="878"/>
                </a:lnTo>
                <a:lnTo>
                  <a:pt x="196" y="915"/>
                </a:lnTo>
                <a:lnTo>
                  <a:pt x="190" y="945"/>
                </a:lnTo>
                <a:lnTo>
                  <a:pt x="184" y="968"/>
                </a:lnTo>
                <a:lnTo>
                  <a:pt x="181" y="986"/>
                </a:lnTo>
                <a:lnTo>
                  <a:pt x="180" y="999"/>
                </a:lnTo>
                <a:lnTo>
                  <a:pt x="180" y="1009"/>
                </a:lnTo>
                <a:lnTo>
                  <a:pt x="184" y="1016"/>
                </a:lnTo>
                <a:lnTo>
                  <a:pt x="191" y="1022"/>
                </a:lnTo>
                <a:lnTo>
                  <a:pt x="200" y="1028"/>
                </a:lnTo>
                <a:lnTo>
                  <a:pt x="210" y="1034"/>
                </a:lnTo>
                <a:lnTo>
                  <a:pt x="218" y="1042"/>
                </a:lnTo>
                <a:lnTo>
                  <a:pt x="225" y="1050"/>
                </a:lnTo>
                <a:lnTo>
                  <a:pt x="227" y="1057"/>
                </a:lnTo>
                <a:lnTo>
                  <a:pt x="225" y="1062"/>
                </a:lnTo>
                <a:lnTo>
                  <a:pt x="217" y="1067"/>
                </a:lnTo>
                <a:lnTo>
                  <a:pt x="203" y="1068"/>
                </a:lnTo>
                <a:lnTo>
                  <a:pt x="189" y="1070"/>
                </a:lnTo>
                <a:lnTo>
                  <a:pt x="183" y="1075"/>
                </a:lnTo>
                <a:lnTo>
                  <a:pt x="183" y="1082"/>
                </a:lnTo>
                <a:lnTo>
                  <a:pt x="188" y="1089"/>
                </a:lnTo>
                <a:lnTo>
                  <a:pt x="194" y="1097"/>
                </a:lnTo>
                <a:lnTo>
                  <a:pt x="200" y="1104"/>
                </a:lnTo>
                <a:lnTo>
                  <a:pt x="206" y="1108"/>
                </a:lnTo>
                <a:lnTo>
                  <a:pt x="208" y="1111"/>
                </a:lnTo>
                <a:lnTo>
                  <a:pt x="206" y="1111"/>
                </a:lnTo>
                <a:lnTo>
                  <a:pt x="200" y="1110"/>
                </a:lnTo>
                <a:lnTo>
                  <a:pt x="191" y="1108"/>
                </a:lnTo>
                <a:lnTo>
                  <a:pt x="182" y="1108"/>
                </a:lnTo>
                <a:lnTo>
                  <a:pt x="172" y="1111"/>
                </a:lnTo>
                <a:lnTo>
                  <a:pt x="162" y="1115"/>
                </a:lnTo>
                <a:lnTo>
                  <a:pt x="157" y="1123"/>
                </a:lnTo>
                <a:lnTo>
                  <a:pt x="154" y="1135"/>
                </a:lnTo>
                <a:lnTo>
                  <a:pt x="157" y="1149"/>
                </a:lnTo>
                <a:lnTo>
                  <a:pt x="164" y="1163"/>
                </a:lnTo>
                <a:lnTo>
                  <a:pt x="173" y="1176"/>
                </a:lnTo>
                <a:lnTo>
                  <a:pt x="184" y="1187"/>
                </a:lnTo>
                <a:lnTo>
                  <a:pt x="196" y="1196"/>
                </a:lnTo>
                <a:lnTo>
                  <a:pt x="207" y="1201"/>
                </a:lnTo>
                <a:lnTo>
                  <a:pt x="219" y="1201"/>
                </a:lnTo>
                <a:lnTo>
                  <a:pt x="227" y="1195"/>
                </a:lnTo>
                <a:lnTo>
                  <a:pt x="234" y="1186"/>
                </a:lnTo>
                <a:lnTo>
                  <a:pt x="238" y="1178"/>
                </a:lnTo>
                <a:lnTo>
                  <a:pt x="244" y="1171"/>
                </a:lnTo>
                <a:lnTo>
                  <a:pt x="249" y="1165"/>
                </a:lnTo>
                <a:lnTo>
                  <a:pt x="252" y="1161"/>
                </a:lnTo>
                <a:lnTo>
                  <a:pt x="258" y="1158"/>
                </a:lnTo>
                <a:lnTo>
                  <a:pt x="263" y="1158"/>
                </a:lnTo>
                <a:lnTo>
                  <a:pt x="270" y="1159"/>
                </a:lnTo>
                <a:lnTo>
                  <a:pt x="278" y="1174"/>
                </a:lnTo>
                <a:lnTo>
                  <a:pt x="275" y="1202"/>
                </a:lnTo>
                <a:lnTo>
                  <a:pt x="267" y="1233"/>
                </a:lnTo>
                <a:lnTo>
                  <a:pt x="258" y="1255"/>
                </a:lnTo>
                <a:lnTo>
                  <a:pt x="252" y="1261"/>
                </a:lnTo>
                <a:lnTo>
                  <a:pt x="244" y="1265"/>
                </a:lnTo>
                <a:lnTo>
                  <a:pt x="234" y="1270"/>
                </a:lnTo>
                <a:lnTo>
                  <a:pt x="223" y="1273"/>
                </a:lnTo>
                <a:lnTo>
                  <a:pt x="212" y="1279"/>
                </a:lnTo>
                <a:lnTo>
                  <a:pt x="202" y="1285"/>
                </a:lnTo>
                <a:lnTo>
                  <a:pt x="192" y="1292"/>
                </a:lnTo>
                <a:lnTo>
                  <a:pt x="184" y="1302"/>
                </a:lnTo>
                <a:lnTo>
                  <a:pt x="177" y="1318"/>
                </a:lnTo>
                <a:lnTo>
                  <a:pt x="169" y="1340"/>
                </a:lnTo>
                <a:lnTo>
                  <a:pt x="161" y="1369"/>
                </a:lnTo>
                <a:lnTo>
                  <a:pt x="154" y="1399"/>
                </a:lnTo>
                <a:lnTo>
                  <a:pt x="149" y="1430"/>
                </a:lnTo>
                <a:lnTo>
                  <a:pt x="144" y="1459"/>
                </a:lnTo>
                <a:lnTo>
                  <a:pt x="142" y="1483"/>
                </a:lnTo>
                <a:lnTo>
                  <a:pt x="143" y="1500"/>
                </a:lnTo>
                <a:lnTo>
                  <a:pt x="146" y="1514"/>
                </a:lnTo>
                <a:lnTo>
                  <a:pt x="153" y="1530"/>
                </a:lnTo>
                <a:lnTo>
                  <a:pt x="160" y="1547"/>
                </a:lnTo>
                <a:lnTo>
                  <a:pt x="168" y="1566"/>
                </a:lnTo>
                <a:lnTo>
                  <a:pt x="174" y="1585"/>
                </a:lnTo>
                <a:lnTo>
                  <a:pt x="180" y="1606"/>
                </a:lnTo>
                <a:lnTo>
                  <a:pt x="181" y="1628"/>
                </a:lnTo>
                <a:lnTo>
                  <a:pt x="179" y="1650"/>
                </a:lnTo>
                <a:lnTo>
                  <a:pt x="176" y="1672"/>
                </a:lnTo>
                <a:lnTo>
                  <a:pt x="179" y="1694"/>
                </a:lnTo>
                <a:lnTo>
                  <a:pt x="184" y="1714"/>
                </a:lnTo>
                <a:lnTo>
                  <a:pt x="191" y="1735"/>
                </a:lnTo>
                <a:lnTo>
                  <a:pt x="200" y="1754"/>
                </a:lnTo>
                <a:lnTo>
                  <a:pt x="210" y="1772"/>
                </a:lnTo>
                <a:lnTo>
                  <a:pt x="219" y="1791"/>
                </a:lnTo>
                <a:lnTo>
                  <a:pt x="227" y="1807"/>
                </a:lnTo>
                <a:lnTo>
                  <a:pt x="235" y="1825"/>
                </a:lnTo>
                <a:lnTo>
                  <a:pt x="245" y="1847"/>
                </a:lnTo>
                <a:lnTo>
                  <a:pt x="257" y="1872"/>
                </a:lnTo>
                <a:lnTo>
                  <a:pt x="270" y="1897"/>
                </a:lnTo>
                <a:lnTo>
                  <a:pt x="283" y="1918"/>
                </a:lnTo>
                <a:lnTo>
                  <a:pt x="300" y="1937"/>
                </a:lnTo>
                <a:lnTo>
                  <a:pt x="315" y="1948"/>
                </a:lnTo>
                <a:lnTo>
                  <a:pt x="331" y="1951"/>
                </a:lnTo>
                <a:lnTo>
                  <a:pt x="346" y="1950"/>
                </a:lnTo>
                <a:lnTo>
                  <a:pt x="358" y="1953"/>
                </a:lnTo>
                <a:lnTo>
                  <a:pt x="370" y="1959"/>
                </a:lnTo>
                <a:lnTo>
                  <a:pt x="379" y="1967"/>
                </a:lnTo>
                <a:lnTo>
                  <a:pt x="386" y="1977"/>
                </a:lnTo>
                <a:lnTo>
                  <a:pt x="392" y="1988"/>
                </a:lnTo>
                <a:lnTo>
                  <a:pt x="395" y="1999"/>
                </a:lnTo>
                <a:lnTo>
                  <a:pt x="396" y="2011"/>
                </a:lnTo>
                <a:lnTo>
                  <a:pt x="398" y="2016"/>
                </a:lnTo>
                <a:lnTo>
                  <a:pt x="401" y="2022"/>
                </a:lnTo>
                <a:lnTo>
                  <a:pt x="406" y="2028"/>
                </a:lnTo>
                <a:lnTo>
                  <a:pt x="413" y="2032"/>
                </a:lnTo>
                <a:lnTo>
                  <a:pt x="421" y="2037"/>
                </a:lnTo>
                <a:lnTo>
                  <a:pt x="430" y="2042"/>
                </a:lnTo>
                <a:lnTo>
                  <a:pt x="439" y="2044"/>
                </a:lnTo>
                <a:lnTo>
                  <a:pt x="449" y="2046"/>
                </a:lnTo>
                <a:lnTo>
                  <a:pt x="460" y="2047"/>
                </a:lnTo>
                <a:lnTo>
                  <a:pt x="470" y="2046"/>
                </a:lnTo>
                <a:lnTo>
                  <a:pt x="479" y="2044"/>
                </a:lnTo>
                <a:lnTo>
                  <a:pt x="489" y="2039"/>
                </a:lnTo>
                <a:lnTo>
                  <a:pt x="497" y="2034"/>
                </a:lnTo>
                <a:lnTo>
                  <a:pt x="504" y="2024"/>
                </a:lnTo>
                <a:lnTo>
                  <a:pt x="508" y="2013"/>
                </a:lnTo>
                <a:lnTo>
                  <a:pt x="512" y="1998"/>
                </a:lnTo>
                <a:lnTo>
                  <a:pt x="515" y="1969"/>
                </a:lnTo>
                <a:lnTo>
                  <a:pt x="519" y="1947"/>
                </a:lnTo>
                <a:lnTo>
                  <a:pt x="522" y="1930"/>
                </a:lnTo>
                <a:lnTo>
                  <a:pt x="524" y="1916"/>
                </a:lnTo>
                <a:lnTo>
                  <a:pt x="529" y="1906"/>
                </a:lnTo>
                <a:lnTo>
                  <a:pt x="534" y="1898"/>
                </a:lnTo>
                <a:lnTo>
                  <a:pt x="539" y="1891"/>
                </a:lnTo>
                <a:lnTo>
                  <a:pt x="547" y="1884"/>
                </a:lnTo>
                <a:lnTo>
                  <a:pt x="557" y="1865"/>
                </a:lnTo>
                <a:lnTo>
                  <a:pt x="555" y="1840"/>
                </a:lnTo>
                <a:lnTo>
                  <a:pt x="551" y="1816"/>
                </a:lnTo>
                <a:lnTo>
                  <a:pt x="554" y="1800"/>
                </a:lnTo>
                <a:lnTo>
                  <a:pt x="561" y="1792"/>
                </a:lnTo>
                <a:lnTo>
                  <a:pt x="570" y="1779"/>
                </a:lnTo>
                <a:lnTo>
                  <a:pt x="582" y="1762"/>
                </a:lnTo>
                <a:lnTo>
                  <a:pt x="595" y="1741"/>
                </a:lnTo>
                <a:lnTo>
                  <a:pt x="605" y="1718"/>
                </a:lnTo>
                <a:lnTo>
                  <a:pt x="614" y="1695"/>
                </a:lnTo>
                <a:lnTo>
                  <a:pt x="620" y="1672"/>
                </a:lnTo>
                <a:lnTo>
                  <a:pt x="621" y="1650"/>
                </a:lnTo>
                <a:lnTo>
                  <a:pt x="622" y="1629"/>
                </a:lnTo>
                <a:lnTo>
                  <a:pt x="630" y="1607"/>
                </a:lnTo>
                <a:lnTo>
                  <a:pt x="642" y="1587"/>
                </a:lnTo>
                <a:lnTo>
                  <a:pt x="658" y="1567"/>
                </a:lnTo>
                <a:lnTo>
                  <a:pt x="675" y="1550"/>
                </a:lnTo>
                <a:lnTo>
                  <a:pt x="692" y="1536"/>
                </a:lnTo>
                <a:lnTo>
                  <a:pt x="707" y="1528"/>
                </a:lnTo>
                <a:lnTo>
                  <a:pt x="718" y="1524"/>
                </a:lnTo>
                <a:lnTo>
                  <a:pt x="728" y="1523"/>
                </a:lnTo>
                <a:lnTo>
                  <a:pt x="743" y="1519"/>
                </a:lnTo>
                <a:lnTo>
                  <a:pt x="760" y="1511"/>
                </a:lnTo>
                <a:lnTo>
                  <a:pt x="777" y="1498"/>
                </a:lnTo>
                <a:lnTo>
                  <a:pt x="795" y="1482"/>
                </a:lnTo>
                <a:lnTo>
                  <a:pt x="814" y="1461"/>
                </a:lnTo>
                <a:lnTo>
                  <a:pt x="831" y="1436"/>
                </a:lnTo>
                <a:lnTo>
                  <a:pt x="846" y="1405"/>
                </a:lnTo>
                <a:lnTo>
                  <a:pt x="858" y="1375"/>
                </a:lnTo>
                <a:lnTo>
                  <a:pt x="867" y="1354"/>
                </a:lnTo>
                <a:lnTo>
                  <a:pt x="875" y="1338"/>
                </a:lnTo>
                <a:lnTo>
                  <a:pt x="881" y="1327"/>
                </a:lnTo>
                <a:lnTo>
                  <a:pt x="888" y="1320"/>
                </a:lnTo>
                <a:lnTo>
                  <a:pt x="893" y="1316"/>
                </a:lnTo>
                <a:lnTo>
                  <a:pt x="901" y="1312"/>
                </a:lnTo>
                <a:lnTo>
                  <a:pt x="912" y="1309"/>
                </a:lnTo>
                <a:lnTo>
                  <a:pt x="919" y="1305"/>
                </a:lnTo>
                <a:lnTo>
                  <a:pt x="929" y="1299"/>
                </a:lnTo>
                <a:lnTo>
                  <a:pt x="943" y="1289"/>
                </a:lnTo>
                <a:lnTo>
                  <a:pt x="958" y="1279"/>
                </a:lnTo>
                <a:lnTo>
                  <a:pt x="974" y="1265"/>
                </a:lnTo>
                <a:lnTo>
                  <a:pt x="991" y="1251"/>
                </a:lnTo>
                <a:lnTo>
                  <a:pt x="1009" y="1236"/>
                </a:lnTo>
                <a:lnTo>
                  <a:pt x="1027" y="1220"/>
                </a:lnTo>
                <a:lnTo>
                  <a:pt x="1045" y="1204"/>
                </a:lnTo>
                <a:lnTo>
                  <a:pt x="1062" y="1188"/>
                </a:lnTo>
                <a:lnTo>
                  <a:pt x="1078" y="1173"/>
                </a:lnTo>
                <a:lnTo>
                  <a:pt x="1092" y="1158"/>
                </a:lnTo>
                <a:lnTo>
                  <a:pt x="1103" y="1143"/>
                </a:lnTo>
                <a:lnTo>
                  <a:pt x="1111" y="1130"/>
                </a:lnTo>
                <a:lnTo>
                  <a:pt x="1117" y="1120"/>
                </a:lnTo>
                <a:lnTo>
                  <a:pt x="1119" y="1111"/>
                </a:lnTo>
                <a:lnTo>
                  <a:pt x="1116" y="1097"/>
                </a:lnTo>
                <a:lnTo>
                  <a:pt x="1104" y="1087"/>
                </a:lnTo>
                <a:lnTo>
                  <a:pt x="1088" y="1080"/>
                </a:lnTo>
                <a:lnTo>
                  <a:pt x="1070" y="1077"/>
                </a:lnTo>
                <a:lnTo>
                  <a:pt x="1048" y="1077"/>
                </a:lnTo>
                <a:lnTo>
                  <a:pt x="1027" y="1082"/>
                </a:lnTo>
                <a:lnTo>
                  <a:pt x="1007" y="1088"/>
                </a:lnTo>
                <a:lnTo>
                  <a:pt x="991" y="1098"/>
                </a:lnTo>
                <a:lnTo>
                  <a:pt x="983" y="1105"/>
                </a:lnTo>
                <a:lnTo>
                  <a:pt x="983" y="1102"/>
                </a:lnTo>
                <a:lnTo>
                  <a:pt x="988" y="1093"/>
                </a:lnTo>
                <a:lnTo>
                  <a:pt x="995" y="1081"/>
                </a:lnTo>
                <a:lnTo>
                  <a:pt x="999" y="1066"/>
                </a:lnTo>
                <a:lnTo>
                  <a:pt x="998" y="1053"/>
                </a:lnTo>
                <a:lnTo>
                  <a:pt x="989" y="1043"/>
                </a:lnTo>
                <a:lnTo>
                  <a:pt x="967" y="1039"/>
                </a:lnTo>
                <a:lnTo>
                  <a:pt x="958" y="1038"/>
                </a:lnTo>
                <a:lnTo>
                  <a:pt x="961" y="1034"/>
                </a:lnTo>
                <a:lnTo>
                  <a:pt x="975" y="1028"/>
                </a:lnTo>
                <a:lnTo>
                  <a:pt x="994" y="1022"/>
                </a:lnTo>
                <a:lnTo>
                  <a:pt x="1015" y="1019"/>
                </a:lnTo>
                <a:lnTo>
                  <a:pt x="1035" y="1017"/>
                </a:lnTo>
                <a:lnTo>
                  <a:pt x="1051" y="1020"/>
                </a:lnTo>
                <a:lnTo>
                  <a:pt x="1058" y="1028"/>
                </a:lnTo>
                <a:lnTo>
                  <a:pt x="1063" y="1037"/>
                </a:lnTo>
                <a:lnTo>
                  <a:pt x="1071" y="1043"/>
                </a:lnTo>
                <a:lnTo>
                  <a:pt x="1082" y="1045"/>
                </a:lnTo>
                <a:lnTo>
                  <a:pt x="1094" y="1043"/>
                </a:lnTo>
                <a:lnTo>
                  <a:pt x="1105" y="1038"/>
                </a:lnTo>
                <a:lnTo>
                  <a:pt x="1116" y="1030"/>
                </a:lnTo>
                <a:lnTo>
                  <a:pt x="1123" y="1019"/>
                </a:lnTo>
                <a:lnTo>
                  <a:pt x="1125" y="1004"/>
                </a:lnTo>
                <a:lnTo>
                  <a:pt x="1124" y="989"/>
                </a:lnTo>
                <a:lnTo>
                  <a:pt x="1120" y="976"/>
                </a:lnTo>
                <a:lnTo>
                  <a:pt x="1115" y="966"/>
                </a:lnTo>
                <a:lnTo>
                  <a:pt x="1107" y="955"/>
                </a:lnTo>
                <a:lnTo>
                  <a:pt x="1096" y="946"/>
                </a:lnTo>
                <a:lnTo>
                  <a:pt x="1085" y="937"/>
                </a:lnTo>
                <a:lnTo>
                  <a:pt x="1070" y="929"/>
                </a:lnTo>
                <a:lnTo>
                  <a:pt x="1052" y="920"/>
                </a:lnTo>
                <a:lnTo>
                  <a:pt x="1036" y="913"/>
                </a:lnTo>
                <a:lnTo>
                  <a:pt x="1022" y="909"/>
                </a:lnTo>
                <a:lnTo>
                  <a:pt x="1013" y="908"/>
                </a:lnTo>
                <a:lnTo>
                  <a:pt x="1007" y="908"/>
                </a:lnTo>
                <a:lnTo>
                  <a:pt x="1003" y="908"/>
                </a:lnTo>
                <a:lnTo>
                  <a:pt x="1002" y="907"/>
                </a:lnTo>
                <a:lnTo>
                  <a:pt x="1002" y="903"/>
                </a:lnTo>
                <a:lnTo>
                  <a:pt x="1003" y="896"/>
                </a:lnTo>
                <a:lnTo>
                  <a:pt x="1009" y="891"/>
                </a:lnTo>
                <a:lnTo>
                  <a:pt x="1018" y="891"/>
                </a:lnTo>
                <a:lnTo>
                  <a:pt x="1029" y="893"/>
                </a:lnTo>
                <a:lnTo>
                  <a:pt x="1042" y="896"/>
                </a:lnTo>
                <a:lnTo>
                  <a:pt x="1051" y="899"/>
                </a:lnTo>
                <a:lnTo>
                  <a:pt x="1058" y="898"/>
                </a:lnTo>
                <a:lnTo>
                  <a:pt x="1059" y="892"/>
                </a:lnTo>
                <a:lnTo>
                  <a:pt x="1052" y="878"/>
                </a:lnTo>
                <a:lnTo>
                  <a:pt x="1041" y="862"/>
                </a:lnTo>
                <a:lnTo>
                  <a:pt x="1030" y="848"/>
                </a:lnTo>
                <a:lnTo>
                  <a:pt x="1021" y="838"/>
                </a:lnTo>
                <a:lnTo>
                  <a:pt x="1014" y="830"/>
                </a:lnTo>
                <a:lnTo>
                  <a:pt x="1010" y="823"/>
                </a:lnTo>
                <a:lnTo>
                  <a:pt x="1009" y="818"/>
                </a:lnTo>
                <a:lnTo>
                  <a:pt x="1013" y="815"/>
                </a:lnTo>
                <a:lnTo>
                  <a:pt x="1021" y="812"/>
                </a:lnTo>
                <a:lnTo>
                  <a:pt x="1033" y="808"/>
                </a:lnTo>
                <a:lnTo>
                  <a:pt x="1043" y="801"/>
                </a:lnTo>
                <a:lnTo>
                  <a:pt x="1051" y="790"/>
                </a:lnTo>
                <a:lnTo>
                  <a:pt x="1059" y="780"/>
                </a:lnTo>
                <a:lnTo>
                  <a:pt x="1064" y="767"/>
                </a:lnTo>
                <a:lnTo>
                  <a:pt x="1067" y="756"/>
                </a:lnTo>
                <a:lnTo>
                  <a:pt x="1067" y="744"/>
                </a:lnTo>
                <a:lnTo>
                  <a:pt x="1064" y="734"/>
                </a:lnTo>
                <a:lnTo>
                  <a:pt x="1062" y="725"/>
                </a:lnTo>
                <a:lnTo>
                  <a:pt x="1063" y="716"/>
                </a:lnTo>
                <a:lnTo>
                  <a:pt x="1066" y="706"/>
                </a:lnTo>
                <a:lnTo>
                  <a:pt x="1071" y="698"/>
                </a:lnTo>
                <a:lnTo>
                  <a:pt x="1074" y="689"/>
                </a:lnTo>
                <a:lnTo>
                  <a:pt x="1075" y="680"/>
                </a:lnTo>
                <a:lnTo>
                  <a:pt x="1072" y="672"/>
                </a:lnTo>
                <a:lnTo>
                  <a:pt x="1064" y="663"/>
                </a:lnTo>
                <a:lnTo>
                  <a:pt x="1056" y="655"/>
                </a:lnTo>
                <a:lnTo>
                  <a:pt x="1051" y="646"/>
                </a:lnTo>
                <a:lnTo>
                  <a:pt x="1051" y="640"/>
                </a:lnTo>
                <a:lnTo>
                  <a:pt x="1052" y="632"/>
                </a:lnTo>
                <a:lnTo>
                  <a:pt x="1054" y="625"/>
                </a:lnTo>
                <a:lnTo>
                  <a:pt x="1055" y="618"/>
                </a:lnTo>
                <a:lnTo>
                  <a:pt x="1052" y="610"/>
                </a:lnTo>
                <a:lnTo>
                  <a:pt x="1045" y="602"/>
                </a:lnTo>
                <a:lnTo>
                  <a:pt x="1034" y="592"/>
                </a:lnTo>
                <a:lnTo>
                  <a:pt x="1020" y="582"/>
                </a:lnTo>
                <a:lnTo>
                  <a:pt x="1005" y="570"/>
                </a:lnTo>
                <a:lnTo>
                  <a:pt x="990" y="559"/>
                </a:lnTo>
                <a:lnTo>
                  <a:pt x="980" y="547"/>
                </a:lnTo>
                <a:lnTo>
                  <a:pt x="974" y="535"/>
                </a:lnTo>
                <a:lnTo>
                  <a:pt x="975" y="523"/>
                </a:lnTo>
                <a:lnTo>
                  <a:pt x="986" y="512"/>
                </a:lnTo>
                <a:lnTo>
                  <a:pt x="998" y="501"/>
                </a:lnTo>
                <a:lnTo>
                  <a:pt x="1006" y="491"/>
                </a:lnTo>
                <a:lnTo>
                  <a:pt x="1010" y="482"/>
                </a:lnTo>
                <a:lnTo>
                  <a:pt x="1010" y="474"/>
                </a:lnTo>
                <a:lnTo>
                  <a:pt x="1006" y="468"/>
                </a:lnTo>
                <a:lnTo>
                  <a:pt x="999" y="463"/>
                </a:lnTo>
                <a:lnTo>
                  <a:pt x="990" y="460"/>
                </a:lnTo>
                <a:lnTo>
                  <a:pt x="979" y="459"/>
                </a:lnTo>
                <a:lnTo>
                  <a:pt x="969" y="456"/>
                </a:lnTo>
                <a:lnTo>
                  <a:pt x="964" y="452"/>
                </a:lnTo>
                <a:lnTo>
                  <a:pt x="960" y="444"/>
                </a:lnTo>
                <a:lnTo>
                  <a:pt x="958" y="436"/>
                </a:lnTo>
                <a:lnTo>
                  <a:pt x="956" y="428"/>
                </a:lnTo>
                <a:lnTo>
                  <a:pt x="952" y="421"/>
                </a:lnTo>
                <a:lnTo>
                  <a:pt x="946" y="416"/>
                </a:lnTo>
                <a:lnTo>
                  <a:pt x="937" y="416"/>
                </a:lnTo>
                <a:lnTo>
                  <a:pt x="920" y="405"/>
                </a:lnTo>
                <a:lnTo>
                  <a:pt x="913" y="371"/>
                </a:lnTo>
                <a:lnTo>
                  <a:pt x="912" y="328"/>
                </a:lnTo>
                <a:lnTo>
                  <a:pt x="912" y="290"/>
                </a:lnTo>
                <a:lnTo>
                  <a:pt x="914" y="263"/>
                </a:lnTo>
                <a:lnTo>
                  <a:pt x="920" y="240"/>
                </a:lnTo>
                <a:lnTo>
                  <a:pt x="922" y="219"/>
                </a:lnTo>
                <a:lnTo>
                  <a:pt x="919" y="195"/>
                </a:lnTo>
                <a:lnTo>
                  <a:pt x="917" y="173"/>
                </a:lnTo>
                <a:lnTo>
                  <a:pt x="924" y="146"/>
                </a:lnTo>
                <a:lnTo>
                  <a:pt x="934" y="120"/>
                </a:lnTo>
                <a:lnTo>
                  <a:pt x="939" y="95"/>
                </a:lnTo>
                <a:lnTo>
                  <a:pt x="939" y="84"/>
                </a:lnTo>
                <a:lnTo>
                  <a:pt x="937" y="75"/>
                </a:lnTo>
                <a:lnTo>
                  <a:pt x="932" y="68"/>
                </a:lnTo>
                <a:lnTo>
                  <a:pt x="924" y="62"/>
                </a:lnTo>
                <a:lnTo>
                  <a:pt x="917" y="60"/>
                </a:lnTo>
                <a:lnTo>
                  <a:pt x="911" y="59"/>
                </a:lnTo>
                <a:lnTo>
                  <a:pt x="904" y="59"/>
                </a:lnTo>
                <a:lnTo>
                  <a:pt x="898" y="59"/>
                </a:lnTo>
                <a:lnTo>
                  <a:pt x="889" y="62"/>
                </a:lnTo>
                <a:lnTo>
                  <a:pt x="879" y="68"/>
                </a:lnTo>
                <a:lnTo>
                  <a:pt x="871" y="76"/>
                </a:lnTo>
                <a:lnTo>
                  <a:pt x="863" y="84"/>
                </a:lnTo>
                <a:lnTo>
                  <a:pt x="856" y="93"/>
                </a:lnTo>
                <a:lnTo>
                  <a:pt x="851" y="104"/>
                </a:lnTo>
                <a:lnTo>
                  <a:pt x="845" y="113"/>
                </a:lnTo>
                <a:lnTo>
                  <a:pt x="839" y="122"/>
                </a:lnTo>
                <a:lnTo>
                  <a:pt x="832" y="133"/>
                </a:lnTo>
                <a:lnTo>
                  <a:pt x="826" y="140"/>
                </a:lnTo>
                <a:lnTo>
                  <a:pt x="821" y="143"/>
                </a:lnTo>
                <a:lnTo>
                  <a:pt x="816" y="144"/>
                </a:lnTo>
                <a:lnTo>
                  <a:pt x="813" y="143"/>
                </a:lnTo>
                <a:lnTo>
                  <a:pt x="809" y="140"/>
                </a:lnTo>
                <a:lnTo>
                  <a:pt x="806" y="133"/>
                </a:lnTo>
                <a:lnTo>
                  <a:pt x="803" y="122"/>
                </a:lnTo>
                <a:lnTo>
                  <a:pt x="800" y="114"/>
                </a:lnTo>
                <a:lnTo>
                  <a:pt x="795" y="110"/>
                </a:lnTo>
                <a:lnTo>
                  <a:pt x="790" y="111"/>
                </a:lnTo>
                <a:lnTo>
                  <a:pt x="783" y="114"/>
                </a:lnTo>
                <a:lnTo>
                  <a:pt x="776" y="120"/>
                </a:lnTo>
                <a:lnTo>
                  <a:pt x="769" y="128"/>
                </a:lnTo>
                <a:lnTo>
                  <a:pt x="761" y="137"/>
                </a:lnTo>
                <a:lnTo>
                  <a:pt x="754" y="146"/>
                </a:lnTo>
                <a:lnTo>
                  <a:pt x="750" y="151"/>
                </a:lnTo>
                <a:lnTo>
                  <a:pt x="750" y="149"/>
                </a:lnTo>
                <a:lnTo>
                  <a:pt x="753" y="142"/>
                </a:lnTo>
                <a:lnTo>
                  <a:pt x="755" y="133"/>
                </a:lnTo>
                <a:lnTo>
                  <a:pt x="754" y="121"/>
                </a:lnTo>
                <a:lnTo>
                  <a:pt x="749" y="112"/>
                </a:lnTo>
                <a:lnTo>
                  <a:pt x="738" y="106"/>
                </a:lnTo>
                <a:lnTo>
                  <a:pt x="718" y="105"/>
                </a:lnTo>
                <a:close/>
              </a:path>
            </a:pathLst>
          </a:custGeom>
          <a:solidFill>
            <a:schemeClr val="bg1">
              <a:lumMod val="95000"/>
            </a:schemeClr>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205" name="Freeform 153">
            <a:extLst>
              <a:ext uri="{FF2B5EF4-FFF2-40B4-BE49-F238E27FC236}">
                <a16:creationId xmlns:a16="http://schemas.microsoft.com/office/drawing/2014/main" id="{D87EE041-E2DD-4C61-AF72-9543249BD4AB}"/>
              </a:ext>
            </a:extLst>
          </p:cNvPr>
          <p:cNvSpPr>
            <a:spLocks/>
          </p:cNvSpPr>
          <p:nvPr/>
        </p:nvSpPr>
        <p:spPr bwMode="auto">
          <a:xfrm>
            <a:off x="1714711" y="2056167"/>
            <a:ext cx="34140" cy="30201"/>
          </a:xfrm>
          <a:custGeom>
            <a:avLst/>
            <a:gdLst>
              <a:gd name="T0" fmla="*/ 2147483647 w 40"/>
              <a:gd name="T1" fmla="*/ 2147483647 h 36"/>
              <a:gd name="T2" fmla="*/ 2147483647 w 40"/>
              <a:gd name="T3" fmla="*/ 2147483647 h 36"/>
              <a:gd name="T4" fmla="*/ 2147483647 w 40"/>
              <a:gd name="T5" fmla="*/ 2147483647 h 36"/>
              <a:gd name="T6" fmla="*/ 2147483647 w 40"/>
              <a:gd name="T7" fmla="*/ 2147483647 h 36"/>
              <a:gd name="T8" fmla="*/ 2147483647 w 40"/>
              <a:gd name="T9" fmla="*/ 2147483647 h 36"/>
              <a:gd name="T10" fmla="*/ 2147483647 w 40"/>
              <a:gd name="T11" fmla="*/ 2147483647 h 36"/>
              <a:gd name="T12" fmla="*/ 2147483647 w 40"/>
              <a:gd name="T13" fmla="*/ 2147483647 h 36"/>
              <a:gd name="T14" fmla="*/ 2147483647 w 40"/>
              <a:gd name="T15" fmla="*/ 2147483647 h 36"/>
              <a:gd name="T16" fmla="*/ 2147483647 w 40"/>
              <a:gd name="T17" fmla="*/ 2147483647 h 36"/>
              <a:gd name="T18" fmla="*/ 2147483647 w 40"/>
              <a:gd name="T19" fmla="*/ 2147483647 h 36"/>
              <a:gd name="T20" fmla="*/ 2147483647 w 40"/>
              <a:gd name="T21" fmla="*/ 2147483647 h 36"/>
              <a:gd name="T22" fmla="*/ 2147483647 w 40"/>
              <a:gd name="T23" fmla="*/ 2147483647 h 36"/>
              <a:gd name="T24" fmla="*/ 2147483647 w 40"/>
              <a:gd name="T25" fmla="*/ 2147483647 h 36"/>
              <a:gd name="T26" fmla="*/ 2147483647 w 40"/>
              <a:gd name="T27" fmla="*/ 2147483647 h 36"/>
              <a:gd name="T28" fmla="*/ 0 w 40"/>
              <a:gd name="T29" fmla="*/ 2147483647 h 36"/>
              <a:gd name="T30" fmla="*/ 2147483647 w 40"/>
              <a:gd name="T31" fmla="*/ 2147483647 h 36"/>
              <a:gd name="T32" fmla="*/ 2147483647 w 40"/>
              <a:gd name="T33" fmla="*/ 2147483647 h 36"/>
              <a:gd name="T34" fmla="*/ 2147483647 w 40"/>
              <a:gd name="T35" fmla="*/ 2147483647 h 36"/>
              <a:gd name="T36" fmla="*/ 2147483647 w 40"/>
              <a:gd name="T37" fmla="*/ 2147483647 h 36"/>
              <a:gd name="T38" fmla="*/ 2147483647 w 40"/>
              <a:gd name="T39" fmla="*/ 0 h 36"/>
              <a:gd name="T40" fmla="*/ 2147483647 w 40"/>
              <a:gd name="T41" fmla="*/ 2147483647 h 36"/>
              <a:gd name="T42" fmla="*/ 2147483647 w 40"/>
              <a:gd name="T43" fmla="*/ 2147483647 h 36"/>
              <a:gd name="T44" fmla="*/ 2147483647 w 40"/>
              <a:gd name="T45" fmla="*/ 2147483647 h 36"/>
              <a:gd name="T46" fmla="*/ 2147483647 w 40"/>
              <a:gd name="T47" fmla="*/ 2147483647 h 36"/>
              <a:gd name="T48" fmla="*/ 2147483647 w 40"/>
              <a:gd name="T49" fmla="*/ 2147483647 h 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40" h="36">
                <a:moveTo>
                  <a:pt x="39" y="19"/>
                </a:moveTo>
                <a:lnTo>
                  <a:pt x="38" y="21"/>
                </a:lnTo>
                <a:lnTo>
                  <a:pt x="35" y="25"/>
                </a:lnTo>
                <a:lnTo>
                  <a:pt x="31" y="29"/>
                </a:lnTo>
                <a:lnTo>
                  <a:pt x="27" y="33"/>
                </a:lnTo>
                <a:lnTo>
                  <a:pt x="23" y="35"/>
                </a:lnTo>
                <a:lnTo>
                  <a:pt x="18" y="36"/>
                </a:lnTo>
                <a:lnTo>
                  <a:pt x="13" y="36"/>
                </a:lnTo>
                <a:lnTo>
                  <a:pt x="12" y="36"/>
                </a:lnTo>
                <a:lnTo>
                  <a:pt x="11" y="35"/>
                </a:lnTo>
                <a:lnTo>
                  <a:pt x="10" y="33"/>
                </a:lnTo>
                <a:lnTo>
                  <a:pt x="8" y="31"/>
                </a:lnTo>
                <a:lnTo>
                  <a:pt x="4" y="27"/>
                </a:lnTo>
                <a:lnTo>
                  <a:pt x="1" y="24"/>
                </a:lnTo>
                <a:lnTo>
                  <a:pt x="0" y="19"/>
                </a:lnTo>
                <a:lnTo>
                  <a:pt x="1" y="16"/>
                </a:lnTo>
                <a:lnTo>
                  <a:pt x="7" y="11"/>
                </a:lnTo>
                <a:lnTo>
                  <a:pt x="12" y="6"/>
                </a:lnTo>
                <a:lnTo>
                  <a:pt x="16" y="2"/>
                </a:lnTo>
                <a:lnTo>
                  <a:pt x="19" y="0"/>
                </a:lnTo>
                <a:lnTo>
                  <a:pt x="24" y="1"/>
                </a:lnTo>
                <a:lnTo>
                  <a:pt x="31" y="3"/>
                </a:lnTo>
                <a:lnTo>
                  <a:pt x="37" y="6"/>
                </a:lnTo>
                <a:lnTo>
                  <a:pt x="40" y="11"/>
                </a:lnTo>
                <a:lnTo>
                  <a:pt x="39" y="19"/>
                </a:lnTo>
                <a:close/>
              </a:path>
            </a:pathLst>
          </a:custGeom>
          <a:solidFill>
            <a:schemeClr val="bg1">
              <a:lumMod val="95000"/>
            </a:schemeClr>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206" name="Freeform 154">
            <a:extLst>
              <a:ext uri="{FF2B5EF4-FFF2-40B4-BE49-F238E27FC236}">
                <a16:creationId xmlns:a16="http://schemas.microsoft.com/office/drawing/2014/main" id="{B6761168-D38F-40E9-9218-FC2445B617AE}"/>
              </a:ext>
            </a:extLst>
          </p:cNvPr>
          <p:cNvSpPr>
            <a:spLocks/>
          </p:cNvSpPr>
          <p:nvPr/>
        </p:nvSpPr>
        <p:spPr bwMode="auto">
          <a:xfrm>
            <a:off x="2006212" y="2300398"/>
            <a:ext cx="0" cy="3940"/>
          </a:xfrm>
          <a:custGeom>
            <a:avLst/>
            <a:gdLst>
              <a:gd name="T0" fmla="*/ 1 w 1"/>
              <a:gd name="T1" fmla="*/ 2147483647 h 4"/>
              <a:gd name="T2" fmla="*/ 1 w 1"/>
              <a:gd name="T3" fmla="*/ 2147483647 h 4"/>
              <a:gd name="T4" fmla="*/ 1 w 1"/>
              <a:gd name="T5" fmla="*/ 2147483647 h 4"/>
              <a:gd name="T6" fmla="*/ 0 w 1"/>
              <a:gd name="T7" fmla="*/ 0 h 4"/>
              <a:gd name="T8" fmla="*/ 0 w 1"/>
              <a:gd name="T9" fmla="*/ 0 h 4"/>
              <a:gd name="T10" fmla="*/ 1 w 1"/>
              <a:gd name="T11" fmla="*/ 2147483647 h 4"/>
              <a:gd name="T12" fmla="*/ 1 w 1"/>
              <a:gd name="T13" fmla="*/ 2147483647 h 4"/>
              <a:gd name="T14" fmla="*/ 1 w 1"/>
              <a:gd name="T15" fmla="*/ 2147483647 h 4"/>
              <a:gd name="T16" fmla="*/ 1 w 1"/>
              <a:gd name="T17" fmla="*/ 2147483647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 h="4">
                <a:moveTo>
                  <a:pt x="1" y="2"/>
                </a:moveTo>
                <a:lnTo>
                  <a:pt x="1" y="1"/>
                </a:lnTo>
                <a:lnTo>
                  <a:pt x="0" y="0"/>
                </a:lnTo>
                <a:lnTo>
                  <a:pt x="1" y="2"/>
                </a:lnTo>
                <a:lnTo>
                  <a:pt x="1" y="4"/>
                </a:lnTo>
                <a:lnTo>
                  <a:pt x="1" y="2"/>
                </a:lnTo>
                <a:close/>
              </a:path>
            </a:pathLst>
          </a:custGeom>
          <a:solidFill>
            <a:schemeClr val="bg1">
              <a:lumMod val="95000"/>
            </a:schemeClr>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207" name="Freeform 155">
            <a:extLst>
              <a:ext uri="{FF2B5EF4-FFF2-40B4-BE49-F238E27FC236}">
                <a16:creationId xmlns:a16="http://schemas.microsoft.com/office/drawing/2014/main" id="{EF5569CA-7960-4214-BC73-D31B07FD56A3}"/>
              </a:ext>
            </a:extLst>
          </p:cNvPr>
          <p:cNvSpPr>
            <a:spLocks/>
          </p:cNvSpPr>
          <p:nvPr/>
        </p:nvSpPr>
        <p:spPr bwMode="auto">
          <a:xfrm>
            <a:off x="2301651" y="2327972"/>
            <a:ext cx="2626" cy="5252"/>
          </a:xfrm>
          <a:custGeom>
            <a:avLst/>
            <a:gdLst>
              <a:gd name="T0" fmla="*/ 2147483647 w 5"/>
              <a:gd name="T1" fmla="*/ 2147483647 h 8"/>
              <a:gd name="T2" fmla="*/ 2147483647 w 5"/>
              <a:gd name="T3" fmla="*/ 2147483647 h 8"/>
              <a:gd name="T4" fmla="*/ 2147483647 w 5"/>
              <a:gd name="T5" fmla="*/ 2147483647 h 8"/>
              <a:gd name="T6" fmla="*/ 2147483647 w 5"/>
              <a:gd name="T7" fmla="*/ 2147483647 h 8"/>
              <a:gd name="T8" fmla="*/ 2147483647 w 5"/>
              <a:gd name="T9" fmla="*/ 0 h 8"/>
              <a:gd name="T10" fmla="*/ 0 w 5"/>
              <a:gd name="T11" fmla="*/ 0 h 8"/>
              <a:gd name="T12" fmla="*/ 0 w 5"/>
              <a:gd name="T13" fmla="*/ 2147483647 h 8"/>
              <a:gd name="T14" fmla="*/ 2147483647 w 5"/>
              <a:gd name="T15" fmla="*/ 2147483647 h 8"/>
              <a:gd name="T16" fmla="*/ 2147483647 w 5"/>
              <a:gd name="T17" fmla="*/ 2147483647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 h="8">
                <a:moveTo>
                  <a:pt x="5" y="8"/>
                </a:moveTo>
                <a:lnTo>
                  <a:pt x="5" y="6"/>
                </a:lnTo>
                <a:lnTo>
                  <a:pt x="5" y="5"/>
                </a:lnTo>
                <a:lnTo>
                  <a:pt x="5" y="2"/>
                </a:lnTo>
                <a:lnTo>
                  <a:pt x="3" y="0"/>
                </a:lnTo>
                <a:lnTo>
                  <a:pt x="0" y="0"/>
                </a:lnTo>
                <a:lnTo>
                  <a:pt x="0" y="1"/>
                </a:lnTo>
                <a:lnTo>
                  <a:pt x="2" y="5"/>
                </a:lnTo>
                <a:lnTo>
                  <a:pt x="5" y="8"/>
                </a:lnTo>
                <a:close/>
              </a:path>
            </a:pathLst>
          </a:custGeom>
          <a:solidFill>
            <a:schemeClr val="bg1">
              <a:lumMod val="95000"/>
            </a:schemeClr>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208" name="Freeform 156">
            <a:extLst>
              <a:ext uri="{FF2B5EF4-FFF2-40B4-BE49-F238E27FC236}">
                <a16:creationId xmlns:a16="http://schemas.microsoft.com/office/drawing/2014/main" id="{4A1BF63F-3FB8-48A8-BBAD-47F23F56B8C4}"/>
              </a:ext>
            </a:extLst>
          </p:cNvPr>
          <p:cNvSpPr>
            <a:spLocks/>
          </p:cNvSpPr>
          <p:nvPr/>
        </p:nvSpPr>
        <p:spPr bwMode="auto">
          <a:xfrm>
            <a:off x="2011464" y="1982636"/>
            <a:ext cx="11817" cy="11818"/>
          </a:xfrm>
          <a:custGeom>
            <a:avLst/>
            <a:gdLst>
              <a:gd name="T0" fmla="*/ 2147483647 w 14"/>
              <a:gd name="T1" fmla="*/ 2147483647 h 15"/>
              <a:gd name="T2" fmla="*/ 2147483647 w 14"/>
              <a:gd name="T3" fmla="*/ 2147483647 h 15"/>
              <a:gd name="T4" fmla="*/ 2147483647 w 14"/>
              <a:gd name="T5" fmla="*/ 2147483647 h 15"/>
              <a:gd name="T6" fmla="*/ 2147483647 w 14"/>
              <a:gd name="T7" fmla="*/ 2147483647 h 15"/>
              <a:gd name="T8" fmla="*/ 2147483647 w 14"/>
              <a:gd name="T9" fmla="*/ 2147483647 h 15"/>
              <a:gd name="T10" fmla="*/ 2147483647 w 14"/>
              <a:gd name="T11" fmla="*/ 2147483647 h 15"/>
              <a:gd name="T12" fmla="*/ 2147483647 w 14"/>
              <a:gd name="T13" fmla="*/ 2147483647 h 15"/>
              <a:gd name="T14" fmla="*/ 2147483647 w 14"/>
              <a:gd name="T15" fmla="*/ 2147483647 h 15"/>
              <a:gd name="T16" fmla="*/ 2147483647 w 14"/>
              <a:gd name="T17" fmla="*/ 0 h 15"/>
              <a:gd name="T18" fmla="*/ 2147483647 w 14"/>
              <a:gd name="T19" fmla="*/ 2147483647 h 15"/>
              <a:gd name="T20" fmla="*/ 2147483647 w 14"/>
              <a:gd name="T21" fmla="*/ 2147483647 h 15"/>
              <a:gd name="T22" fmla="*/ 2147483647 w 14"/>
              <a:gd name="T23" fmla="*/ 2147483647 h 15"/>
              <a:gd name="T24" fmla="*/ 0 w 14"/>
              <a:gd name="T25" fmla="*/ 2147483647 h 15"/>
              <a:gd name="T26" fmla="*/ 2147483647 w 14"/>
              <a:gd name="T27" fmla="*/ 2147483647 h 15"/>
              <a:gd name="T28" fmla="*/ 2147483647 w 14"/>
              <a:gd name="T29" fmla="*/ 2147483647 h 15"/>
              <a:gd name="T30" fmla="*/ 2147483647 w 14"/>
              <a:gd name="T31" fmla="*/ 2147483647 h 15"/>
              <a:gd name="T32" fmla="*/ 2147483647 w 14"/>
              <a:gd name="T33" fmla="*/ 2147483647 h 1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4" h="15">
                <a:moveTo>
                  <a:pt x="2" y="7"/>
                </a:moveTo>
                <a:lnTo>
                  <a:pt x="9" y="13"/>
                </a:lnTo>
                <a:lnTo>
                  <a:pt x="14" y="15"/>
                </a:lnTo>
                <a:lnTo>
                  <a:pt x="14" y="14"/>
                </a:lnTo>
                <a:lnTo>
                  <a:pt x="10" y="7"/>
                </a:lnTo>
                <a:lnTo>
                  <a:pt x="9" y="5"/>
                </a:lnTo>
                <a:lnTo>
                  <a:pt x="9" y="3"/>
                </a:lnTo>
                <a:lnTo>
                  <a:pt x="8" y="1"/>
                </a:lnTo>
                <a:lnTo>
                  <a:pt x="7" y="0"/>
                </a:lnTo>
                <a:lnTo>
                  <a:pt x="6" y="1"/>
                </a:lnTo>
                <a:lnTo>
                  <a:pt x="3" y="2"/>
                </a:lnTo>
                <a:lnTo>
                  <a:pt x="2" y="3"/>
                </a:lnTo>
                <a:lnTo>
                  <a:pt x="0" y="5"/>
                </a:lnTo>
                <a:lnTo>
                  <a:pt x="1" y="6"/>
                </a:lnTo>
                <a:lnTo>
                  <a:pt x="2" y="7"/>
                </a:lnTo>
                <a:close/>
              </a:path>
            </a:pathLst>
          </a:custGeom>
          <a:solidFill>
            <a:schemeClr val="bg1">
              <a:lumMod val="95000"/>
            </a:schemeClr>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209" name="Freeform 157">
            <a:extLst>
              <a:ext uri="{FF2B5EF4-FFF2-40B4-BE49-F238E27FC236}">
                <a16:creationId xmlns:a16="http://schemas.microsoft.com/office/drawing/2014/main" id="{5C6F5390-BCCC-478A-83D4-36CD631878A5}"/>
              </a:ext>
            </a:extLst>
          </p:cNvPr>
          <p:cNvSpPr>
            <a:spLocks/>
          </p:cNvSpPr>
          <p:nvPr/>
        </p:nvSpPr>
        <p:spPr bwMode="auto">
          <a:xfrm>
            <a:off x="2166406" y="2369990"/>
            <a:ext cx="119488" cy="99793"/>
          </a:xfrm>
          <a:custGeom>
            <a:avLst/>
            <a:gdLst>
              <a:gd name="T0" fmla="*/ 2147483647 w 135"/>
              <a:gd name="T1" fmla="*/ 2147483647 h 119"/>
              <a:gd name="T2" fmla="*/ 2147483647 w 135"/>
              <a:gd name="T3" fmla="*/ 2147483647 h 119"/>
              <a:gd name="T4" fmla="*/ 2147483647 w 135"/>
              <a:gd name="T5" fmla="*/ 2147483647 h 119"/>
              <a:gd name="T6" fmla="*/ 2147483647 w 135"/>
              <a:gd name="T7" fmla="*/ 2147483647 h 119"/>
              <a:gd name="T8" fmla="*/ 2147483647 w 135"/>
              <a:gd name="T9" fmla="*/ 2147483647 h 119"/>
              <a:gd name="T10" fmla="*/ 2147483647 w 135"/>
              <a:gd name="T11" fmla="*/ 2147483647 h 119"/>
              <a:gd name="T12" fmla="*/ 2147483647 w 135"/>
              <a:gd name="T13" fmla="*/ 2147483647 h 119"/>
              <a:gd name="T14" fmla="*/ 2147483647 w 135"/>
              <a:gd name="T15" fmla="*/ 2147483647 h 119"/>
              <a:gd name="T16" fmla="*/ 2147483647 w 135"/>
              <a:gd name="T17" fmla="*/ 2147483647 h 119"/>
              <a:gd name="T18" fmla="*/ 2147483647 w 135"/>
              <a:gd name="T19" fmla="*/ 2147483647 h 119"/>
              <a:gd name="T20" fmla="*/ 2147483647 w 135"/>
              <a:gd name="T21" fmla="*/ 2147483647 h 119"/>
              <a:gd name="T22" fmla="*/ 2147483647 w 135"/>
              <a:gd name="T23" fmla="*/ 2147483647 h 119"/>
              <a:gd name="T24" fmla="*/ 2147483647 w 135"/>
              <a:gd name="T25" fmla="*/ 2147483647 h 119"/>
              <a:gd name="T26" fmla="*/ 2147483647 w 135"/>
              <a:gd name="T27" fmla="*/ 2147483647 h 119"/>
              <a:gd name="T28" fmla="*/ 2147483647 w 135"/>
              <a:gd name="T29" fmla="*/ 2147483647 h 119"/>
              <a:gd name="T30" fmla="*/ 2147483647 w 135"/>
              <a:gd name="T31" fmla="*/ 2147483647 h 119"/>
              <a:gd name="T32" fmla="*/ 2147483647 w 135"/>
              <a:gd name="T33" fmla="*/ 2147483647 h 119"/>
              <a:gd name="T34" fmla="*/ 2147483647 w 135"/>
              <a:gd name="T35" fmla="*/ 2147483647 h 119"/>
              <a:gd name="T36" fmla="*/ 2147483647 w 135"/>
              <a:gd name="T37" fmla="*/ 2147483647 h 119"/>
              <a:gd name="T38" fmla="*/ 2147483647 w 135"/>
              <a:gd name="T39" fmla="*/ 2147483647 h 119"/>
              <a:gd name="T40" fmla="*/ 2147483647 w 135"/>
              <a:gd name="T41" fmla="*/ 2147483647 h 119"/>
              <a:gd name="T42" fmla="*/ 2147483647 w 135"/>
              <a:gd name="T43" fmla="*/ 2147483647 h 119"/>
              <a:gd name="T44" fmla="*/ 2147483647 w 135"/>
              <a:gd name="T45" fmla="*/ 2147483647 h 119"/>
              <a:gd name="T46" fmla="*/ 2147483647 w 135"/>
              <a:gd name="T47" fmla="*/ 2147483647 h 119"/>
              <a:gd name="T48" fmla="*/ 2147483647 w 135"/>
              <a:gd name="T49" fmla="*/ 2147483647 h 119"/>
              <a:gd name="T50" fmla="*/ 2147483647 w 135"/>
              <a:gd name="T51" fmla="*/ 2147483647 h 119"/>
              <a:gd name="T52" fmla="*/ 2147483647 w 135"/>
              <a:gd name="T53" fmla="*/ 2147483647 h 119"/>
              <a:gd name="T54" fmla="*/ 2147483647 w 135"/>
              <a:gd name="T55" fmla="*/ 2147483647 h 119"/>
              <a:gd name="T56" fmla="*/ 2147483647 w 135"/>
              <a:gd name="T57" fmla="*/ 2147483647 h 119"/>
              <a:gd name="T58" fmla="*/ 2147483647 w 135"/>
              <a:gd name="T59" fmla="*/ 2147483647 h 119"/>
              <a:gd name="T60" fmla="*/ 2147483647 w 135"/>
              <a:gd name="T61" fmla="*/ 2147483647 h 119"/>
              <a:gd name="T62" fmla="*/ 2147483647 w 135"/>
              <a:gd name="T63" fmla="*/ 2147483647 h 119"/>
              <a:gd name="T64" fmla="*/ 2147483647 w 135"/>
              <a:gd name="T65" fmla="*/ 2147483647 h 119"/>
              <a:gd name="T66" fmla="*/ 2147483647 w 135"/>
              <a:gd name="T67" fmla="*/ 2147483647 h 119"/>
              <a:gd name="T68" fmla="*/ 2147483647 w 135"/>
              <a:gd name="T69" fmla="*/ 2147483647 h 119"/>
              <a:gd name="T70" fmla="*/ 2147483647 w 135"/>
              <a:gd name="T71" fmla="*/ 2147483647 h 119"/>
              <a:gd name="T72" fmla="*/ 2147483647 w 135"/>
              <a:gd name="T73" fmla="*/ 2147483647 h 119"/>
              <a:gd name="T74" fmla="*/ 2147483647 w 135"/>
              <a:gd name="T75" fmla="*/ 2147483647 h 119"/>
              <a:gd name="T76" fmla="*/ 2147483647 w 135"/>
              <a:gd name="T77" fmla="*/ 2147483647 h 119"/>
              <a:gd name="T78" fmla="*/ 2147483647 w 135"/>
              <a:gd name="T79" fmla="*/ 2147483647 h 119"/>
              <a:gd name="T80" fmla="*/ 2147483647 w 135"/>
              <a:gd name="T81" fmla="*/ 2147483647 h 11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35" h="119">
                <a:moveTo>
                  <a:pt x="122" y="59"/>
                </a:moveTo>
                <a:lnTo>
                  <a:pt x="124" y="60"/>
                </a:lnTo>
                <a:lnTo>
                  <a:pt x="130" y="62"/>
                </a:lnTo>
                <a:lnTo>
                  <a:pt x="135" y="67"/>
                </a:lnTo>
                <a:lnTo>
                  <a:pt x="133" y="71"/>
                </a:lnTo>
                <a:lnTo>
                  <a:pt x="129" y="76"/>
                </a:lnTo>
                <a:lnTo>
                  <a:pt x="126" y="78"/>
                </a:lnTo>
                <a:lnTo>
                  <a:pt x="124" y="81"/>
                </a:lnTo>
                <a:lnTo>
                  <a:pt x="121" y="83"/>
                </a:lnTo>
                <a:lnTo>
                  <a:pt x="118" y="83"/>
                </a:lnTo>
                <a:lnTo>
                  <a:pt x="116" y="83"/>
                </a:lnTo>
                <a:lnTo>
                  <a:pt x="114" y="82"/>
                </a:lnTo>
                <a:lnTo>
                  <a:pt x="108" y="79"/>
                </a:lnTo>
                <a:lnTo>
                  <a:pt x="101" y="77"/>
                </a:lnTo>
                <a:lnTo>
                  <a:pt x="95" y="75"/>
                </a:lnTo>
                <a:lnTo>
                  <a:pt x="91" y="74"/>
                </a:lnTo>
                <a:lnTo>
                  <a:pt x="86" y="71"/>
                </a:lnTo>
                <a:lnTo>
                  <a:pt x="82" y="68"/>
                </a:lnTo>
                <a:lnTo>
                  <a:pt x="77" y="66"/>
                </a:lnTo>
                <a:lnTo>
                  <a:pt x="72" y="66"/>
                </a:lnTo>
                <a:lnTo>
                  <a:pt x="70" y="70"/>
                </a:lnTo>
                <a:lnTo>
                  <a:pt x="71" y="78"/>
                </a:lnTo>
                <a:lnTo>
                  <a:pt x="72" y="85"/>
                </a:lnTo>
                <a:lnTo>
                  <a:pt x="72" y="92"/>
                </a:lnTo>
                <a:lnTo>
                  <a:pt x="68" y="96"/>
                </a:lnTo>
                <a:lnTo>
                  <a:pt x="61" y="99"/>
                </a:lnTo>
                <a:lnTo>
                  <a:pt x="58" y="102"/>
                </a:lnTo>
                <a:lnTo>
                  <a:pt x="57" y="107"/>
                </a:lnTo>
                <a:lnTo>
                  <a:pt x="56" y="111"/>
                </a:lnTo>
                <a:lnTo>
                  <a:pt x="53" y="114"/>
                </a:lnTo>
                <a:lnTo>
                  <a:pt x="48" y="117"/>
                </a:lnTo>
                <a:lnTo>
                  <a:pt x="44" y="119"/>
                </a:lnTo>
                <a:lnTo>
                  <a:pt x="40" y="116"/>
                </a:lnTo>
                <a:lnTo>
                  <a:pt x="39" y="111"/>
                </a:lnTo>
                <a:lnTo>
                  <a:pt x="38" y="105"/>
                </a:lnTo>
                <a:lnTo>
                  <a:pt x="34" y="100"/>
                </a:lnTo>
                <a:lnTo>
                  <a:pt x="29" y="99"/>
                </a:lnTo>
                <a:lnTo>
                  <a:pt x="23" y="99"/>
                </a:lnTo>
                <a:lnTo>
                  <a:pt x="20" y="100"/>
                </a:lnTo>
                <a:lnTo>
                  <a:pt x="17" y="101"/>
                </a:lnTo>
                <a:lnTo>
                  <a:pt x="10" y="104"/>
                </a:lnTo>
                <a:lnTo>
                  <a:pt x="3" y="105"/>
                </a:lnTo>
                <a:lnTo>
                  <a:pt x="0" y="101"/>
                </a:lnTo>
                <a:lnTo>
                  <a:pt x="1" y="97"/>
                </a:lnTo>
                <a:lnTo>
                  <a:pt x="4" y="90"/>
                </a:lnTo>
                <a:lnTo>
                  <a:pt x="9" y="84"/>
                </a:lnTo>
                <a:lnTo>
                  <a:pt x="12" y="82"/>
                </a:lnTo>
                <a:lnTo>
                  <a:pt x="16" y="79"/>
                </a:lnTo>
                <a:lnTo>
                  <a:pt x="16" y="75"/>
                </a:lnTo>
                <a:lnTo>
                  <a:pt x="14" y="68"/>
                </a:lnTo>
                <a:lnTo>
                  <a:pt x="12" y="61"/>
                </a:lnTo>
                <a:lnTo>
                  <a:pt x="11" y="55"/>
                </a:lnTo>
                <a:lnTo>
                  <a:pt x="12" y="48"/>
                </a:lnTo>
                <a:lnTo>
                  <a:pt x="12" y="44"/>
                </a:lnTo>
                <a:lnTo>
                  <a:pt x="10" y="39"/>
                </a:lnTo>
                <a:lnTo>
                  <a:pt x="8" y="35"/>
                </a:lnTo>
                <a:lnTo>
                  <a:pt x="8" y="26"/>
                </a:lnTo>
                <a:lnTo>
                  <a:pt x="8" y="16"/>
                </a:lnTo>
                <a:lnTo>
                  <a:pt x="8" y="8"/>
                </a:lnTo>
                <a:lnTo>
                  <a:pt x="9" y="2"/>
                </a:lnTo>
                <a:lnTo>
                  <a:pt x="12" y="0"/>
                </a:lnTo>
                <a:lnTo>
                  <a:pt x="18" y="1"/>
                </a:lnTo>
                <a:lnTo>
                  <a:pt x="24" y="3"/>
                </a:lnTo>
                <a:lnTo>
                  <a:pt x="27" y="9"/>
                </a:lnTo>
                <a:lnTo>
                  <a:pt x="30" y="18"/>
                </a:lnTo>
                <a:lnTo>
                  <a:pt x="32" y="26"/>
                </a:lnTo>
                <a:lnTo>
                  <a:pt x="33" y="30"/>
                </a:lnTo>
                <a:lnTo>
                  <a:pt x="37" y="30"/>
                </a:lnTo>
                <a:lnTo>
                  <a:pt x="40" y="28"/>
                </a:lnTo>
                <a:lnTo>
                  <a:pt x="44" y="25"/>
                </a:lnTo>
                <a:lnTo>
                  <a:pt x="48" y="23"/>
                </a:lnTo>
                <a:lnTo>
                  <a:pt x="54" y="23"/>
                </a:lnTo>
                <a:lnTo>
                  <a:pt x="61" y="24"/>
                </a:lnTo>
                <a:lnTo>
                  <a:pt x="70" y="26"/>
                </a:lnTo>
                <a:lnTo>
                  <a:pt x="78" y="30"/>
                </a:lnTo>
                <a:lnTo>
                  <a:pt x="85" y="33"/>
                </a:lnTo>
                <a:lnTo>
                  <a:pt x="90" y="40"/>
                </a:lnTo>
                <a:lnTo>
                  <a:pt x="93" y="48"/>
                </a:lnTo>
                <a:lnTo>
                  <a:pt x="98" y="54"/>
                </a:lnTo>
                <a:lnTo>
                  <a:pt x="100" y="58"/>
                </a:lnTo>
                <a:lnTo>
                  <a:pt x="101" y="59"/>
                </a:lnTo>
                <a:lnTo>
                  <a:pt x="122" y="59"/>
                </a:lnTo>
                <a:close/>
              </a:path>
            </a:pathLst>
          </a:custGeom>
          <a:solidFill>
            <a:schemeClr val="bg1">
              <a:lumMod val="95000"/>
            </a:schemeClr>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210" name="Freeform 158">
            <a:extLst>
              <a:ext uri="{FF2B5EF4-FFF2-40B4-BE49-F238E27FC236}">
                <a16:creationId xmlns:a16="http://schemas.microsoft.com/office/drawing/2014/main" id="{7C26C295-1F88-4289-9450-28319F17A7AB}"/>
              </a:ext>
            </a:extLst>
          </p:cNvPr>
          <p:cNvSpPr>
            <a:spLocks/>
          </p:cNvSpPr>
          <p:nvPr/>
        </p:nvSpPr>
        <p:spPr bwMode="auto">
          <a:xfrm>
            <a:off x="2070552" y="2070612"/>
            <a:ext cx="495026" cy="330892"/>
          </a:xfrm>
          <a:custGeom>
            <a:avLst/>
            <a:gdLst>
              <a:gd name="T0" fmla="*/ 2147483647 w 556"/>
              <a:gd name="T1" fmla="*/ 2147483647 h 395"/>
              <a:gd name="T2" fmla="*/ 2147483647 w 556"/>
              <a:gd name="T3" fmla="*/ 2147483647 h 395"/>
              <a:gd name="T4" fmla="*/ 2147483647 w 556"/>
              <a:gd name="T5" fmla="*/ 2147483647 h 395"/>
              <a:gd name="T6" fmla="*/ 2147483647 w 556"/>
              <a:gd name="T7" fmla="*/ 2147483647 h 395"/>
              <a:gd name="T8" fmla="*/ 2147483647 w 556"/>
              <a:gd name="T9" fmla="*/ 2147483647 h 395"/>
              <a:gd name="T10" fmla="*/ 2147483647 w 556"/>
              <a:gd name="T11" fmla="*/ 2147483647 h 395"/>
              <a:gd name="T12" fmla="*/ 2147483647 w 556"/>
              <a:gd name="T13" fmla="*/ 2147483647 h 395"/>
              <a:gd name="T14" fmla="*/ 2147483647 w 556"/>
              <a:gd name="T15" fmla="*/ 2147483647 h 395"/>
              <a:gd name="T16" fmla="*/ 2147483647 w 556"/>
              <a:gd name="T17" fmla="*/ 2147483647 h 395"/>
              <a:gd name="T18" fmla="*/ 2147483647 w 556"/>
              <a:gd name="T19" fmla="*/ 2147483647 h 395"/>
              <a:gd name="T20" fmla="*/ 2147483647 w 556"/>
              <a:gd name="T21" fmla="*/ 2147483647 h 395"/>
              <a:gd name="T22" fmla="*/ 2147483647 w 556"/>
              <a:gd name="T23" fmla="*/ 2147483647 h 395"/>
              <a:gd name="T24" fmla="*/ 2147483647 w 556"/>
              <a:gd name="T25" fmla="*/ 2147483647 h 395"/>
              <a:gd name="T26" fmla="*/ 2147483647 w 556"/>
              <a:gd name="T27" fmla="*/ 2147483647 h 395"/>
              <a:gd name="T28" fmla="*/ 2147483647 w 556"/>
              <a:gd name="T29" fmla="*/ 2147483647 h 395"/>
              <a:gd name="T30" fmla="*/ 2147483647 w 556"/>
              <a:gd name="T31" fmla="*/ 2147483647 h 395"/>
              <a:gd name="T32" fmla="*/ 2147483647 w 556"/>
              <a:gd name="T33" fmla="*/ 2147483647 h 395"/>
              <a:gd name="T34" fmla="*/ 2147483647 w 556"/>
              <a:gd name="T35" fmla="*/ 2147483647 h 395"/>
              <a:gd name="T36" fmla="*/ 2147483647 w 556"/>
              <a:gd name="T37" fmla="*/ 2147483647 h 395"/>
              <a:gd name="T38" fmla="*/ 2147483647 w 556"/>
              <a:gd name="T39" fmla="*/ 2147483647 h 395"/>
              <a:gd name="T40" fmla="*/ 2147483647 w 556"/>
              <a:gd name="T41" fmla="*/ 2147483647 h 395"/>
              <a:gd name="T42" fmla="*/ 2147483647 w 556"/>
              <a:gd name="T43" fmla="*/ 2147483647 h 395"/>
              <a:gd name="T44" fmla="*/ 2147483647 w 556"/>
              <a:gd name="T45" fmla="*/ 2147483647 h 395"/>
              <a:gd name="T46" fmla="*/ 2147483647 w 556"/>
              <a:gd name="T47" fmla="*/ 2147483647 h 395"/>
              <a:gd name="T48" fmla="*/ 2147483647 w 556"/>
              <a:gd name="T49" fmla="*/ 2147483647 h 395"/>
              <a:gd name="T50" fmla="*/ 0 w 556"/>
              <a:gd name="T51" fmla="*/ 2147483647 h 395"/>
              <a:gd name="T52" fmla="*/ 2147483647 w 556"/>
              <a:gd name="T53" fmla="*/ 2147483647 h 395"/>
              <a:gd name="T54" fmla="*/ 2147483647 w 556"/>
              <a:gd name="T55" fmla="*/ 2147483647 h 395"/>
              <a:gd name="T56" fmla="*/ 2147483647 w 556"/>
              <a:gd name="T57" fmla="*/ 2147483647 h 395"/>
              <a:gd name="T58" fmla="*/ 2147483647 w 556"/>
              <a:gd name="T59" fmla="*/ 2147483647 h 395"/>
              <a:gd name="T60" fmla="*/ 2147483647 w 556"/>
              <a:gd name="T61" fmla="*/ 2147483647 h 395"/>
              <a:gd name="T62" fmla="*/ 2147483647 w 556"/>
              <a:gd name="T63" fmla="*/ 2147483647 h 395"/>
              <a:gd name="T64" fmla="*/ 2147483647 w 556"/>
              <a:gd name="T65" fmla="*/ 2147483647 h 395"/>
              <a:gd name="T66" fmla="*/ 2147483647 w 556"/>
              <a:gd name="T67" fmla="*/ 2147483647 h 395"/>
              <a:gd name="T68" fmla="*/ 2147483647 w 556"/>
              <a:gd name="T69" fmla="*/ 2147483647 h 395"/>
              <a:gd name="T70" fmla="*/ 2147483647 w 556"/>
              <a:gd name="T71" fmla="*/ 2147483647 h 395"/>
              <a:gd name="T72" fmla="*/ 2147483647 w 556"/>
              <a:gd name="T73" fmla="*/ 2147483647 h 395"/>
              <a:gd name="T74" fmla="*/ 2147483647 w 556"/>
              <a:gd name="T75" fmla="*/ 2147483647 h 395"/>
              <a:gd name="T76" fmla="*/ 2147483647 w 556"/>
              <a:gd name="T77" fmla="*/ 2147483647 h 395"/>
              <a:gd name="T78" fmla="*/ 2147483647 w 556"/>
              <a:gd name="T79" fmla="*/ 2147483647 h 395"/>
              <a:gd name="T80" fmla="*/ 2147483647 w 556"/>
              <a:gd name="T81" fmla="*/ 2147483647 h 395"/>
              <a:gd name="T82" fmla="*/ 2147483647 w 556"/>
              <a:gd name="T83" fmla="*/ 2147483647 h 395"/>
              <a:gd name="T84" fmla="*/ 2147483647 w 556"/>
              <a:gd name="T85" fmla="*/ 2147483647 h 395"/>
              <a:gd name="T86" fmla="*/ 2147483647 w 556"/>
              <a:gd name="T87" fmla="*/ 2147483647 h 395"/>
              <a:gd name="T88" fmla="*/ 2147483647 w 556"/>
              <a:gd name="T89" fmla="*/ 2147483647 h 395"/>
              <a:gd name="T90" fmla="*/ 2147483647 w 556"/>
              <a:gd name="T91" fmla="*/ 2147483647 h 395"/>
              <a:gd name="T92" fmla="*/ 2147483647 w 556"/>
              <a:gd name="T93" fmla="*/ 2147483647 h 395"/>
              <a:gd name="T94" fmla="*/ 2147483647 w 556"/>
              <a:gd name="T95" fmla="*/ 2147483647 h 395"/>
              <a:gd name="T96" fmla="*/ 2147483647 w 556"/>
              <a:gd name="T97" fmla="*/ 2147483647 h 395"/>
              <a:gd name="T98" fmla="*/ 2147483647 w 556"/>
              <a:gd name="T99" fmla="*/ 2147483647 h 395"/>
              <a:gd name="T100" fmla="*/ 2147483647 w 556"/>
              <a:gd name="T101" fmla="*/ 2147483647 h 395"/>
              <a:gd name="T102" fmla="*/ 2147483647 w 556"/>
              <a:gd name="T103" fmla="*/ 2147483647 h 395"/>
              <a:gd name="T104" fmla="*/ 2147483647 w 556"/>
              <a:gd name="T105" fmla="*/ 2147483647 h 395"/>
              <a:gd name="T106" fmla="*/ 2147483647 w 556"/>
              <a:gd name="T107" fmla="*/ 2147483647 h 395"/>
              <a:gd name="T108" fmla="*/ 2147483647 w 556"/>
              <a:gd name="T109" fmla="*/ 2147483647 h 395"/>
              <a:gd name="T110" fmla="*/ 2147483647 w 556"/>
              <a:gd name="T111" fmla="*/ 2147483647 h 395"/>
              <a:gd name="T112" fmla="*/ 2147483647 w 556"/>
              <a:gd name="T113" fmla="*/ 2147483647 h 395"/>
              <a:gd name="T114" fmla="*/ 2147483647 w 556"/>
              <a:gd name="T115" fmla="*/ 2147483647 h 395"/>
              <a:gd name="T116" fmla="*/ 2147483647 w 556"/>
              <a:gd name="T117" fmla="*/ 2147483647 h 395"/>
              <a:gd name="T118" fmla="*/ 2147483647 w 556"/>
              <a:gd name="T119" fmla="*/ 2147483647 h 395"/>
              <a:gd name="T120" fmla="*/ 2147483647 w 556"/>
              <a:gd name="T121" fmla="*/ 2147483647 h 395"/>
              <a:gd name="T122" fmla="*/ 2147483647 w 556"/>
              <a:gd name="T123" fmla="*/ 2147483647 h 395"/>
              <a:gd name="T124" fmla="*/ 2147483647 w 556"/>
              <a:gd name="T125" fmla="*/ 2147483647 h 39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556" h="395">
                <a:moveTo>
                  <a:pt x="539" y="379"/>
                </a:moveTo>
                <a:lnTo>
                  <a:pt x="540" y="380"/>
                </a:lnTo>
                <a:lnTo>
                  <a:pt x="542" y="383"/>
                </a:lnTo>
                <a:lnTo>
                  <a:pt x="541" y="387"/>
                </a:lnTo>
                <a:lnTo>
                  <a:pt x="533" y="388"/>
                </a:lnTo>
                <a:lnTo>
                  <a:pt x="527" y="388"/>
                </a:lnTo>
                <a:lnTo>
                  <a:pt x="523" y="387"/>
                </a:lnTo>
                <a:lnTo>
                  <a:pt x="518" y="387"/>
                </a:lnTo>
                <a:lnTo>
                  <a:pt x="514" y="388"/>
                </a:lnTo>
                <a:lnTo>
                  <a:pt x="510" y="388"/>
                </a:lnTo>
                <a:lnTo>
                  <a:pt x="506" y="389"/>
                </a:lnTo>
                <a:lnTo>
                  <a:pt x="501" y="390"/>
                </a:lnTo>
                <a:lnTo>
                  <a:pt x="495" y="392"/>
                </a:lnTo>
                <a:lnTo>
                  <a:pt x="488" y="393"/>
                </a:lnTo>
                <a:lnTo>
                  <a:pt x="482" y="394"/>
                </a:lnTo>
                <a:lnTo>
                  <a:pt x="478" y="395"/>
                </a:lnTo>
                <a:lnTo>
                  <a:pt x="473" y="395"/>
                </a:lnTo>
                <a:lnTo>
                  <a:pt x="468" y="395"/>
                </a:lnTo>
                <a:lnTo>
                  <a:pt x="464" y="394"/>
                </a:lnTo>
                <a:lnTo>
                  <a:pt x="459" y="394"/>
                </a:lnTo>
                <a:lnTo>
                  <a:pt x="453" y="393"/>
                </a:lnTo>
                <a:lnTo>
                  <a:pt x="449" y="393"/>
                </a:lnTo>
                <a:lnTo>
                  <a:pt x="444" y="393"/>
                </a:lnTo>
                <a:lnTo>
                  <a:pt x="440" y="394"/>
                </a:lnTo>
                <a:lnTo>
                  <a:pt x="435" y="395"/>
                </a:lnTo>
                <a:lnTo>
                  <a:pt x="430" y="395"/>
                </a:lnTo>
                <a:lnTo>
                  <a:pt x="427" y="395"/>
                </a:lnTo>
                <a:lnTo>
                  <a:pt x="422" y="394"/>
                </a:lnTo>
                <a:lnTo>
                  <a:pt x="419" y="392"/>
                </a:lnTo>
                <a:lnTo>
                  <a:pt x="414" y="386"/>
                </a:lnTo>
                <a:lnTo>
                  <a:pt x="413" y="380"/>
                </a:lnTo>
                <a:lnTo>
                  <a:pt x="409" y="375"/>
                </a:lnTo>
                <a:lnTo>
                  <a:pt x="397" y="372"/>
                </a:lnTo>
                <a:lnTo>
                  <a:pt x="389" y="371"/>
                </a:lnTo>
                <a:lnTo>
                  <a:pt x="382" y="368"/>
                </a:lnTo>
                <a:lnTo>
                  <a:pt x="376" y="366"/>
                </a:lnTo>
                <a:lnTo>
                  <a:pt x="372" y="364"/>
                </a:lnTo>
                <a:lnTo>
                  <a:pt x="368" y="362"/>
                </a:lnTo>
                <a:lnTo>
                  <a:pt x="365" y="359"/>
                </a:lnTo>
                <a:lnTo>
                  <a:pt x="362" y="358"/>
                </a:lnTo>
                <a:lnTo>
                  <a:pt x="359" y="356"/>
                </a:lnTo>
                <a:lnTo>
                  <a:pt x="354" y="352"/>
                </a:lnTo>
                <a:lnTo>
                  <a:pt x="350" y="351"/>
                </a:lnTo>
                <a:lnTo>
                  <a:pt x="344" y="352"/>
                </a:lnTo>
                <a:lnTo>
                  <a:pt x="335" y="357"/>
                </a:lnTo>
                <a:lnTo>
                  <a:pt x="324" y="362"/>
                </a:lnTo>
                <a:lnTo>
                  <a:pt x="316" y="363"/>
                </a:lnTo>
                <a:lnTo>
                  <a:pt x="309" y="365"/>
                </a:lnTo>
                <a:lnTo>
                  <a:pt x="304" y="370"/>
                </a:lnTo>
                <a:lnTo>
                  <a:pt x="297" y="377"/>
                </a:lnTo>
                <a:lnTo>
                  <a:pt x="290" y="381"/>
                </a:lnTo>
                <a:lnTo>
                  <a:pt x="283" y="381"/>
                </a:lnTo>
                <a:lnTo>
                  <a:pt x="276" y="377"/>
                </a:lnTo>
                <a:lnTo>
                  <a:pt x="271" y="373"/>
                </a:lnTo>
                <a:lnTo>
                  <a:pt x="267" y="370"/>
                </a:lnTo>
                <a:lnTo>
                  <a:pt x="262" y="366"/>
                </a:lnTo>
                <a:lnTo>
                  <a:pt x="259" y="363"/>
                </a:lnTo>
                <a:lnTo>
                  <a:pt x="256" y="358"/>
                </a:lnTo>
                <a:lnTo>
                  <a:pt x="256" y="355"/>
                </a:lnTo>
                <a:lnTo>
                  <a:pt x="260" y="350"/>
                </a:lnTo>
                <a:lnTo>
                  <a:pt x="268" y="344"/>
                </a:lnTo>
                <a:lnTo>
                  <a:pt x="277" y="340"/>
                </a:lnTo>
                <a:lnTo>
                  <a:pt x="283" y="337"/>
                </a:lnTo>
                <a:lnTo>
                  <a:pt x="288" y="337"/>
                </a:lnTo>
                <a:lnTo>
                  <a:pt x="291" y="337"/>
                </a:lnTo>
                <a:lnTo>
                  <a:pt x="293" y="337"/>
                </a:lnTo>
                <a:lnTo>
                  <a:pt x="296" y="336"/>
                </a:lnTo>
                <a:lnTo>
                  <a:pt x="300" y="334"/>
                </a:lnTo>
                <a:lnTo>
                  <a:pt x="305" y="329"/>
                </a:lnTo>
                <a:lnTo>
                  <a:pt x="316" y="320"/>
                </a:lnTo>
                <a:lnTo>
                  <a:pt x="326" y="313"/>
                </a:lnTo>
                <a:lnTo>
                  <a:pt x="330" y="307"/>
                </a:lnTo>
                <a:lnTo>
                  <a:pt x="327" y="301"/>
                </a:lnTo>
                <a:lnTo>
                  <a:pt x="318" y="295"/>
                </a:lnTo>
                <a:lnTo>
                  <a:pt x="308" y="292"/>
                </a:lnTo>
                <a:lnTo>
                  <a:pt x="305" y="287"/>
                </a:lnTo>
                <a:lnTo>
                  <a:pt x="309" y="273"/>
                </a:lnTo>
                <a:lnTo>
                  <a:pt x="320" y="258"/>
                </a:lnTo>
                <a:lnTo>
                  <a:pt x="328" y="246"/>
                </a:lnTo>
                <a:lnTo>
                  <a:pt x="327" y="235"/>
                </a:lnTo>
                <a:lnTo>
                  <a:pt x="315" y="218"/>
                </a:lnTo>
                <a:lnTo>
                  <a:pt x="306" y="208"/>
                </a:lnTo>
                <a:lnTo>
                  <a:pt x="297" y="200"/>
                </a:lnTo>
                <a:lnTo>
                  <a:pt x="289" y="193"/>
                </a:lnTo>
                <a:lnTo>
                  <a:pt x="282" y="188"/>
                </a:lnTo>
                <a:lnTo>
                  <a:pt x="274" y="183"/>
                </a:lnTo>
                <a:lnTo>
                  <a:pt x="267" y="180"/>
                </a:lnTo>
                <a:lnTo>
                  <a:pt x="260" y="176"/>
                </a:lnTo>
                <a:lnTo>
                  <a:pt x="252" y="173"/>
                </a:lnTo>
                <a:lnTo>
                  <a:pt x="244" y="169"/>
                </a:lnTo>
                <a:lnTo>
                  <a:pt x="236" y="166"/>
                </a:lnTo>
                <a:lnTo>
                  <a:pt x="228" y="161"/>
                </a:lnTo>
                <a:lnTo>
                  <a:pt x="221" y="156"/>
                </a:lnTo>
                <a:lnTo>
                  <a:pt x="214" y="152"/>
                </a:lnTo>
                <a:lnTo>
                  <a:pt x="208" y="148"/>
                </a:lnTo>
                <a:lnTo>
                  <a:pt x="202" y="145"/>
                </a:lnTo>
                <a:lnTo>
                  <a:pt x="199" y="142"/>
                </a:lnTo>
                <a:lnTo>
                  <a:pt x="191" y="137"/>
                </a:lnTo>
                <a:lnTo>
                  <a:pt x="183" y="132"/>
                </a:lnTo>
                <a:lnTo>
                  <a:pt x="178" y="131"/>
                </a:lnTo>
                <a:lnTo>
                  <a:pt x="179" y="137"/>
                </a:lnTo>
                <a:lnTo>
                  <a:pt x="185" y="146"/>
                </a:lnTo>
                <a:lnTo>
                  <a:pt x="186" y="152"/>
                </a:lnTo>
                <a:lnTo>
                  <a:pt x="183" y="155"/>
                </a:lnTo>
                <a:lnTo>
                  <a:pt x="171" y="155"/>
                </a:lnTo>
                <a:lnTo>
                  <a:pt x="163" y="155"/>
                </a:lnTo>
                <a:lnTo>
                  <a:pt x="159" y="155"/>
                </a:lnTo>
                <a:lnTo>
                  <a:pt x="154" y="156"/>
                </a:lnTo>
                <a:lnTo>
                  <a:pt x="151" y="159"/>
                </a:lnTo>
                <a:lnTo>
                  <a:pt x="147" y="161"/>
                </a:lnTo>
                <a:lnTo>
                  <a:pt x="142" y="162"/>
                </a:lnTo>
                <a:lnTo>
                  <a:pt x="138" y="163"/>
                </a:lnTo>
                <a:lnTo>
                  <a:pt x="131" y="165"/>
                </a:lnTo>
                <a:lnTo>
                  <a:pt x="124" y="166"/>
                </a:lnTo>
                <a:lnTo>
                  <a:pt x="118" y="167"/>
                </a:lnTo>
                <a:lnTo>
                  <a:pt x="114" y="168"/>
                </a:lnTo>
                <a:lnTo>
                  <a:pt x="110" y="169"/>
                </a:lnTo>
                <a:lnTo>
                  <a:pt x="106" y="170"/>
                </a:lnTo>
                <a:lnTo>
                  <a:pt x="101" y="170"/>
                </a:lnTo>
                <a:lnTo>
                  <a:pt x="95" y="170"/>
                </a:lnTo>
                <a:lnTo>
                  <a:pt x="87" y="169"/>
                </a:lnTo>
                <a:lnTo>
                  <a:pt x="74" y="166"/>
                </a:lnTo>
                <a:lnTo>
                  <a:pt x="70" y="162"/>
                </a:lnTo>
                <a:lnTo>
                  <a:pt x="66" y="160"/>
                </a:lnTo>
                <a:lnTo>
                  <a:pt x="60" y="161"/>
                </a:lnTo>
                <a:lnTo>
                  <a:pt x="51" y="166"/>
                </a:lnTo>
                <a:lnTo>
                  <a:pt x="47" y="168"/>
                </a:lnTo>
                <a:lnTo>
                  <a:pt x="43" y="168"/>
                </a:lnTo>
                <a:lnTo>
                  <a:pt x="35" y="163"/>
                </a:lnTo>
                <a:lnTo>
                  <a:pt x="30" y="160"/>
                </a:lnTo>
                <a:lnTo>
                  <a:pt x="24" y="156"/>
                </a:lnTo>
                <a:lnTo>
                  <a:pt x="18" y="153"/>
                </a:lnTo>
                <a:lnTo>
                  <a:pt x="13" y="151"/>
                </a:lnTo>
                <a:lnTo>
                  <a:pt x="10" y="148"/>
                </a:lnTo>
                <a:lnTo>
                  <a:pt x="9" y="145"/>
                </a:lnTo>
                <a:lnTo>
                  <a:pt x="11" y="143"/>
                </a:lnTo>
                <a:lnTo>
                  <a:pt x="16" y="140"/>
                </a:lnTo>
                <a:lnTo>
                  <a:pt x="23" y="138"/>
                </a:lnTo>
                <a:lnTo>
                  <a:pt x="30" y="137"/>
                </a:lnTo>
                <a:lnTo>
                  <a:pt x="36" y="136"/>
                </a:lnTo>
                <a:lnTo>
                  <a:pt x="41" y="135"/>
                </a:lnTo>
                <a:lnTo>
                  <a:pt x="45" y="133"/>
                </a:lnTo>
                <a:lnTo>
                  <a:pt x="45" y="132"/>
                </a:lnTo>
                <a:lnTo>
                  <a:pt x="42" y="130"/>
                </a:lnTo>
                <a:lnTo>
                  <a:pt x="35" y="128"/>
                </a:lnTo>
                <a:lnTo>
                  <a:pt x="27" y="125"/>
                </a:lnTo>
                <a:lnTo>
                  <a:pt x="19" y="123"/>
                </a:lnTo>
                <a:lnTo>
                  <a:pt x="13" y="122"/>
                </a:lnTo>
                <a:lnTo>
                  <a:pt x="9" y="121"/>
                </a:lnTo>
                <a:lnTo>
                  <a:pt x="4" y="118"/>
                </a:lnTo>
                <a:lnTo>
                  <a:pt x="2" y="116"/>
                </a:lnTo>
                <a:lnTo>
                  <a:pt x="0" y="112"/>
                </a:lnTo>
                <a:lnTo>
                  <a:pt x="0" y="105"/>
                </a:lnTo>
                <a:lnTo>
                  <a:pt x="0" y="93"/>
                </a:lnTo>
                <a:lnTo>
                  <a:pt x="0" y="85"/>
                </a:lnTo>
                <a:lnTo>
                  <a:pt x="0" y="76"/>
                </a:lnTo>
                <a:lnTo>
                  <a:pt x="1" y="60"/>
                </a:lnTo>
                <a:lnTo>
                  <a:pt x="5" y="39"/>
                </a:lnTo>
                <a:lnTo>
                  <a:pt x="12" y="21"/>
                </a:lnTo>
                <a:lnTo>
                  <a:pt x="22" y="9"/>
                </a:lnTo>
                <a:lnTo>
                  <a:pt x="31" y="3"/>
                </a:lnTo>
                <a:lnTo>
                  <a:pt x="39" y="3"/>
                </a:lnTo>
                <a:lnTo>
                  <a:pt x="46" y="6"/>
                </a:lnTo>
                <a:lnTo>
                  <a:pt x="50" y="10"/>
                </a:lnTo>
                <a:lnTo>
                  <a:pt x="49" y="19"/>
                </a:lnTo>
                <a:lnTo>
                  <a:pt x="43" y="40"/>
                </a:lnTo>
                <a:lnTo>
                  <a:pt x="42" y="56"/>
                </a:lnTo>
                <a:lnTo>
                  <a:pt x="45" y="70"/>
                </a:lnTo>
                <a:lnTo>
                  <a:pt x="50" y="80"/>
                </a:lnTo>
                <a:lnTo>
                  <a:pt x="56" y="90"/>
                </a:lnTo>
                <a:lnTo>
                  <a:pt x="62" y="97"/>
                </a:lnTo>
                <a:lnTo>
                  <a:pt x="68" y="102"/>
                </a:lnTo>
                <a:lnTo>
                  <a:pt x="71" y="108"/>
                </a:lnTo>
                <a:lnTo>
                  <a:pt x="70" y="107"/>
                </a:lnTo>
                <a:lnTo>
                  <a:pt x="63" y="87"/>
                </a:lnTo>
                <a:lnTo>
                  <a:pt x="56" y="62"/>
                </a:lnTo>
                <a:lnTo>
                  <a:pt x="55" y="41"/>
                </a:lnTo>
                <a:lnTo>
                  <a:pt x="58" y="26"/>
                </a:lnTo>
                <a:lnTo>
                  <a:pt x="62" y="12"/>
                </a:lnTo>
                <a:lnTo>
                  <a:pt x="69" y="3"/>
                </a:lnTo>
                <a:lnTo>
                  <a:pt x="79" y="0"/>
                </a:lnTo>
                <a:lnTo>
                  <a:pt x="91" y="2"/>
                </a:lnTo>
                <a:lnTo>
                  <a:pt x="100" y="7"/>
                </a:lnTo>
                <a:lnTo>
                  <a:pt x="106" y="14"/>
                </a:lnTo>
                <a:lnTo>
                  <a:pt x="109" y="21"/>
                </a:lnTo>
                <a:lnTo>
                  <a:pt x="111" y="26"/>
                </a:lnTo>
                <a:lnTo>
                  <a:pt x="114" y="32"/>
                </a:lnTo>
                <a:lnTo>
                  <a:pt x="115" y="39"/>
                </a:lnTo>
                <a:lnTo>
                  <a:pt x="116" y="47"/>
                </a:lnTo>
                <a:lnTo>
                  <a:pt x="118" y="53"/>
                </a:lnTo>
                <a:lnTo>
                  <a:pt x="124" y="54"/>
                </a:lnTo>
                <a:lnTo>
                  <a:pt x="132" y="52"/>
                </a:lnTo>
                <a:lnTo>
                  <a:pt x="140" y="47"/>
                </a:lnTo>
                <a:lnTo>
                  <a:pt x="146" y="41"/>
                </a:lnTo>
                <a:lnTo>
                  <a:pt x="147" y="36"/>
                </a:lnTo>
                <a:lnTo>
                  <a:pt x="149" y="31"/>
                </a:lnTo>
                <a:lnTo>
                  <a:pt x="156" y="27"/>
                </a:lnTo>
                <a:lnTo>
                  <a:pt x="164" y="23"/>
                </a:lnTo>
                <a:lnTo>
                  <a:pt x="169" y="19"/>
                </a:lnTo>
                <a:lnTo>
                  <a:pt x="175" y="19"/>
                </a:lnTo>
                <a:lnTo>
                  <a:pt x="185" y="24"/>
                </a:lnTo>
                <a:lnTo>
                  <a:pt x="197" y="32"/>
                </a:lnTo>
                <a:lnTo>
                  <a:pt x="202" y="38"/>
                </a:lnTo>
                <a:lnTo>
                  <a:pt x="206" y="44"/>
                </a:lnTo>
                <a:lnTo>
                  <a:pt x="209" y="49"/>
                </a:lnTo>
                <a:lnTo>
                  <a:pt x="214" y="55"/>
                </a:lnTo>
                <a:lnTo>
                  <a:pt x="221" y="60"/>
                </a:lnTo>
                <a:lnTo>
                  <a:pt x="227" y="61"/>
                </a:lnTo>
                <a:lnTo>
                  <a:pt x="231" y="56"/>
                </a:lnTo>
                <a:lnTo>
                  <a:pt x="237" y="49"/>
                </a:lnTo>
                <a:lnTo>
                  <a:pt x="246" y="46"/>
                </a:lnTo>
                <a:lnTo>
                  <a:pt x="256" y="46"/>
                </a:lnTo>
                <a:lnTo>
                  <a:pt x="263" y="49"/>
                </a:lnTo>
                <a:lnTo>
                  <a:pt x="266" y="54"/>
                </a:lnTo>
                <a:lnTo>
                  <a:pt x="268" y="56"/>
                </a:lnTo>
                <a:lnTo>
                  <a:pt x="271" y="59"/>
                </a:lnTo>
                <a:lnTo>
                  <a:pt x="281" y="61"/>
                </a:lnTo>
                <a:lnTo>
                  <a:pt x="288" y="62"/>
                </a:lnTo>
                <a:lnTo>
                  <a:pt x="296" y="62"/>
                </a:lnTo>
                <a:lnTo>
                  <a:pt x="304" y="63"/>
                </a:lnTo>
                <a:lnTo>
                  <a:pt x="311" y="63"/>
                </a:lnTo>
                <a:lnTo>
                  <a:pt x="318" y="63"/>
                </a:lnTo>
                <a:lnTo>
                  <a:pt x="321" y="64"/>
                </a:lnTo>
                <a:lnTo>
                  <a:pt x="323" y="67"/>
                </a:lnTo>
                <a:lnTo>
                  <a:pt x="321" y="69"/>
                </a:lnTo>
                <a:lnTo>
                  <a:pt x="319" y="72"/>
                </a:lnTo>
                <a:lnTo>
                  <a:pt x="322" y="72"/>
                </a:lnTo>
                <a:lnTo>
                  <a:pt x="329" y="72"/>
                </a:lnTo>
                <a:lnTo>
                  <a:pt x="335" y="74"/>
                </a:lnTo>
                <a:lnTo>
                  <a:pt x="339" y="78"/>
                </a:lnTo>
                <a:lnTo>
                  <a:pt x="345" y="83"/>
                </a:lnTo>
                <a:lnTo>
                  <a:pt x="349" y="86"/>
                </a:lnTo>
                <a:lnTo>
                  <a:pt x="351" y="87"/>
                </a:lnTo>
                <a:lnTo>
                  <a:pt x="350" y="87"/>
                </a:lnTo>
                <a:lnTo>
                  <a:pt x="345" y="89"/>
                </a:lnTo>
                <a:lnTo>
                  <a:pt x="342" y="91"/>
                </a:lnTo>
                <a:lnTo>
                  <a:pt x="339" y="93"/>
                </a:lnTo>
                <a:lnTo>
                  <a:pt x="343" y="97"/>
                </a:lnTo>
                <a:lnTo>
                  <a:pt x="352" y="100"/>
                </a:lnTo>
                <a:lnTo>
                  <a:pt x="361" y="102"/>
                </a:lnTo>
                <a:lnTo>
                  <a:pt x="361" y="105"/>
                </a:lnTo>
                <a:lnTo>
                  <a:pt x="357" y="107"/>
                </a:lnTo>
                <a:lnTo>
                  <a:pt x="353" y="108"/>
                </a:lnTo>
                <a:lnTo>
                  <a:pt x="351" y="110"/>
                </a:lnTo>
                <a:lnTo>
                  <a:pt x="351" y="115"/>
                </a:lnTo>
                <a:lnTo>
                  <a:pt x="350" y="118"/>
                </a:lnTo>
                <a:lnTo>
                  <a:pt x="349" y="123"/>
                </a:lnTo>
                <a:lnTo>
                  <a:pt x="349" y="127"/>
                </a:lnTo>
                <a:lnTo>
                  <a:pt x="353" y="132"/>
                </a:lnTo>
                <a:lnTo>
                  <a:pt x="361" y="135"/>
                </a:lnTo>
                <a:lnTo>
                  <a:pt x="371" y="133"/>
                </a:lnTo>
                <a:lnTo>
                  <a:pt x="377" y="133"/>
                </a:lnTo>
                <a:lnTo>
                  <a:pt x="384" y="136"/>
                </a:lnTo>
                <a:lnTo>
                  <a:pt x="392" y="143"/>
                </a:lnTo>
                <a:lnTo>
                  <a:pt x="400" y="150"/>
                </a:lnTo>
                <a:lnTo>
                  <a:pt x="407" y="152"/>
                </a:lnTo>
                <a:lnTo>
                  <a:pt x="409" y="150"/>
                </a:lnTo>
                <a:lnTo>
                  <a:pt x="406" y="144"/>
                </a:lnTo>
                <a:lnTo>
                  <a:pt x="403" y="139"/>
                </a:lnTo>
                <a:lnTo>
                  <a:pt x="403" y="137"/>
                </a:lnTo>
                <a:lnTo>
                  <a:pt x="409" y="139"/>
                </a:lnTo>
                <a:lnTo>
                  <a:pt x="414" y="140"/>
                </a:lnTo>
                <a:lnTo>
                  <a:pt x="421" y="142"/>
                </a:lnTo>
                <a:lnTo>
                  <a:pt x="429" y="143"/>
                </a:lnTo>
                <a:lnTo>
                  <a:pt x="436" y="143"/>
                </a:lnTo>
                <a:lnTo>
                  <a:pt x="442" y="144"/>
                </a:lnTo>
                <a:lnTo>
                  <a:pt x="447" y="145"/>
                </a:lnTo>
                <a:lnTo>
                  <a:pt x="450" y="146"/>
                </a:lnTo>
                <a:lnTo>
                  <a:pt x="451" y="148"/>
                </a:lnTo>
                <a:lnTo>
                  <a:pt x="450" y="152"/>
                </a:lnTo>
                <a:lnTo>
                  <a:pt x="451" y="154"/>
                </a:lnTo>
                <a:lnTo>
                  <a:pt x="453" y="155"/>
                </a:lnTo>
                <a:lnTo>
                  <a:pt x="457" y="155"/>
                </a:lnTo>
                <a:lnTo>
                  <a:pt x="461" y="155"/>
                </a:lnTo>
                <a:lnTo>
                  <a:pt x="466" y="153"/>
                </a:lnTo>
                <a:lnTo>
                  <a:pt x="472" y="152"/>
                </a:lnTo>
                <a:lnTo>
                  <a:pt x="480" y="152"/>
                </a:lnTo>
                <a:lnTo>
                  <a:pt x="490" y="153"/>
                </a:lnTo>
                <a:lnTo>
                  <a:pt x="501" y="154"/>
                </a:lnTo>
                <a:lnTo>
                  <a:pt x="509" y="158"/>
                </a:lnTo>
                <a:lnTo>
                  <a:pt x="511" y="163"/>
                </a:lnTo>
                <a:lnTo>
                  <a:pt x="508" y="169"/>
                </a:lnTo>
                <a:lnTo>
                  <a:pt x="501" y="173"/>
                </a:lnTo>
                <a:lnTo>
                  <a:pt x="496" y="176"/>
                </a:lnTo>
                <a:lnTo>
                  <a:pt x="496" y="180"/>
                </a:lnTo>
                <a:lnTo>
                  <a:pt x="501" y="183"/>
                </a:lnTo>
                <a:lnTo>
                  <a:pt x="505" y="186"/>
                </a:lnTo>
                <a:lnTo>
                  <a:pt x="510" y="191"/>
                </a:lnTo>
                <a:lnTo>
                  <a:pt x="511" y="196"/>
                </a:lnTo>
                <a:lnTo>
                  <a:pt x="511" y="200"/>
                </a:lnTo>
                <a:lnTo>
                  <a:pt x="509" y="204"/>
                </a:lnTo>
                <a:lnTo>
                  <a:pt x="505" y="207"/>
                </a:lnTo>
                <a:lnTo>
                  <a:pt x="501" y="209"/>
                </a:lnTo>
                <a:lnTo>
                  <a:pt x="497" y="212"/>
                </a:lnTo>
                <a:lnTo>
                  <a:pt x="497" y="214"/>
                </a:lnTo>
                <a:lnTo>
                  <a:pt x="499" y="219"/>
                </a:lnTo>
                <a:lnTo>
                  <a:pt x="505" y="223"/>
                </a:lnTo>
                <a:lnTo>
                  <a:pt x="511" y="228"/>
                </a:lnTo>
                <a:lnTo>
                  <a:pt x="514" y="234"/>
                </a:lnTo>
                <a:lnTo>
                  <a:pt x="514" y="239"/>
                </a:lnTo>
                <a:lnTo>
                  <a:pt x="511" y="244"/>
                </a:lnTo>
                <a:lnTo>
                  <a:pt x="506" y="248"/>
                </a:lnTo>
                <a:lnTo>
                  <a:pt x="503" y="249"/>
                </a:lnTo>
                <a:lnTo>
                  <a:pt x="501" y="249"/>
                </a:lnTo>
                <a:lnTo>
                  <a:pt x="495" y="245"/>
                </a:lnTo>
                <a:lnTo>
                  <a:pt x="487" y="242"/>
                </a:lnTo>
                <a:lnTo>
                  <a:pt x="480" y="238"/>
                </a:lnTo>
                <a:lnTo>
                  <a:pt x="474" y="235"/>
                </a:lnTo>
                <a:lnTo>
                  <a:pt x="468" y="231"/>
                </a:lnTo>
                <a:lnTo>
                  <a:pt x="465" y="229"/>
                </a:lnTo>
                <a:lnTo>
                  <a:pt x="460" y="228"/>
                </a:lnTo>
                <a:lnTo>
                  <a:pt x="456" y="226"/>
                </a:lnTo>
                <a:lnTo>
                  <a:pt x="449" y="223"/>
                </a:lnTo>
                <a:lnTo>
                  <a:pt x="440" y="220"/>
                </a:lnTo>
                <a:lnTo>
                  <a:pt x="432" y="219"/>
                </a:lnTo>
                <a:lnTo>
                  <a:pt x="425" y="220"/>
                </a:lnTo>
                <a:lnTo>
                  <a:pt x="421" y="224"/>
                </a:lnTo>
                <a:lnTo>
                  <a:pt x="421" y="230"/>
                </a:lnTo>
                <a:lnTo>
                  <a:pt x="423" y="236"/>
                </a:lnTo>
                <a:lnTo>
                  <a:pt x="428" y="243"/>
                </a:lnTo>
                <a:lnTo>
                  <a:pt x="435" y="251"/>
                </a:lnTo>
                <a:lnTo>
                  <a:pt x="440" y="254"/>
                </a:lnTo>
                <a:lnTo>
                  <a:pt x="443" y="259"/>
                </a:lnTo>
                <a:lnTo>
                  <a:pt x="449" y="262"/>
                </a:lnTo>
                <a:lnTo>
                  <a:pt x="453" y="265"/>
                </a:lnTo>
                <a:lnTo>
                  <a:pt x="459" y="268"/>
                </a:lnTo>
                <a:lnTo>
                  <a:pt x="465" y="271"/>
                </a:lnTo>
                <a:lnTo>
                  <a:pt x="471" y="272"/>
                </a:lnTo>
                <a:lnTo>
                  <a:pt x="476" y="273"/>
                </a:lnTo>
                <a:lnTo>
                  <a:pt x="487" y="275"/>
                </a:lnTo>
                <a:lnTo>
                  <a:pt x="495" y="277"/>
                </a:lnTo>
                <a:lnTo>
                  <a:pt x="501" y="281"/>
                </a:lnTo>
                <a:lnTo>
                  <a:pt x="505" y="286"/>
                </a:lnTo>
                <a:lnTo>
                  <a:pt x="512" y="289"/>
                </a:lnTo>
                <a:lnTo>
                  <a:pt x="520" y="291"/>
                </a:lnTo>
                <a:lnTo>
                  <a:pt x="528" y="294"/>
                </a:lnTo>
                <a:lnTo>
                  <a:pt x="533" y="301"/>
                </a:lnTo>
                <a:lnTo>
                  <a:pt x="534" y="307"/>
                </a:lnTo>
                <a:lnTo>
                  <a:pt x="533" y="311"/>
                </a:lnTo>
                <a:lnTo>
                  <a:pt x="533" y="315"/>
                </a:lnTo>
                <a:lnTo>
                  <a:pt x="536" y="324"/>
                </a:lnTo>
                <a:lnTo>
                  <a:pt x="541" y="332"/>
                </a:lnTo>
                <a:lnTo>
                  <a:pt x="543" y="337"/>
                </a:lnTo>
                <a:lnTo>
                  <a:pt x="544" y="342"/>
                </a:lnTo>
                <a:lnTo>
                  <a:pt x="548" y="345"/>
                </a:lnTo>
                <a:lnTo>
                  <a:pt x="552" y="350"/>
                </a:lnTo>
                <a:lnTo>
                  <a:pt x="556" y="354"/>
                </a:lnTo>
                <a:lnTo>
                  <a:pt x="555" y="357"/>
                </a:lnTo>
                <a:lnTo>
                  <a:pt x="549" y="356"/>
                </a:lnTo>
                <a:lnTo>
                  <a:pt x="544" y="352"/>
                </a:lnTo>
                <a:lnTo>
                  <a:pt x="541" y="349"/>
                </a:lnTo>
                <a:lnTo>
                  <a:pt x="535" y="345"/>
                </a:lnTo>
                <a:lnTo>
                  <a:pt x="525" y="345"/>
                </a:lnTo>
                <a:lnTo>
                  <a:pt x="513" y="348"/>
                </a:lnTo>
                <a:lnTo>
                  <a:pt x="505" y="349"/>
                </a:lnTo>
                <a:lnTo>
                  <a:pt x="499" y="349"/>
                </a:lnTo>
                <a:lnTo>
                  <a:pt x="493" y="345"/>
                </a:lnTo>
                <a:lnTo>
                  <a:pt x="488" y="343"/>
                </a:lnTo>
                <a:lnTo>
                  <a:pt x="483" y="342"/>
                </a:lnTo>
                <a:lnTo>
                  <a:pt x="478" y="340"/>
                </a:lnTo>
                <a:lnTo>
                  <a:pt x="472" y="339"/>
                </a:lnTo>
                <a:lnTo>
                  <a:pt x="466" y="337"/>
                </a:lnTo>
                <a:lnTo>
                  <a:pt x="461" y="337"/>
                </a:lnTo>
                <a:lnTo>
                  <a:pt x="457" y="337"/>
                </a:lnTo>
                <a:lnTo>
                  <a:pt x="453" y="337"/>
                </a:lnTo>
                <a:lnTo>
                  <a:pt x="451" y="340"/>
                </a:lnTo>
                <a:lnTo>
                  <a:pt x="455" y="343"/>
                </a:lnTo>
                <a:lnTo>
                  <a:pt x="463" y="347"/>
                </a:lnTo>
                <a:lnTo>
                  <a:pt x="476" y="352"/>
                </a:lnTo>
                <a:lnTo>
                  <a:pt x="485" y="355"/>
                </a:lnTo>
                <a:lnTo>
                  <a:pt x="490" y="357"/>
                </a:lnTo>
                <a:lnTo>
                  <a:pt x="496" y="358"/>
                </a:lnTo>
                <a:lnTo>
                  <a:pt x="499" y="358"/>
                </a:lnTo>
                <a:lnTo>
                  <a:pt x="503" y="359"/>
                </a:lnTo>
                <a:lnTo>
                  <a:pt x="506" y="360"/>
                </a:lnTo>
                <a:lnTo>
                  <a:pt x="509" y="362"/>
                </a:lnTo>
                <a:lnTo>
                  <a:pt x="511" y="364"/>
                </a:lnTo>
                <a:lnTo>
                  <a:pt x="517" y="367"/>
                </a:lnTo>
                <a:lnTo>
                  <a:pt x="525" y="371"/>
                </a:lnTo>
                <a:lnTo>
                  <a:pt x="533" y="374"/>
                </a:lnTo>
                <a:lnTo>
                  <a:pt x="539" y="379"/>
                </a:lnTo>
                <a:close/>
              </a:path>
            </a:pathLst>
          </a:custGeom>
          <a:solidFill>
            <a:schemeClr val="bg1">
              <a:lumMod val="95000"/>
            </a:schemeClr>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211" name="Freeform 159">
            <a:extLst>
              <a:ext uri="{FF2B5EF4-FFF2-40B4-BE49-F238E27FC236}">
                <a16:creationId xmlns:a16="http://schemas.microsoft.com/office/drawing/2014/main" id="{66EE2254-3524-4D9F-8D58-5EE30B05BA01}"/>
              </a:ext>
            </a:extLst>
          </p:cNvPr>
          <p:cNvSpPr>
            <a:spLocks/>
          </p:cNvSpPr>
          <p:nvPr/>
        </p:nvSpPr>
        <p:spPr bwMode="auto">
          <a:xfrm>
            <a:off x="1642492" y="2015463"/>
            <a:ext cx="131306" cy="120802"/>
          </a:xfrm>
          <a:custGeom>
            <a:avLst/>
            <a:gdLst>
              <a:gd name="T0" fmla="*/ 2147483647 w 148"/>
              <a:gd name="T1" fmla="*/ 2147483647 h 146"/>
              <a:gd name="T2" fmla="*/ 2147483647 w 148"/>
              <a:gd name="T3" fmla="*/ 2147483647 h 146"/>
              <a:gd name="T4" fmla="*/ 2147483647 w 148"/>
              <a:gd name="T5" fmla="*/ 2147483647 h 146"/>
              <a:gd name="T6" fmla="*/ 2147483647 w 148"/>
              <a:gd name="T7" fmla="*/ 2147483647 h 146"/>
              <a:gd name="T8" fmla="*/ 2147483647 w 148"/>
              <a:gd name="T9" fmla="*/ 2147483647 h 146"/>
              <a:gd name="T10" fmla="*/ 2147483647 w 148"/>
              <a:gd name="T11" fmla="*/ 2147483647 h 146"/>
              <a:gd name="T12" fmla="*/ 2147483647 w 148"/>
              <a:gd name="T13" fmla="*/ 2147483647 h 146"/>
              <a:gd name="T14" fmla="*/ 2147483647 w 148"/>
              <a:gd name="T15" fmla="*/ 2147483647 h 146"/>
              <a:gd name="T16" fmla="*/ 2147483647 w 148"/>
              <a:gd name="T17" fmla="*/ 2147483647 h 146"/>
              <a:gd name="T18" fmla="*/ 2147483647 w 148"/>
              <a:gd name="T19" fmla="*/ 0 h 146"/>
              <a:gd name="T20" fmla="*/ 2147483647 w 148"/>
              <a:gd name="T21" fmla="*/ 2147483647 h 146"/>
              <a:gd name="T22" fmla="*/ 2147483647 w 148"/>
              <a:gd name="T23" fmla="*/ 2147483647 h 146"/>
              <a:gd name="T24" fmla="*/ 2147483647 w 148"/>
              <a:gd name="T25" fmla="*/ 2147483647 h 146"/>
              <a:gd name="T26" fmla="*/ 2147483647 w 148"/>
              <a:gd name="T27" fmla="*/ 2147483647 h 146"/>
              <a:gd name="T28" fmla="*/ 2147483647 w 148"/>
              <a:gd name="T29" fmla="*/ 2147483647 h 146"/>
              <a:gd name="T30" fmla="*/ 2147483647 w 148"/>
              <a:gd name="T31" fmla="*/ 2147483647 h 146"/>
              <a:gd name="T32" fmla="*/ 2147483647 w 148"/>
              <a:gd name="T33" fmla="*/ 2147483647 h 146"/>
              <a:gd name="T34" fmla="*/ 2147483647 w 148"/>
              <a:gd name="T35" fmla="*/ 2147483647 h 146"/>
              <a:gd name="T36" fmla="*/ 2147483647 w 148"/>
              <a:gd name="T37" fmla="*/ 2147483647 h 146"/>
              <a:gd name="T38" fmla="*/ 2147483647 w 148"/>
              <a:gd name="T39" fmla="*/ 2147483647 h 146"/>
              <a:gd name="T40" fmla="*/ 2147483647 w 148"/>
              <a:gd name="T41" fmla="*/ 2147483647 h 146"/>
              <a:gd name="T42" fmla="*/ 2147483647 w 148"/>
              <a:gd name="T43" fmla="*/ 2147483647 h 146"/>
              <a:gd name="T44" fmla="*/ 2147483647 w 148"/>
              <a:gd name="T45" fmla="*/ 2147483647 h 146"/>
              <a:gd name="T46" fmla="*/ 2147483647 w 148"/>
              <a:gd name="T47" fmla="*/ 2147483647 h 146"/>
              <a:gd name="T48" fmla="*/ 2147483647 w 148"/>
              <a:gd name="T49" fmla="*/ 2147483647 h 146"/>
              <a:gd name="T50" fmla="*/ 2147483647 w 148"/>
              <a:gd name="T51" fmla="*/ 2147483647 h 146"/>
              <a:gd name="T52" fmla="*/ 2147483647 w 148"/>
              <a:gd name="T53" fmla="*/ 2147483647 h 146"/>
              <a:gd name="T54" fmla="*/ 2147483647 w 148"/>
              <a:gd name="T55" fmla="*/ 2147483647 h 146"/>
              <a:gd name="T56" fmla="*/ 2147483647 w 148"/>
              <a:gd name="T57" fmla="*/ 2147483647 h 146"/>
              <a:gd name="T58" fmla="*/ 2147483647 w 148"/>
              <a:gd name="T59" fmla="*/ 2147483647 h 146"/>
              <a:gd name="T60" fmla="*/ 2147483647 w 148"/>
              <a:gd name="T61" fmla="*/ 2147483647 h 146"/>
              <a:gd name="T62" fmla="*/ 2147483647 w 148"/>
              <a:gd name="T63" fmla="*/ 2147483647 h 14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48" h="146">
                <a:moveTo>
                  <a:pt x="148" y="71"/>
                </a:moveTo>
                <a:lnTo>
                  <a:pt x="146" y="67"/>
                </a:lnTo>
                <a:lnTo>
                  <a:pt x="145" y="56"/>
                </a:lnTo>
                <a:lnTo>
                  <a:pt x="141" y="44"/>
                </a:lnTo>
                <a:lnTo>
                  <a:pt x="135" y="36"/>
                </a:lnTo>
                <a:lnTo>
                  <a:pt x="129" y="33"/>
                </a:lnTo>
                <a:lnTo>
                  <a:pt x="125" y="33"/>
                </a:lnTo>
                <a:lnTo>
                  <a:pt x="120" y="35"/>
                </a:lnTo>
                <a:lnTo>
                  <a:pt x="115" y="32"/>
                </a:lnTo>
                <a:lnTo>
                  <a:pt x="111" y="26"/>
                </a:lnTo>
                <a:lnTo>
                  <a:pt x="108" y="20"/>
                </a:lnTo>
                <a:lnTo>
                  <a:pt x="104" y="14"/>
                </a:lnTo>
                <a:lnTo>
                  <a:pt x="95" y="12"/>
                </a:lnTo>
                <a:lnTo>
                  <a:pt x="88" y="10"/>
                </a:lnTo>
                <a:lnTo>
                  <a:pt x="82" y="9"/>
                </a:lnTo>
                <a:lnTo>
                  <a:pt x="77" y="7"/>
                </a:lnTo>
                <a:lnTo>
                  <a:pt x="73" y="3"/>
                </a:lnTo>
                <a:lnTo>
                  <a:pt x="68" y="1"/>
                </a:lnTo>
                <a:lnTo>
                  <a:pt x="65" y="0"/>
                </a:lnTo>
                <a:lnTo>
                  <a:pt x="62" y="0"/>
                </a:lnTo>
                <a:lnTo>
                  <a:pt x="60" y="2"/>
                </a:lnTo>
                <a:lnTo>
                  <a:pt x="58" y="8"/>
                </a:lnTo>
                <a:lnTo>
                  <a:pt x="58" y="15"/>
                </a:lnTo>
                <a:lnTo>
                  <a:pt x="57" y="20"/>
                </a:lnTo>
                <a:lnTo>
                  <a:pt x="55" y="24"/>
                </a:lnTo>
                <a:lnTo>
                  <a:pt x="50" y="31"/>
                </a:lnTo>
                <a:lnTo>
                  <a:pt x="42" y="40"/>
                </a:lnTo>
                <a:lnTo>
                  <a:pt x="32" y="50"/>
                </a:lnTo>
                <a:lnTo>
                  <a:pt x="27" y="55"/>
                </a:lnTo>
                <a:lnTo>
                  <a:pt x="20" y="62"/>
                </a:lnTo>
                <a:lnTo>
                  <a:pt x="11" y="71"/>
                </a:lnTo>
                <a:lnTo>
                  <a:pt x="3" y="82"/>
                </a:lnTo>
                <a:lnTo>
                  <a:pt x="0" y="90"/>
                </a:lnTo>
                <a:lnTo>
                  <a:pt x="3" y="91"/>
                </a:lnTo>
                <a:lnTo>
                  <a:pt x="4" y="91"/>
                </a:lnTo>
                <a:lnTo>
                  <a:pt x="6" y="94"/>
                </a:lnTo>
                <a:lnTo>
                  <a:pt x="11" y="107"/>
                </a:lnTo>
                <a:lnTo>
                  <a:pt x="14" y="123"/>
                </a:lnTo>
                <a:lnTo>
                  <a:pt x="14" y="136"/>
                </a:lnTo>
                <a:lnTo>
                  <a:pt x="15" y="144"/>
                </a:lnTo>
                <a:lnTo>
                  <a:pt x="20" y="146"/>
                </a:lnTo>
                <a:lnTo>
                  <a:pt x="27" y="143"/>
                </a:lnTo>
                <a:lnTo>
                  <a:pt x="32" y="139"/>
                </a:lnTo>
                <a:lnTo>
                  <a:pt x="36" y="137"/>
                </a:lnTo>
                <a:lnTo>
                  <a:pt x="39" y="138"/>
                </a:lnTo>
                <a:lnTo>
                  <a:pt x="44" y="143"/>
                </a:lnTo>
                <a:lnTo>
                  <a:pt x="50" y="146"/>
                </a:lnTo>
                <a:lnTo>
                  <a:pt x="55" y="145"/>
                </a:lnTo>
                <a:lnTo>
                  <a:pt x="60" y="135"/>
                </a:lnTo>
                <a:lnTo>
                  <a:pt x="66" y="124"/>
                </a:lnTo>
                <a:lnTo>
                  <a:pt x="75" y="119"/>
                </a:lnTo>
                <a:lnTo>
                  <a:pt x="83" y="116"/>
                </a:lnTo>
                <a:lnTo>
                  <a:pt x="87" y="111"/>
                </a:lnTo>
                <a:lnTo>
                  <a:pt x="87" y="104"/>
                </a:lnTo>
                <a:lnTo>
                  <a:pt x="87" y="99"/>
                </a:lnTo>
                <a:lnTo>
                  <a:pt x="91" y="96"/>
                </a:lnTo>
                <a:lnTo>
                  <a:pt x="104" y="92"/>
                </a:lnTo>
                <a:lnTo>
                  <a:pt x="112" y="90"/>
                </a:lnTo>
                <a:lnTo>
                  <a:pt x="120" y="89"/>
                </a:lnTo>
                <a:lnTo>
                  <a:pt x="128" y="86"/>
                </a:lnTo>
                <a:lnTo>
                  <a:pt x="135" y="84"/>
                </a:lnTo>
                <a:lnTo>
                  <a:pt x="140" y="82"/>
                </a:lnTo>
                <a:lnTo>
                  <a:pt x="144" y="78"/>
                </a:lnTo>
                <a:lnTo>
                  <a:pt x="146" y="75"/>
                </a:lnTo>
                <a:lnTo>
                  <a:pt x="148" y="71"/>
                </a:lnTo>
                <a:close/>
              </a:path>
            </a:pathLst>
          </a:custGeom>
          <a:solidFill>
            <a:schemeClr val="bg1">
              <a:lumMod val="95000"/>
            </a:schemeClr>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212" name="Freeform 160">
            <a:extLst>
              <a:ext uri="{FF2B5EF4-FFF2-40B4-BE49-F238E27FC236}">
                <a16:creationId xmlns:a16="http://schemas.microsoft.com/office/drawing/2014/main" id="{259863AE-8A8A-43BC-8B30-3A6B22C99295}"/>
              </a:ext>
            </a:extLst>
          </p:cNvPr>
          <p:cNvSpPr>
            <a:spLocks/>
          </p:cNvSpPr>
          <p:nvPr/>
        </p:nvSpPr>
        <p:spPr bwMode="auto">
          <a:xfrm>
            <a:off x="1781677" y="1970819"/>
            <a:ext cx="119489" cy="77470"/>
          </a:xfrm>
          <a:custGeom>
            <a:avLst/>
            <a:gdLst>
              <a:gd name="T0" fmla="*/ 2147483647 w 133"/>
              <a:gd name="T1" fmla="*/ 2147483647 h 91"/>
              <a:gd name="T2" fmla="*/ 2147483647 w 133"/>
              <a:gd name="T3" fmla="*/ 2147483647 h 91"/>
              <a:gd name="T4" fmla="*/ 2147483647 w 133"/>
              <a:gd name="T5" fmla="*/ 2147483647 h 91"/>
              <a:gd name="T6" fmla="*/ 2147483647 w 133"/>
              <a:gd name="T7" fmla="*/ 2147483647 h 91"/>
              <a:gd name="T8" fmla="*/ 2147483647 w 133"/>
              <a:gd name="T9" fmla="*/ 2147483647 h 91"/>
              <a:gd name="T10" fmla="*/ 2147483647 w 133"/>
              <a:gd name="T11" fmla="*/ 2147483647 h 91"/>
              <a:gd name="T12" fmla="*/ 2147483647 w 133"/>
              <a:gd name="T13" fmla="*/ 2147483647 h 91"/>
              <a:gd name="T14" fmla="*/ 2147483647 w 133"/>
              <a:gd name="T15" fmla="*/ 2147483647 h 91"/>
              <a:gd name="T16" fmla="*/ 2147483647 w 133"/>
              <a:gd name="T17" fmla="*/ 2147483647 h 91"/>
              <a:gd name="T18" fmla="*/ 2147483647 w 133"/>
              <a:gd name="T19" fmla="*/ 2147483647 h 91"/>
              <a:gd name="T20" fmla="*/ 2147483647 w 133"/>
              <a:gd name="T21" fmla="*/ 2147483647 h 91"/>
              <a:gd name="T22" fmla="*/ 2147483647 w 133"/>
              <a:gd name="T23" fmla="*/ 2147483647 h 91"/>
              <a:gd name="T24" fmla="*/ 2147483647 w 133"/>
              <a:gd name="T25" fmla="*/ 2147483647 h 91"/>
              <a:gd name="T26" fmla="*/ 2147483647 w 133"/>
              <a:gd name="T27" fmla="*/ 2147483647 h 91"/>
              <a:gd name="T28" fmla="*/ 2147483647 w 133"/>
              <a:gd name="T29" fmla="*/ 2147483647 h 91"/>
              <a:gd name="T30" fmla="*/ 2147483647 w 133"/>
              <a:gd name="T31" fmla="*/ 2147483647 h 91"/>
              <a:gd name="T32" fmla="*/ 2147483647 w 133"/>
              <a:gd name="T33" fmla="*/ 2147483647 h 91"/>
              <a:gd name="T34" fmla="*/ 2147483647 w 133"/>
              <a:gd name="T35" fmla="*/ 2147483647 h 91"/>
              <a:gd name="T36" fmla="*/ 2147483647 w 133"/>
              <a:gd name="T37" fmla="*/ 2147483647 h 91"/>
              <a:gd name="T38" fmla="*/ 2147483647 w 133"/>
              <a:gd name="T39" fmla="*/ 2147483647 h 91"/>
              <a:gd name="T40" fmla="*/ 2147483647 w 133"/>
              <a:gd name="T41" fmla="*/ 2147483647 h 91"/>
              <a:gd name="T42" fmla="*/ 2147483647 w 133"/>
              <a:gd name="T43" fmla="*/ 2147483647 h 91"/>
              <a:gd name="T44" fmla="*/ 2147483647 w 133"/>
              <a:gd name="T45" fmla="*/ 2147483647 h 91"/>
              <a:gd name="T46" fmla="*/ 2147483647 w 133"/>
              <a:gd name="T47" fmla="*/ 2147483647 h 91"/>
              <a:gd name="T48" fmla="*/ 2147483647 w 133"/>
              <a:gd name="T49" fmla="*/ 2147483647 h 91"/>
              <a:gd name="T50" fmla="*/ 2147483647 w 133"/>
              <a:gd name="T51" fmla="*/ 2147483647 h 91"/>
              <a:gd name="T52" fmla="*/ 2147483647 w 133"/>
              <a:gd name="T53" fmla="*/ 2147483647 h 91"/>
              <a:gd name="T54" fmla="*/ 2147483647 w 133"/>
              <a:gd name="T55" fmla="*/ 2147483647 h 91"/>
              <a:gd name="T56" fmla="*/ 0 w 133"/>
              <a:gd name="T57" fmla="*/ 2147483647 h 91"/>
              <a:gd name="T58" fmla="*/ 2147483647 w 133"/>
              <a:gd name="T59" fmla="*/ 2147483647 h 91"/>
              <a:gd name="T60" fmla="*/ 2147483647 w 133"/>
              <a:gd name="T61" fmla="*/ 2147483647 h 91"/>
              <a:gd name="T62" fmla="*/ 2147483647 w 133"/>
              <a:gd name="T63" fmla="*/ 2147483647 h 91"/>
              <a:gd name="T64" fmla="*/ 2147483647 w 133"/>
              <a:gd name="T65" fmla="*/ 2147483647 h 91"/>
              <a:gd name="T66" fmla="*/ 2147483647 w 133"/>
              <a:gd name="T67" fmla="*/ 2147483647 h 91"/>
              <a:gd name="T68" fmla="*/ 2147483647 w 133"/>
              <a:gd name="T69" fmla="*/ 0 h 91"/>
              <a:gd name="T70" fmla="*/ 2147483647 w 133"/>
              <a:gd name="T71" fmla="*/ 2147483647 h 91"/>
              <a:gd name="T72" fmla="*/ 2147483647 w 133"/>
              <a:gd name="T73" fmla="*/ 2147483647 h 91"/>
              <a:gd name="T74" fmla="*/ 2147483647 w 133"/>
              <a:gd name="T75" fmla="*/ 2147483647 h 91"/>
              <a:gd name="T76" fmla="*/ 2147483647 w 133"/>
              <a:gd name="T77" fmla="*/ 2147483647 h 91"/>
              <a:gd name="T78" fmla="*/ 2147483647 w 133"/>
              <a:gd name="T79" fmla="*/ 2147483647 h 91"/>
              <a:gd name="T80" fmla="*/ 2147483647 w 133"/>
              <a:gd name="T81" fmla="*/ 2147483647 h 91"/>
              <a:gd name="T82" fmla="*/ 2147483647 w 133"/>
              <a:gd name="T83" fmla="*/ 2147483647 h 91"/>
              <a:gd name="T84" fmla="*/ 2147483647 w 133"/>
              <a:gd name="T85" fmla="*/ 2147483647 h 91"/>
              <a:gd name="T86" fmla="*/ 2147483647 w 133"/>
              <a:gd name="T87" fmla="*/ 2147483647 h 91"/>
              <a:gd name="T88" fmla="*/ 2147483647 w 133"/>
              <a:gd name="T89" fmla="*/ 2147483647 h 91"/>
              <a:gd name="T90" fmla="*/ 2147483647 w 133"/>
              <a:gd name="T91" fmla="*/ 2147483647 h 91"/>
              <a:gd name="T92" fmla="*/ 2147483647 w 133"/>
              <a:gd name="T93" fmla="*/ 2147483647 h 91"/>
              <a:gd name="T94" fmla="*/ 2147483647 w 133"/>
              <a:gd name="T95" fmla="*/ 2147483647 h 91"/>
              <a:gd name="T96" fmla="*/ 2147483647 w 133"/>
              <a:gd name="T97" fmla="*/ 2147483647 h 91"/>
              <a:gd name="T98" fmla="*/ 2147483647 w 133"/>
              <a:gd name="T99" fmla="*/ 2147483647 h 91"/>
              <a:gd name="T100" fmla="*/ 2147483647 w 133"/>
              <a:gd name="T101" fmla="*/ 2147483647 h 91"/>
              <a:gd name="T102" fmla="*/ 2147483647 w 133"/>
              <a:gd name="T103" fmla="*/ 2147483647 h 91"/>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33" h="91">
                <a:moveTo>
                  <a:pt x="104" y="0"/>
                </a:moveTo>
                <a:lnTo>
                  <a:pt x="104" y="4"/>
                </a:lnTo>
                <a:lnTo>
                  <a:pt x="103" y="13"/>
                </a:lnTo>
                <a:lnTo>
                  <a:pt x="103" y="23"/>
                </a:lnTo>
                <a:lnTo>
                  <a:pt x="102" y="30"/>
                </a:lnTo>
                <a:lnTo>
                  <a:pt x="101" y="35"/>
                </a:lnTo>
                <a:lnTo>
                  <a:pt x="101" y="39"/>
                </a:lnTo>
                <a:lnTo>
                  <a:pt x="102" y="44"/>
                </a:lnTo>
                <a:lnTo>
                  <a:pt x="107" y="46"/>
                </a:lnTo>
                <a:lnTo>
                  <a:pt x="111" y="43"/>
                </a:lnTo>
                <a:lnTo>
                  <a:pt x="113" y="37"/>
                </a:lnTo>
                <a:lnTo>
                  <a:pt x="115" y="34"/>
                </a:lnTo>
                <a:lnTo>
                  <a:pt x="121" y="36"/>
                </a:lnTo>
                <a:lnTo>
                  <a:pt x="128" y="42"/>
                </a:lnTo>
                <a:lnTo>
                  <a:pt x="132" y="45"/>
                </a:lnTo>
                <a:lnTo>
                  <a:pt x="133" y="49"/>
                </a:lnTo>
                <a:lnTo>
                  <a:pt x="132" y="54"/>
                </a:lnTo>
                <a:lnTo>
                  <a:pt x="132" y="60"/>
                </a:lnTo>
                <a:lnTo>
                  <a:pt x="132" y="62"/>
                </a:lnTo>
                <a:lnTo>
                  <a:pt x="131" y="66"/>
                </a:lnTo>
                <a:lnTo>
                  <a:pt x="128" y="72"/>
                </a:lnTo>
                <a:lnTo>
                  <a:pt x="123" y="78"/>
                </a:lnTo>
                <a:lnTo>
                  <a:pt x="121" y="82"/>
                </a:lnTo>
                <a:lnTo>
                  <a:pt x="116" y="84"/>
                </a:lnTo>
                <a:lnTo>
                  <a:pt x="107" y="83"/>
                </a:lnTo>
                <a:lnTo>
                  <a:pt x="96" y="81"/>
                </a:lnTo>
                <a:lnTo>
                  <a:pt x="88" y="78"/>
                </a:lnTo>
                <a:lnTo>
                  <a:pt x="83" y="77"/>
                </a:lnTo>
                <a:lnTo>
                  <a:pt x="79" y="80"/>
                </a:lnTo>
                <a:lnTo>
                  <a:pt x="76" y="83"/>
                </a:lnTo>
                <a:lnTo>
                  <a:pt x="72" y="85"/>
                </a:lnTo>
                <a:lnTo>
                  <a:pt x="68" y="88"/>
                </a:lnTo>
                <a:lnTo>
                  <a:pt x="61" y="90"/>
                </a:lnTo>
                <a:lnTo>
                  <a:pt x="54" y="91"/>
                </a:lnTo>
                <a:lnTo>
                  <a:pt x="49" y="91"/>
                </a:lnTo>
                <a:lnTo>
                  <a:pt x="45" y="91"/>
                </a:lnTo>
                <a:lnTo>
                  <a:pt x="39" y="91"/>
                </a:lnTo>
                <a:lnTo>
                  <a:pt x="32" y="89"/>
                </a:lnTo>
                <a:lnTo>
                  <a:pt x="24" y="85"/>
                </a:lnTo>
                <a:lnTo>
                  <a:pt x="18" y="82"/>
                </a:lnTo>
                <a:lnTo>
                  <a:pt x="19" y="78"/>
                </a:lnTo>
                <a:lnTo>
                  <a:pt x="25" y="77"/>
                </a:lnTo>
                <a:lnTo>
                  <a:pt x="32" y="77"/>
                </a:lnTo>
                <a:lnTo>
                  <a:pt x="38" y="77"/>
                </a:lnTo>
                <a:lnTo>
                  <a:pt x="43" y="75"/>
                </a:lnTo>
                <a:lnTo>
                  <a:pt x="48" y="70"/>
                </a:lnTo>
                <a:lnTo>
                  <a:pt x="49" y="64"/>
                </a:lnTo>
                <a:lnTo>
                  <a:pt x="48" y="60"/>
                </a:lnTo>
                <a:lnTo>
                  <a:pt x="42" y="60"/>
                </a:lnTo>
                <a:lnTo>
                  <a:pt x="35" y="65"/>
                </a:lnTo>
                <a:lnTo>
                  <a:pt x="32" y="67"/>
                </a:lnTo>
                <a:lnTo>
                  <a:pt x="27" y="67"/>
                </a:lnTo>
                <a:lnTo>
                  <a:pt x="20" y="62"/>
                </a:lnTo>
                <a:lnTo>
                  <a:pt x="14" y="57"/>
                </a:lnTo>
                <a:lnTo>
                  <a:pt x="8" y="53"/>
                </a:lnTo>
                <a:lnTo>
                  <a:pt x="4" y="51"/>
                </a:lnTo>
                <a:lnTo>
                  <a:pt x="2" y="46"/>
                </a:lnTo>
                <a:lnTo>
                  <a:pt x="0" y="42"/>
                </a:lnTo>
                <a:lnTo>
                  <a:pt x="0" y="38"/>
                </a:lnTo>
                <a:lnTo>
                  <a:pt x="2" y="35"/>
                </a:lnTo>
                <a:lnTo>
                  <a:pt x="8" y="30"/>
                </a:lnTo>
                <a:lnTo>
                  <a:pt x="12" y="25"/>
                </a:lnTo>
                <a:lnTo>
                  <a:pt x="14" y="22"/>
                </a:lnTo>
                <a:lnTo>
                  <a:pt x="15" y="20"/>
                </a:lnTo>
                <a:lnTo>
                  <a:pt x="18" y="14"/>
                </a:lnTo>
                <a:lnTo>
                  <a:pt x="23" y="7"/>
                </a:lnTo>
                <a:lnTo>
                  <a:pt x="25" y="4"/>
                </a:lnTo>
                <a:lnTo>
                  <a:pt x="28" y="1"/>
                </a:lnTo>
                <a:lnTo>
                  <a:pt x="34" y="0"/>
                </a:lnTo>
                <a:lnTo>
                  <a:pt x="41" y="0"/>
                </a:lnTo>
                <a:lnTo>
                  <a:pt x="45" y="2"/>
                </a:lnTo>
                <a:lnTo>
                  <a:pt x="46" y="5"/>
                </a:lnTo>
                <a:lnTo>
                  <a:pt x="45" y="8"/>
                </a:lnTo>
                <a:lnTo>
                  <a:pt x="46" y="13"/>
                </a:lnTo>
                <a:lnTo>
                  <a:pt x="50" y="15"/>
                </a:lnTo>
                <a:lnTo>
                  <a:pt x="55" y="19"/>
                </a:lnTo>
                <a:lnTo>
                  <a:pt x="56" y="23"/>
                </a:lnTo>
                <a:lnTo>
                  <a:pt x="56" y="28"/>
                </a:lnTo>
                <a:lnTo>
                  <a:pt x="61" y="31"/>
                </a:lnTo>
                <a:lnTo>
                  <a:pt x="65" y="35"/>
                </a:lnTo>
                <a:lnTo>
                  <a:pt x="68" y="39"/>
                </a:lnTo>
                <a:lnTo>
                  <a:pt x="68" y="44"/>
                </a:lnTo>
                <a:lnTo>
                  <a:pt x="68" y="47"/>
                </a:lnTo>
                <a:lnTo>
                  <a:pt x="70" y="50"/>
                </a:lnTo>
                <a:lnTo>
                  <a:pt x="75" y="52"/>
                </a:lnTo>
                <a:lnTo>
                  <a:pt x="80" y="55"/>
                </a:lnTo>
                <a:lnTo>
                  <a:pt x="86" y="59"/>
                </a:lnTo>
                <a:lnTo>
                  <a:pt x="90" y="59"/>
                </a:lnTo>
                <a:lnTo>
                  <a:pt x="91" y="54"/>
                </a:lnTo>
                <a:lnTo>
                  <a:pt x="91" y="47"/>
                </a:lnTo>
                <a:lnTo>
                  <a:pt x="91" y="42"/>
                </a:lnTo>
                <a:lnTo>
                  <a:pt x="91" y="37"/>
                </a:lnTo>
                <a:lnTo>
                  <a:pt x="91" y="32"/>
                </a:lnTo>
                <a:lnTo>
                  <a:pt x="88" y="30"/>
                </a:lnTo>
                <a:lnTo>
                  <a:pt x="86" y="30"/>
                </a:lnTo>
                <a:lnTo>
                  <a:pt x="85" y="29"/>
                </a:lnTo>
                <a:lnTo>
                  <a:pt x="84" y="24"/>
                </a:lnTo>
                <a:lnTo>
                  <a:pt x="84" y="19"/>
                </a:lnTo>
                <a:lnTo>
                  <a:pt x="84" y="14"/>
                </a:lnTo>
                <a:lnTo>
                  <a:pt x="85" y="11"/>
                </a:lnTo>
                <a:lnTo>
                  <a:pt x="88" y="8"/>
                </a:lnTo>
                <a:lnTo>
                  <a:pt x="94" y="6"/>
                </a:lnTo>
                <a:lnTo>
                  <a:pt x="99" y="4"/>
                </a:lnTo>
                <a:lnTo>
                  <a:pt x="103" y="1"/>
                </a:lnTo>
                <a:lnTo>
                  <a:pt x="104" y="0"/>
                </a:lnTo>
                <a:close/>
              </a:path>
            </a:pathLst>
          </a:custGeom>
          <a:solidFill>
            <a:schemeClr val="bg1">
              <a:lumMod val="95000"/>
            </a:schemeClr>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213" name="Freeform 161">
            <a:extLst>
              <a:ext uri="{FF2B5EF4-FFF2-40B4-BE49-F238E27FC236}">
                <a16:creationId xmlns:a16="http://schemas.microsoft.com/office/drawing/2014/main" id="{E8564561-A843-46E8-8DFA-1ABE3C5E7786}"/>
              </a:ext>
            </a:extLst>
          </p:cNvPr>
          <p:cNvSpPr>
            <a:spLocks/>
          </p:cNvSpPr>
          <p:nvPr/>
        </p:nvSpPr>
        <p:spPr bwMode="auto">
          <a:xfrm>
            <a:off x="1731781" y="1930113"/>
            <a:ext cx="90602" cy="51210"/>
          </a:xfrm>
          <a:custGeom>
            <a:avLst/>
            <a:gdLst>
              <a:gd name="T0" fmla="*/ 2147483647 w 102"/>
              <a:gd name="T1" fmla="*/ 2147483647 h 60"/>
              <a:gd name="T2" fmla="*/ 2147483647 w 102"/>
              <a:gd name="T3" fmla="*/ 2147483647 h 60"/>
              <a:gd name="T4" fmla="*/ 2147483647 w 102"/>
              <a:gd name="T5" fmla="*/ 2147483647 h 60"/>
              <a:gd name="T6" fmla="*/ 2147483647 w 102"/>
              <a:gd name="T7" fmla="*/ 2147483647 h 60"/>
              <a:gd name="T8" fmla="*/ 2147483647 w 102"/>
              <a:gd name="T9" fmla="*/ 2147483647 h 60"/>
              <a:gd name="T10" fmla="*/ 2147483647 w 102"/>
              <a:gd name="T11" fmla="*/ 2147483647 h 60"/>
              <a:gd name="T12" fmla="*/ 2147483647 w 102"/>
              <a:gd name="T13" fmla="*/ 2147483647 h 60"/>
              <a:gd name="T14" fmla="*/ 2147483647 w 102"/>
              <a:gd name="T15" fmla="*/ 2147483647 h 60"/>
              <a:gd name="T16" fmla="*/ 2147483647 w 102"/>
              <a:gd name="T17" fmla="*/ 2147483647 h 60"/>
              <a:gd name="T18" fmla="*/ 2147483647 w 102"/>
              <a:gd name="T19" fmla="*/ 2147483647 h 60"/>
              <a:gd name="T20" fmla="*/ 2147483647 w 102"/>
              <a:gd name="T21" fmla="*/ 2147483647 h 60"/>
              <a:gd name="T22" fmla="*/ 2147483647 w 102"/>
              <a:gd name="T23" fmla="*/ 2147483647 h 60"/>
              <a:gd name="T24" fmla="*/ 2147483647 w 102"/>
              <a:gd name="T25" fmla="*/ 2147483647 h 60"/>
              <a:gd name="T26" fmla="*/ 2147483647 w 102"/>
              <a:gd name="T27" fmla="*/ 2147483647 h 60"/>
              <a:gd name="T28" fmla="*/ 2147483647 w 102"/>
              <a:gd name="T29" fmla="*/ 2147483647 h 60"/>
              <a:gd name="T30" fmla="*/ 2147483647 w 102"/>
              <a:gd name="T31" fmla="*/ 2147483647 h 60"/>
              <a:gd name="T32" fmla="*/ 2147483647 w 102"/>
              <a:gd name="T33" fmla="*/ 2147483647 h 60"/>
              <a:gd name="T34" fmla="*/ 2147483647 w 102"/>
              <a:gd name="T35" fmla="*/ 2147483647 h 60"/>
              <a:gd name="T36" fmla="*/ 2147483647 w 102"/>
              <a:gd name="T37" fmla="*/ 2147483647 h 60"/>
              <a:gd name="T38" fmla="*/ 2147483647 w 102"/>
              <a:gd name="T39" fmla="*/ 2147483647 h 60"/>
              <a:gd name="T40" fmla="*/ 2147483647 w 102"/>
              <a:gd name="T41" fmla="*/ 2147483647 h 60"/>
              <a:gd name="T42" fmla="*/ 2147483647 w 102"/>
              <a:gd name="T43" fmla="*/ 2147483647 h 60"/>
              <a:gd name="T44" fmla="*/ 2147483647 w 102"/>
              <a:gd name="T45" fmla="*/ 2147483647 h 60"/>
              <a:gd name="T46" fmla="*/ 0 w 102"/>
              <a:gd name="T47" fmla="*/ 2147483647 h 60"/>
              <a:gd name="T48" fmla="*/ 2147483647 w 102"/>
              <a:gd name="T49" fmla="*/ 2147483647 h 60"/>
              <a:gd name="T50" fmla="*/ 2147483647 w 102"/>
              <a:gd name="T51" fmla="*/ 2147483647 h 60"/>
              <a:gd name="T52" fmla="*/ 2147483647 w 102"/>
              <a:gd name="T53" fmla="*/ 2147483647 h 60"/>
              <a:gd name="T54" fmla="*/ 2147483647 w 102"/>
              <a:gd name="T55" fmla="*/ 2147483647 h 60"/>
              <a:gd name="T56" fmla="*/ 2147483647 w 102"/>
              <a:gd name="T57" fmla="*/ 2147483647 h 60"/>
              <a:gd name="T58" fmla="*/ 2147483647 w 102"/>
              <a:gd name="T59" fmla="*/ 2147483647 h 60"/>
              <a:gd name="T60" fmla="*/ 2147483647 w 102"/>
              <a:gd name="T61" fmla="*/ 2147483647 h 60"/>
              <a:gd name="T62" fmla="*/ 2147483647 w 102"/>
              <a:gd name="T63" fmla="*/ 2147483647 h 60"/>
              <a:gd name="T64" fmla="*/ 2147483647 w 102"/>
              <a:gd name="T65" fmla="*/ 0 h 60"/>
              <a:gd name="T66" fmla="*/ 2147483647 w 102"/>
              <a:gd name="T67" fmla="*/ 0 h 60"/>
              <a:gd name="T68" fmla="*/ 2147483647 w 102"/>
              <a:gd name="T69" fmla="*/ 0 h 60"/>
              <a:gd name="T70" fmla="*/ 2147483647 w 102"/>
              <a:gd name="T71" fmla="*/ 0 h 60"/>
              <a:gd name="T72" fmla="*/ 2147483647 w 102"/>
              <a:gd name="T73" fmla="*/ 0 h 60"/>
              <a:gd name="T74" fmla="*/ 2147483647 w 102"/>
              <a:gd name="T75" fmla="*/ 0 h 60"/>
              <a:gd name="T76" fmla="*/ 2147483647 w 102"/>
              <a:gd name="T77" fmla="*/ 2147483647 h 60"/>
              <a:gd name="T78" fmla="*/ 2147483647 w 102"/>
              <a:gd name="T79" fmla="*/ 2147483647 h 60"/>
              <a:gd name="T80" fmla="*/ 2147483647 w 102"/>
              <a:gd name="T81" fmla="*/ 2147483647 h 60"/>
              <a:gd name="T82" fmla="*/ 2147483647 w 102"/>
              <a:gd name="T83" fmla="*/ 2147483647 h 60"/>
              <a:gd name="T84" fmla="*/ 2147483647 w 102"/>
              <a:gd name="T85" fmla="*/ 2147483647 h 60"/>
              <a:gd name="T86" fmla="*/ 2147483647 w 102"/>
              <a:gd name="T87" fmla="*/ 2147483647 h 60"/>
              <a:gd name="T88" fmla="*/ 2147483647 w 102"/>
              <a:gd name="T89" fmla="*/ 2147483647 h 60"/>
              <a:gd name="T90" fmla="*/ 2147483647 w 102"/>
              <a:gd name="T91" fmla="*/ 2147483647 h 60"/>
              <a:gd name="T92" fmla="*/ 2147483647 w 102"/>
              <a:gd name="T93" fmla="*/ 2147483647 h 60"/>
              <a:gd name="T94" fmla="*/ 2147483647 w 102"/>
              <a:gd name="T95" fmla="*/ 2147483647 h 60"/>
              <a:gd name="T96" fmla="*/ 2147483647 w 102"/>
              <a:gd name="T97" fmla="*/ 2147483647 h 6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02" h="60">
                <a:moveTo>
                  <a:pt x="76" y="40"/>
                </a:moveTo>
                <a:lnTo>
                  <a:pt x="75" y="41"/>
                </a:lnTo>
                <a:lnTo>
                  <a:pt x="72" y="45"/>
                </a:lnTo>
                <a:lnTo>
                  <a:pt x="68" y="46"/>
                </a:lnTo>
                <a:lnTo>
                  <a:pt x="66" y="42"/>
                </a:lnTo>
                <a:lnTo>
                  <a:pt x="64" y="35"/>
                </a:lnTo>
                <a:lnTo>
                  <a:pt x="61" y="30"/>
                </a:lnTo>
                <a:lnTo>
                  <a:pt x="58" y="27"/>
                </a:lnTo>
                <a:lnTo>
                  <a:pt x="56" y="31"/>
                </a:lnTo>
                <a:lnTo>
                  <a:pt x="55" y="38"/>
                </a:lnTo>
                <a:lnTo>
                  <a:pt x="55" y="44"/>
                </a:lnTo>
                <a:lnTo>
                  <a:pt x="53" y="47"/>
                </a:lnTo>
                <a:lnTo>
                  <a:pt x="48" y="47"/>
                </a:lnTo>
                <a:lnTo>
                  <a:pt x="42" y="47"/>
                </a:lnTo>
                <a:lnTo>
                  <a:pt x="38" y="52"/>
                </a:lnTo>
                <a:lnTo>
                  <a:pt x="38" y="57"/>
                </a:lnTo>
                <a:lnTo>
                  <a:pt x="38" y="60"/>
                </a:lnTo>
                <a:lnTo>
                  <a:pt x="37" y="57"/>
                </a:lnTo>
                <a:lnTo>
                  <a:pt x="33" y="54"/>
                </a:lnTo>
                <a:lnTo>
                  <a:pt x="27" y="50"/>
                </a:lnTo>
                <a:lnTo>
                  <a:pt x="22" y="48"/>
                </a:lnTo>
                <a:lnTo>
                  <a:pt x="15" y="48"/>
                </a:lnTo>
                <a:lnTo>
                  <a:pt x="6" y="48"/>
                </a:lnTo>
                <a:lnTo>
                  <a:pt x="0" y="46"/>
                </a:lnTo>
                <a:lnTo>
                  <a:pt x="4" y="40"/>
                </a:lnTo>
                <a:lnTo>
                  <a:pt x="11" y="34"/>
                </a:lnTo>
                <a:lnTo>
                  <a:pt x="17" y="30"/>
                </a:lnTo>
                <a:lnTo>
                  <a:pt x="23" y="25"/>
                </a:lnTo>
                <a:lnTo>
                  <a:pt x="35" y="19"/>
                </a:lnTo>
                <a:lnTo>
                  <a:pt x="46" y="12"/>
                </a:lnTo>
                <a:lnTo>
                  <a:pt x="55" y="7"/>
                </a:lnTo>
                <a:lnTo>
                  <a:pt x="60" y="2"/>
                </a:lnTo>
                <a:lnTo>
                  <a:pt x="68" y="0"/>
                </a:lnTo>
                <a:lnTo>
                  <a:pt x="76" y="0"/>
                </a:lnTo>
                <a:lnTo>
                  <a:pt x="80" y="0"/>
                </a:lnTo>
                <a:lnTo>
                  <a:pt x="83" y="0"/>
                </a:lnTo>
                <a:lnTo>
                  <a:pt x="87" y="0"/>
                </a:lnTo>
                <a:lnTo>
                  <a:pt x="93" y="0"/>
                </a:lnTo>
                <a:lnTo>
                  <a:pt x="98" y="2"/>
                </a:lnTo>
                <a:lnTo>
                  <a:pt x="102" y="6"/>
                </a:lnTo>
                <a:lnTo>
                  <a:pt x="99" y="10"/>
                </a:lnTo>
                <a:lnTo>
                  <a:pt x="95" y="15"/>
                </a:lnTo>
                <a:lnTo>
                  <a:pt x="93" y="17"/>
                </a:lnTo>
                <a:lnTo>
                  <a:pt x="93" y="19"/>
                </a:lnTo>
                <a:lnTo>
                  <a:pt x="91" y="24"/>
                </a:lnTo>
                <a:lnTo>
                  <a:pt x="89" y="31"/>
                </a:lnTo>
                <a:lnTo>
                  <a:pt x="86" y="35"/>
                </a:lnTo>
                <a:lnTo>
                  <a:pt x="81" y="39"/>
                </a:lnTo>
                <a:lnTo>
                  <a:pt x="76" y="40"/>
                </a:lnTo>
                <a:close/>
              </a:path>
            </a:pathLst>
          </a:custGeom>
          <a:solidFill>
            <a:schemeClr val="bg1">
              <a:lumMod val="95000"/>
            </a:schemeClr>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214" name="Freeform 162">
            <a:extLst>
              <a:ext uri="{FF2B5EF4-FFF2-40B4-BE49-F238E27FC236}">
                <a16:creationId xmlns:a16="http://schemas.microsoft.com/office/drawing/2014/main" id="{D9DED0B3-487D-4C29-80F3-A910058A8CEA}"/>
              </a:ext>
            </a:extLst>
          </p:cNvPr>
          <p:cNvSpPr>
            <a:spLocks/>
          </p:cNvSpPr>
          <p:nvPr/>
        </p:nvSpPr>
        <p:spPr bwMode="auto">
          <a:xfrm>
            <a:off x="1910358" y="1981323"/>
            <a:ext cx="76158" cy="66966"/>
          </a:xfrm>
          <a:custGeom>
            <a:avLst/>
            <a:gdLst>
              <a:gd name="T0" fmla="*/ 2147483647 w 86"/>
              <a:gd name="T1" fmla="*/ 2147483647 h 80"/>
              <a:gd name="T2" fmla="*/ 2147483647 w 86"/>
              <a:gd name="T3" fmla="*/ 0 h 80"/>
              <a:gd name="T4" fmla="*/ 2147483647 w 86"/>
              <a:gd name="T5" fmla="*/ 2147483647 h 80"/>
              <a:gd name="T6" fmla="*/ 2147483647 w 86"/>
              <a:gd name="T7" fmla="*/ 2147483647 h 80"/>
              <a:gd name="T8" fmla="*/ 2147483647 w 86"/>
              <a:gd name="T9" fmla="*/ 2147483647 h 80"/>
              <a:gd name="T10" fmla="*/ 2147483647 w 86"/>
              <a:gd name="T11" fmla="*/ 2147483647 h 80"/>
              <a:gd name="T12" fmla="*/ 2147483647 w 86"/>
              <a:gd name="T13" fmla="*/ 2147483647 h 80"/>
              <a:gd name="T14" fmla="*/ 2147483647 w 86"/>
              <a:gd name="T15" fmla="*/ 2147483647 h 80"/>
              <a:gd name="T16" fmla="*/ 2147483647 w 86"/>
              <a:gd name="T17" fmla="*/ 2147483647 h 80"/>
              <a:gd name="T18" fmla="*/ 2147483647 w 86"/>
              <a:gd name="T19" fmla="*/ 2147483647 h 80"/>
              <a:gd name="T20" fmla="*/ 2147483647 w 86"/>
              <a:gd name="T21" fmla="*/ 2147483647 h 80"/>
              <a:gd name="T22" fmla="*/ 2147483647 w 86"/>
              <a:gd name="T23" fmla="*/ 2147483647 h 80"/>
              <a:gd name="T24" fmla="*/ 2147483647 w 86"/>
              <a:gd name="T25" fmla="*/ 2147483647 h 80"/>
              <a:gd name="T26" fmla="*/ 2147483647 w 86"/>
              <a:gd name="T27" fmla="*/ 2147483647 h 80"/>
              <a:gd name="T28" fmla="*/ 2147483647 w 86"/>
              <a:gd name="T29" fmla="*/ 2147483647 h 80"/>
              <a:gd name="T30" fmla="*/ 2147483647 w 86"/>
              <a:gd name="T31" fmla="*/ 2147483647 h 80"/>
              <a:gd name="T32" fmla="*/ 2147483647 w 86"/>
              <a:gd name="T33" fmla="*/ 2147483647 h 80"/>
              <a:gd name="T34" fmla="*/ 2147483647 w 86"/>
              <a:gd name="T35" fmla="*/ 2147483647 h 80"/>
              <a:gd name="T36" fmla="*/ 2147483647 w 86"/>
              <a:gd name="T37" fmla="*/ 2147483647 h 80"/>
              <a:gd name="T38" fmla="*/ 2147483647 w 86"/>
              <a:gd name="T39" fmla="*/ 2147483647 h 80"/>
              <a:gd name="T40" fmla="*/ 2147483647 w 86"/>
              <a:gd name="T41" fmla="*/ 2147483647 h 80"/>
              <a:gd name="T42" fmla="*/ 2147483647 w 86"/>
              <a:gd name="T43" fmla="*/ 2147483647 h 80"/>
              <a:gd name="T44" fmla="*/ 2147483647 w 86"/>
              <a:gd name="T45" fmla="*/ 2147483647 h 80"/>
              <a:gd name="T46" fmla="*/ 2147483647 w 86"/>
              <a:gd name="T47" fmla="*/ 2147483647 h 80"/>
              <a:gd name="T48" fmla="*/ 2147483647 w 86"/>
              <a:gd name="T49" fmla="*/ 2147483647 h 80"/>
              <a:gd name="T50" fmla="*/ 2147483647 w 86"/>
              <a:gd name="T51" fmla="*/ 2147483647 h 80"/>
              <a:gd name="T52" fmla="*/ 2147483647 w 86"/>
              <a:gd name="T53" fmla="*/ 2147483647 h 80"/>
              <a:gd name="T54" fmla="*/ 2147483647 w 86"/>
              <a:gd name="T55" fmla="*/ 2147483647 h 80"/>
              <a:gd name="T56" fmla="*/ 2147483647 w 86"/>
              <a:gd name="T57" fmla="*/ 2147483647 h 80"/>
              <a:gd name="T58" fmla="*/ 2147483647 w 86"/>
              <a:gd name="T59" fmla="*/ 2147483647 h 80"/>
              <a:gd name="T60" fmla="*/ 2147483647 w 86"/>
              <a:gd name="T61" fmla="*/ 2147483647 h 80"/>
              <a:gd name="T62" fmla="*/ 2147483647 w 86"/>
              <a:gd name="T63" fmla="*/ 2147483647 h 80"/>
              <a:gd name="T64" fmla="*/ 2147483647 w 86"/>
              <a:gd name="T65" fmla="*/ 2147483647 h 80"/>
              <a:gd name="T66" fmla="*/ 2147483647 w 86"/>
              <a:gd name="T67" fmla="*/ 2147483647 h 8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86" h="80">
                <a:moveTo>
                  <a:pt x="20" y="16"/>
                </a:moveTo>
                <a:lnTo>
                  <a:pt x="17" y="12"/>
                </a:lnTo>
                <a:lnTo>
                  <a:pt x="10" y="5"/>
                </a:lnTo>
                <a:lnTo>
                  <a:pt x="3" y="0"/>
                </a:lnTo>
                <a:lnTo>
                  <a:pt x="0" y="2"/>
                </a:lnTo>
                <a:lnTo>
                  <a:pt x="1" y="9"/>
                </a:lnTo>
                <a:lnTo>
                  <a:pt x="2" y="15"/>
                </a:lnTo>
                <a:lnTo>
                  <a:pt x="3" y="22"/>
                </a:lnTo>
                <a:lnTo>
                  <a:pt x="4" y="27"/>
                </a:lnTo>
                <a:lnTo>
                  <a:pt x="5" y="33"/>
                </a:lnTo>
                <a:lnTo>
                  <a:pt x="8" y="38"/>
                </a:lnTo>
                <a:lnTo>
                  <a:pt x="11" y="41"/>
                </a:lnTo>
                <a:lnTo>
                  <a:pt x="15" y="42"/>
                </a:lnTo>
                <a:lnTo>
                  <a:pt x="18" y="42"/>
                </a:lnTo>
                <a:lnTo>
                  <a:pt x="22" y="42"/>
                </a:lnTo>
                <a:lnTo>
                  <a:pt x="24" y="43"/>
                </a:lnTo>
                <a:lnTo>
                  <a:pt x="23" y="47"/>
                </a:lnTo>
                <a:lnTo>
                  <a:pt x="20" y="52"/>
                </a:lnTo>
                <a:lnTo>
                  <a:pt x="22" y="54"/>
                </a:lnTo>
                <a:lnTo>
                  <a:pt x="24" y="54"/>
                </a:lnTo>
                <a:lnTo>
                  <a:pt x="31" y="54"/>
                </a:lnTo>
                <a:lnTo>
                  <a:pt x="38" y="53"/>
                </a:lnTo>
                <a:lnTo>
                  <a:pt x="41" y="53"/>
                </a:lnTo>
                <a:lnTo>
                  <a:pt x="42" y="54"/>
                </a:lnTo>
                <a:lnTo>
                  <a:pt x="42" y="58"/>
                </a:lnTo>
                <a:lnTo>
                  <a:pt x="40" y="65"/>
                </a:lnTo>
                <a:lnTo>
                  <a:pt x="38" y="73"/>
                </a:lnTo>
                <a:lnTo>
                  <a:pt x="38" y="79"/>
                </a:lnTo>
                <a:lnTo>
                  <a:pt x="43" y="80"/>
                </a:lnTo>
                <a:lnTo>
                  <a:pt x="54" y="77"/>
                </a:lnTo>
                <a:lnTo>
                  <a:pt x="64" y="72"/>
                </a:lnTo>
                <a:lnTo>
                  <a:pt x="72" y="66"/>
                </a:lnTo>
                <a:lnTo>
                  <a:pt x="76" y="64"/>
                </a:lnTo>
                <a:lnTo>
                  <a:pt x="75" y="62"/>
                </a:lnTo>
                <a:lnTo>
                  <a:pt x="72" y="57"/>
                </a:lnTo>
                <a:lnTo>
                  <a:pt x="72" y="54"/>
                </a:lnTo>
                <a:lnTo>
                  <a:pt x="75" y="54"/>
                </a:lnTo>
                <a:lnTo>
                  <a:pt x="79" y="56"/>
                </a:lnTo>
                <a:lnTo>
                  <a:pt x="84" y="58"/>
                </a:lnTo>
                <a:lnTo>
                  <a:pt x="86" y="57"/>
                </a:lnTo>
                <a:lnTo>
                  <a:pt x="83" y="50"/>
                </a:lnTo>
                <a:lnTo>
                  <a:pt x="77" y="42"/>
                </a:lnTo>
                <a:lnTo>
                  <a:pt x="72" y="39"/>
                </a:lnTo>
                <a:lnTo>
                  <a:pt x="71" y="37"/>
                </a:lnTo>
                <a:lnTo>
                  <a:pt x="72" y="31"/>
                </a:lnTo>
                <a:lnTo>
                  <a:pt x="76" y="22"/>
                </a:lnTo>
                <a:lnTo>
                  <a:pt x="77" y="15"/>
                </a:lnTo>
                <a:lnTo>
                  <a:pt x="76" y="9"/>
                </a:lnTo>
                <a:lnTo>
                  <a:pt x="71" y="7"/>
                </a:lnTo>
                <a:lnTo>
                  <a:pt x="65" y="8"/>
                </a:lnTo>
                <a:lnTo>
                  <a:pt x="64" y="10"/>
                </a:lnTo>
                <a:lnTo>
                  <a:pt x="63" y="12"/>
                </a:lnTo>
                <a:lnTo>
                  <a:pt x="60" y="11"/>
                </a:lnTo>
                <a:lnTo>
                  <a:pt x="55" y="8"/>
                </a:lnTo>
                <a:lnTo>
                  <a:pt x="50" y="3"/>
                </a:lnTo>
                <a:lnTo>
                  <a:pt x="47" y="2"/>
                </a:lnTo>
                <a:lnTo>
                  <a:pt x="45" y="3"/>
                </a:lnTo>
                <a:lnTo>
                  <a:pt x="45" y="7"/>
                </a:lnTo>
                <a:lnTo>
                  <a:pt x="47" y="11"/>
                </a:lnTo>
                <a:lnTo>
                  <a:pt x="48" y="13"/>
                </a:lnTo>
                <a:lnTo>
                  <a:pt x="47" y="16"/>
                </a:lnTo>
                <a:lnTo>
                  <a:pt x="43" y="15"/>
                </a:lnTo>
                <a:lnTo>
                  <a:pt x="39" y="11"/>
                </a:lnTo>
                <a:lnTo>
                  <a:pt x="35" y="9"/>
                </a:lnTo>
                <a:lnTo>
                  <a:pt x="32" y="11"/>
                </a:lnTo>
                <a:lnTo>
                  <a:pt x="28" y="15"/>
                </a:lnTo>
                <a:lnTo>
                  <a:pt x="25" y="16"/>
                </a:lnTo>
                <a:lnTo>
                  <a:pt x="22" y="16"/>
                </a:lnTo>
                <a:lnTo>
                  <a:pt x="20" y="16"/>
                </a:lnTo>
                <a:close/>
              </a:path>
            </a:pathLst>
          </a:custGeom>
          <a:solidFill>
            <a:schemeClr val="bg1">
              <a:lumMod val="95000"/>
            </a:schemeClr>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215" name="Freeform 163">
            <a:extLst>
              <a:ext uri="{FF2B5EF4-FFF2-40B4-BE49-F238E27FC236}">
                <a16:creationId xmlns:a16="http://schemas.microsoft.com/office/drawing/2014/main" id="{6A56DE85-3D48-4546-BF71-EBF77F476AEA}"/>
              </a:ext>
            </a:extLst>
          </p:cNvPr>
          <p:cNvSpPr>
            <a:spLocks/>
          </p:cNvSpPr>
          <p:nvPr/>
        </p:nvSpPr>
        <p:spPr bwMode="auto">
          <a:xfrm>
            <a:off x="1987829" y="2022028"/>
            <a:ext cx="30200" cy="38079"/>
          </a:xfrm>
          <a:custGeom>
            <a:avLst/>
            <a:gdLst>
              <a:gd name="T0" fmla="*/ 2147483647 w 34"/>
              <a:gd name="T1" fmla="*/ 2147483647 h 46"/>
              <a:gd name="T2" fmla="*/ 2147483647 w 34"/>
              <a:gd name="T3" fmla="*/ 2147483647 h 46"/>
              <a:gd name="T4" fmla="*/ 2147483647 w 34"/>
              <a:gd name="T5" fmla="*/ 2147483647 h 46"/>
              <a:gd name="T6" fmla="*/ 2147483647 w 34"/>
              <a:gd name="T7" fmla="*/ 2147483647 h 46"/>
              <a:gd name="T8" fmla="*/ 2147483647 w 34"/>
              <a:gd name="T9" fmla="*/ 2147483647 h 46"/>
              <a:gd name="T10" fmla="*/ 2147483647 w 34"/>
              <a:gd name="T11" fmla="*/ 2147483647 h 46"/>
              <a:gd name="T12" fmla="*/ 2147483647 w 34"/>
              <a:gd name="T13" fmla="*/ 2147483647 h 46"/>
              <a:gd name="T14" fmla="*/ 0 w 34"/>
              <a:gd name="T15" fmla="*/ 2147483647 h 46"/>
              <a:gd name="T16" fmla="*/ 2147483647 w 34"/>
              <a:gd name="T17" fmla="*/ 2147483647 h 46"/>
              <a:gd name="T18" fmla="*/ 2147483647 w 34"/>
              <a:gd name="T19" fmla="*/ 2147483647 h 46"/>
              <a:gd name="T20" fmla="*/ 2147483647 w 34"/>
              <a:gd name="T21" fmla="*/ 2147483647 h 46"/>
              <a:gd name="T22" fmla="*/ 2147483647 w 34"/>
              <a:gd name="T23" fmla="*/ 2147483647 h 46"/>
              <a:gd name="T24" fmla="*/ 2147483647 w 34"/>
              <a:gd name="T25" fmla="*/ 2147483647 h 46"/>
              <a:gd name="T26" fmla="*/ 2147483647 w 34"/>
              <a:gd name="T27" fmla="*/ 2147483647 h 46"/>
              <a:gd name="T28" fmla="*/ 2147483647 w 34"/>
              <a:gd name="T29" fmla="*/ 2147483647 h 46"/>
              <a:gd name="T30" fmla="*/ 2147483647 w 34"/>
              <a:gd name="T31" fmla="*/ 2147483647 h 46"/>
              <a:gd name="T32" fmla="*/ 2147483647 w 34"/>
              <a:gd name="T33" fmla="*/ 2147483647 h 46"/>
              <a:gd name="T34" fmla="*/ 2147483647 w 34"/>
              <a:gd name="T35" fmla="*/ 2147483647 h 46"/>
              <a:gd name="T36" fmla="*/ 2147483647 w 34"/>
              <a:gd name="T37" fmla="*/ 2147483647 h 46"/>
              <a:gd name="T38" fmla="*/ 2147483647 w 34"/>
              <a:gd name="T39" fmla="*/ 2147483647 h 46"/>
              <a:gd name="T40" fmla="*/ 2147483647 w 34"/>
              <a:gd name="T41" fmla="*/ 2147483647 h 46"/>
              <a:gd name="T42" fmla="*/ 2147483647 w 34"/>
              <a:gd name="T43" fmla="*/ 2147483647 h 46"/>
              <a:gd name="T44" fmla="*/ 2147483647 w 34"/>
              <a:gd name="T45" fmla="*/ 2147483647 h 46"/>
              <a:gd name="T46" fmla="*/ 2147483647 w 34"/>
              <a:gd name="T47" fmla="*/ 2147483647 h 46"/>
              <a:gd name="T48" fmla="*/ 2147483647 w 34"/>
              <a:gd name="T49" fmla="*/ 0 h 46"/>
              <a:gd name="T50" fmla="*/ 2147483647 w 34"/>
              <a:gd name="T51" fmla="*/ 0 h 46"/>
              <a:gd name="T52" fmla="*/ 2147483647 w 34"/>
              <a:gd name="T53" fmla="*/ 0 h 46"/>
              <a:gd name="T54" fmla="*/ 2147483647 w 34"/>
              <a:gd name="T55" fmla="*/ 2147483647 h 46"/>
              <a:gd name="T56" fmla="*/ 2147483647 w 34"/>
              <a:gd name="T57" fmla="*/ 2147483647 h 4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34" h="46">
                <a:moveTo>
                  <a:pt x="14" y="4"/>
                </a:moveTo>
                <a:lnTo>
                  <a:pt x="14" y="5"/>
                </a:lnTo>
                <a:lnTo>
                  <a:pt x="13" y="7"/>
                </a:lnTo>
                <a:lnTo>
                  <a:pt x="11" y="12"/>
                </a:lnTo>
                <a:lnTo>
                  <a:pt x="7" y="15"/>
                </a:lnTo>
                <a:lnTo>
                  <a:pt x="4" y="18"/>
                </a:lnTo>
                <a:lnTo>
                  <a:pt x="1" y="23"/>
                </a:lnTo>
                <a:lnTo>
                  <a:pt x="0" y="28"/>
                </a:lnTo>
                <a:lnTo>
                  <a:pt x="3" y="31"/>
                </a:lnTo>
                <a:lnTo>
                  <a:pt x="7" y="35"/>
                </a:lnTo>
                <a:lnTo>
                  <a:pt x="12" y="37"/>
                </a:lnTo>
                <a:lnTo>
                  <a:pt x="16" y="40"/>
                </a:lnTo>
                <a:lnTo>
                  <a:pt x="19" y="44"/>
                </a:lnTo>
                <a:lnTo>
                  <a:pt x="22" y="46"/>
                </a:lnTo>
                <a:lnTo>
                  <a:pt x="27" y="44"/>
                </a:lnTo>
                <a:lnTo>
                  <a:pt x="31" y="40"/>
                </a:lnTo>
                <a:lnTo>
                  <a:pt x="34" y="35"/>
                </a:lnTo>
                <a:lnTo>
                  <a:pt x="34" y="29"/>
                </a:lnTo>
                <a:lnTo>
                  <a:pt x="33" y="24"/>
                </a:lnTo>
                <a:lnTo>
                  <a:pt x="30" y="20"/>
                </a:lnTo>
                <a:lnTo>
                  <a:pt x="30" y="15"/>
                </a:lnTo>
                <a:lnTo>
                  <a:pt x="29" y="9"/>
                </a:lnTo>
                <a:lnTo>
                  <a:pt x="27" y="5"/>
                </a:lnTo>
                <a:lnTo>
                  <a:pt x="23" y="1"/>
                </a:lnTo>
                <a:lnTo>
                  <a:pt x="22" y="0"/>
                </a:lnTo>
                <a:lnTo>
                  <a:pt x="21" y="0"/>
                </a:lnTo>
                <a:lnTo>
                  <a:pt x="19" y="0"/>
                </a:lnTo>
                <a:lnTo>
                  <a:pt x="16" y="1"/>
                </a:lnTo>
                <a:lnTo>
                  <a:pt x="14" y="4"/>
                </a:lnTo>
                <a:close/>
              </a:path>
            </a:pathLst>
          </a:custGeom>
          <a:solidFill>
            <a:schemeClr val="bg1">
              <a:lumMod val="95000"/>
            </a:schemeClr>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216" name="Freeform 164">
            <a:extLst>
              <a:ext uri="{FF2B5EF4-FFF2-40B4-BE49-F238E27FC236}">
                <a16:creationId xmlns:a16="http://schemas.microsoft.com/office/drawing/2014/main" id="{3302675A-0BAC-4B7A-9256-7FCF9A31B27A}"/>
              </a:ext>
            </a:extLst>
          </p:cNvPr>
          <p:cNvSpPr>
            <a:spLocks/>
          </p:cNvSpPr>
          <p:nvPr/>
        </p:nvSpPr>
        <p:spPr bwMode="auto">
          <a:xfrm>
            <a:off x="1979951" y="1969505"/>
            <a:ext cx="178577" cy="85350"/>
          </a:xfrm>
          <a:custGeom>
            <a:avLst/>
            <a:gdLst>
              <a:gd name="T0" fmla="*/ 2147483647 w 202"/>
              <a:gd name="T1" fmla="*/ 2147483647 h 100"/>
              <a:gd name="T2" fmla="*/ 2147483647 w 202"/>
              <a:gd name="T3" fmla="*/ 2147483647 h 100"/>
              <a:gd name="T4" fmla="*/ 2147483647 w 202"/>
              <a:gd name="T5" fmla="*/ 2147483647 h 100"/>
              <a:gd name="T6" fmla="*/ 2147483647 w 202"/>
              <a:gd name="T7" fmla="*/ 2147483647 h 100"/>
              <a:gd name="T8" fmla="*/ 2147483647 w 202"/>
              <a:gd name="T9" fmla="*/ 2147483647 h 100"/>
              <a:gd name="T10" fmla="*/ 2147483647 w 202"/>
              <a:gd name="T11" fmla="*/ 2147483647 h 100"/>
              <a:gd name="T12" fmla="*/ 2147483647 w 202"/>
              <a:gd name="T13" fmla="*/ 2147483647 h 100"/>
              <a:gd name="T14" fmla="*/ 2147483647 w 202"/>
              <a:gd name="T15" fmla="*/ 2147483647 h 100"/>
              <a:gd name="T16" fmla="*/ 2147483647 w 202"/>
              <a:gd name="T17" fmla="*/ 2147483647 h 100"/>
              <a:gd name="T18" fmla="*/ 2147483647 w 202"/>
              <a:gd name="T19" fmla="*/ 2147483647 h 100"/>
              <a:gd name="T20" fmla="*/ 2147483647 w 202"/>
              <a:gd name="T21" fmla="*/ 2147483647 h 100"/>
              <a:gd name="T22" fmla="*/ 2147483647 w 202"/>
              <a:gd name="T23" fmla="*/ 2147483647 h 100"/>
              <a:gd name="T24" fmla="*/ 2147483647 w 202"/>
              <a:gd name="T25" fmla="*/ 2147483647 h 100"/>
              <a:gd name="T26" fmla="*/ 2147483647 w 202"/>
              <a:gd name="T27" fmla="*/ 2147483647 h 100"/>
              <a:gd name="T28" fmla="*/ 2147483647 w 202"/>
              <a:gd name="T29" fmla="*/ 2147483647 h 100"/>
              <a:gd name="T30" fmla="*/ 2147483647 w 202"/>
              <a:gd name="T31" fmla="*/ 2147483647 h 100"/>
              <a:gd name="T32" fmla="*/ 2147483647 w 202"/>
              <a:gd name="T33" fmla="*/ 2147483647 h 100"/>
              <a:gd name="T34" fmla="*/ 2147483647 w 202"/>
              <a:gd name="T35" fmla="*/ 2147483647 h 100"/>
              <a:gd name="T36" fmla="*/ 2147483647 w 202"/>
              <a:gd name="T37" fmla="*/ 2147483647 h 100"/>
              <a:gd name="T38" fmla="*/ 2147483647 w 202"/>
              <a:gd name="T39" fmla="*/ 2147483647 h 100"/>
              <a:gd name="T40" fmla="*/ 2147483647 w 202"/>
              <a:gd name="T41" fmla="*/ 2147483647 h 100"/>
              <a:gd name="T42" fmla="*/ 2147483647 w 202"/>
              <a:gd name="T43" fmla="*/ 2147483647 h 100"/>
              <a:gd name="T44" fmla="*/ 2147483647 w 202"/>
              <a:gd name="T45" fmla="*/ 2147483647 h 100"/>
              <a:gd name="T46" fmla="*/ 2147483647 w 202"/>
              <a:gd name="T47" fmla="*/ 2147483647 h 100"/>
              <a:gd name="T48" fmla="*/ 2147483647 w 202"/>
              <a:gd name="T49" fmla="*/ 2147483647 h 100"/>
              <a:gd name="T50" fmla="*/ 2147483647 w 202"/>
              <a:gd name="T51" fmla="*/ 2147483647 h 100"/>
              <a:gd name="T52" fmla="*/ 2147483647 w 202"/>
              <a:gd name="T53" fmla="*/ 2147483647 h 100"/>
              <a:gd name="T54" fmla="*/ 0 w 202"/>
              <a:gd name="T55" fmla="*/ 2147483647 h 100"/>
              <a:gd name="T56" fmla="*/ 2147483647 w 202"/>
              <a:gd name="T57" fmla="*/ 2147483647 h 100"/>
              <a:gd name="T58" fmla="*/ 2147483647 w 202"/>
              <a:gd name="T59" fmla="*/ 0 h 100"/>
              <a:gd name="T60" fmla="*/ 2147483647 w 202"/>
              <a:gd name="T61" fmla="*/ 2147483647 h 100"/>
              <a:gd name="T62" fmla="*/ 2147483647 w 202"/>
              <a:gd name="T63" fmla="*/ 2147483647 h 100"/>
              <a:gd name="T64" fmla="*/ 2147483647 w 202"/>
              <a:gd name="T65" fmla="*/ 2147483647 h 100"/>
              <a:gd name="T66" fmla="*/ 2147483647 w 202"/>
              <a:gd name="T67" fmla="*/ 2147483647 h 100"/>
              <a:gd name="T68" fmla="*/ 2147483647 w 202"/>
              <a:gd name="T69" fmla="*/ 2147483647 h 100"/>
              <a:gd name="T70" fmla="*/ 2147483647 w 202"/>
              <a:gd name="T71" fmla="*/ 2147483647 h 100"/>
              <a:gd name="T72" fmla="*/ 2147483647 w 202"/>
              <a:gd name="T73" fmla="*/ 2147483647 h 100"/>
              <a:gd name="T74" fmla="*/ 2147483647 w 202"/>
              <a:gd name="T75" fmla="*/ 2147483647 h 100"/>
              <a:gd name="T76" fmla="*/ 2147483647 w 202"/>
              <a:gd name="T77" fmla="*/ 2147483647 h 100"/>
              <a:gd name="T78" fmla="*/ 2147483647 w 202"/>
              <a:gd name="T79" fmla="*/ 2147483647 h 100"/>
              <a:gd name="T80" fmla="*/ 2147483647 w 202"/>
              <a:gd name="T81" fmla="*/ 2147483647 h 100"/>
              <a:gd name="T82" fmla="*/ 2147483647 w 202"/>
              <a:gd name="T83" fmla="*/ 2147483647 h 100"/>
              <a:gd name="T84" fmla="*/ 2147483647 w 202"/>
              <a:gd name="T85" fmla="*/ 2147483647 h 100"/>
              <a:gd name="T86" fmla="*/ 2147483647 w 202"/>
              <a:gd name="T87" fmla="*/ 2147483647 h 10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02" h="100">
                <a:moveTo>
                  <a:pt x="166" y="28"/>
                </a:moveTo>
                <a:lnTo>
                  <a:pt x="169" y="29"/>
                </a:lnTo>
                <a:lnTo>
                  <a:pt x="176" y="30"/>
                </a:lnTo>
                <a:lnTo>
                  <a:pt x="184" y="33"/>
                </a:lnTo>
                <a:lnTo>
                  <a:pt x="191" y="37"/>
                </a:lnTo>
                <a:lnTo>
                  <a:pt x="196" y="41"/>
                </a:lnTo>
                <a:lnTo>
                  <a:pt x="198" y="46"/>
                </a:lnTo>
                <a:lnTo>
                  <a:pt x="201" y="52"/>
                </a:lnTo>
                <a:lnTo>
                  <a:pt x="201" y="60"/>
                </a:lnTo>
                <a:lnTo>
                  <a:pt x="201" y="67"/>
                </a:lnTo>
                <a:lnTo>
                  <a:pt x="202" y="69"/>
                </a:lnTo>
                <a:lnTo>
                  <a:pt x="201" y="73"/>
                </a:lnTo>
                <a:lnTo>
                  <a:pt x="196" y="76"/>
                </a:lnTo>
                <a:lnTo>
                  <a:pt x="190" y="81"/>
                </a:lnTo>
                <a:lnTo>
                  <a:pt x="186" y="84"/>
                </a:lnTo>
                <a:lnTo>
                  <a:pt x="180" y="85"/>
                </a:lnTo>
                <a:lnTo>
                  <a:pt x="172" y="85"/>
                </a:lnTo>
                <a:lnTo>
                  <a:pt x="166" y="84"/>
                </a:lnTo>
                <a:lnTo>
                  <a:pt x="163" y="83"/>
                </a:lnTo>
                <a:lnTo>
                  <a:pt x="160" y="84"/>
                </a:lnTo>
                <a:lnTo>
                  <a:pt x="156" y="88"/>
                </a:lnTo>
                <a:lnTo>
                  <a:pt x="152" y="90"/>
                </a:lnTo>
                <a:lnTo>
                  <a:pt x="148" y="91"/>
                </a:lnTo>
                <a:lnTo>
                  <a:pt x="142" y="92"/>
                </a:lnTo>
                <a:lnTo>
                  <a:pt x="136" y="92"/>
                </a:lnTo>
                <a:lnTo>
                  <a:pt x="130" y="93"/>
                </a:lnTo>
                <a:lnTo>
                  <a:pt x="125" y="93"/>
                </a:lnTo>
                <a:lnTo>
                  <a:pt x="120" y="94"/>
                </a:lnTo>
                <a:lnTo>
                  <a:pt x="116" y="96"/>
                </a:lnTo>
                <a:lnTo>
                  <a:pt x="111" y="98"/>
                </a:lnTo>
                <a:lnTo>
                  <a:pt x="106" y="99"/>
                </a:lnTo>
                <a:lnTo>
                  <a:pt x="100" y="100"/>
                </a:lnTo>
                <a:lnTo>
                  <a:pt x="92" y="100"/>
                </a:lnTo>
                <a:lnTo>
                  <a:pt x="84" y="99"/>
                </a:lnTo>
                <a:lnTo>
                  <a:pt x="77" y="99"/>
                </a:lnTo>
                <a:lnTo>
                  <a:pt x="73" y="97"/>
                </a:lnTo>
                <a:lnTo>
                  <a:pt x="68" y="93"/>
                </a:lnTo>
                <a:lnTo>
                  <a:pt x="63" y="90"/>
                </a:lnTo>
                <a:lnTo>
                  <a:pt x="58" y="85"/>
                </a:lnTo>
                <a:lnTo>
                  <a:pt x="53" y="79"/>
                </a:lnTo>
                <a:lnTo>
                  <a:pt x="52" y="71"/>
                </a:lnTo>
                <a:lnTo>
                  <a:pt x="53" y="61"/>
                </a:lnTo>
                <a:lnTo>
                  <a:pt x="53" y="54"/>
                </a:lnTo>
                <a:lnTo>
                  <a:pt x="53" y="48"/>
                </a:lnTo>
                <a:lnTo>
                  <a:pt x="51" y="44"/>
                </a:lnTo>
                <a:lnTo>
                  <a:pt x="49" y="39"/>
                </a:lnTo>
                <a:lnTo>
                  <a:pt x="46" y="35"/>
                </a:lnTo>
                <a:lnTo>
                  <a:pt x="42" y="32"/>
                </a:lnTo>
                <a:lnTo>
                  <a:pt x="36" y="32"/>
                </a:lnTo>
                <a:lnTo>
                  <a:pt x="30" y="33"/>
                </a:lnTo>
                <a:lnTo>
                  <a:pt x="28" y="35"/>
                </a:lnTo>
                <a:lnTo>
                  <a:pt x="24" y="35"/>
                </a:lnTo>
                <a:lnTo>
                  <a:pt x="20" y="31"/>
                </a:lnTo>
                <a:lnTo>
                  <a:pt x="12" y="25"/>
                </a:lnTo>
                <a:lnTo>
                  <a:pt x="5" y="22"/>
                </a:lnTo>
                <a:lnTo>
                  <a:pt x="0" y="16"/>
                </a:lnTo>
                <a:lnTo>
                  <a:pt x="1" y="9"/>
                </a:lnTo>
                <a:lnTo>
                  <a:pt x="7" y="3"/>
                </a:lnTo>
                <a:lnTo>
                  <a:pt x="13" y="0"/>
                </a:lnTo>
                <a:lnTo>
                  <a:pt x="19" y="0"/>
                </a:lnTo>
                <a:lnTo>
                  <a:pt x="24" y="1"/>
                </a:lnTo>
                <a:lnTo>
                  <a:pt x="30" y="6"/>
                </a:lnTo>
                <a:lnTo>
                  <a:pt x="34" y="12"/>
                </a:lnTo>
                <a:lnTo>
                  <a:pt x="37" y="17"/>
                </a:lnTo>
                <a:lnTo>
                  <a:pt x="43" y="21"/>
                </a:lnTo>
                <a:lnTo>
                  <a:pt x="49" y="20"/>
                </a:lnTo>
                <a:lnTo>
                  <a:pt x="52" y="16"/>
                </a:lnTo>
                <a:lnTo>
                  <a:pt x="54" y="13"/>
                </a:lnTo>
                <a:lnTo>
                  <a:pt x="59" y="12"/>
                </a:lnTo>
                <a:lnTo>
                  <a:pt x="63" y="13"/>
                </a:lnTo>
                <a:lnTo>
                  <a:pt x="67" y="13"/>
                </a:lnTo>
                <a:lnTo>
                  <a:pt x="69" y="16"/>
                </a:lnTo>
                <a:lnTo>
                  <a:pt x="70" y="21"/>
                </a:lnTo>
                <a:lnTo>
                  <a:pt x="73" y="29"/>
                </a:lnTo>
                <a:lnTo>
                  <a:pt x="80" y="36"/>
                </a:lnTo>
                <a:lnTo>
                  <a:pt x="85" y="43"/>
                </a:lnTo>
                <a:lnTo>
                  <a:pt x="88" y="50"/>
                </a:lnTo>
                <a:lnTo>
                  <a:pt x="91" y="53"/>
                </a:lnTo>
                <a:lnTo>
                  <a:pt x="100" y="52"/>
                </a:lnTo>
                <a:lnTo>
                  <a:pt x="111" y="51"/>
                </a:lnTo>
                <a:lnTo>
                  <a:pt x="119" y="52"/>
                </a:lnTo>
                <a:lnTo>
                  <a:pt x="123" y="53"/>
                </a:lnTo>
                <a:lnTo>
                  <a:pt x="128" y="51"/>
                </a:lnTo>
                <a:lnTo>
                  <a:pt x="133" y="46"/>
                </a:lnTo>
                <a:lnTo>
                  <a:pt x="138" y="41"/>
                </a:lnTo>
                <a:lnTo>
                  <a:pt x="143" y="37"/>
                </a:lnTo>
                <a:lnTo>
                  <a:pt x="149" y="32"/>
                </a:lnTo>
                <a:lnTo>
                  <a:pt x="154" y="29"/>
                </a:lnTo>
                <a:lnTo>
                  <a:pt x="166" y="28"/>
                </a:lnTo>
                <a:close/>
              </a:path>
            </a:pathLst>
          </a:custGeom>
          <a:solidFill>
            <a:schemeClr val="bg1">
              <a:lumMod val="95000"/>
            </a:schemeClr>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217" name="Freeform 165">
            <a:extLst>
              <a:ext uri="{FF2B5EF4-FFF2-40B4-BE49-F238E27FC236}">
                <a16:creationId xmlns:a16="http://schemas.microsoft.com/office/drawing/2014/main" id="{8B196CD8-E775-42FD-8AC9-6938495F4AF6}"/>
              </a:ext>
            </a:extLst>
          </p:cNvPr>
          <p:cNvSpPr>
            <a:spLocks/>
          </p:cNvSpPr>
          <p:nvPr/>
        </p:nvSpPr>
        <p:spPr bwMode="auto">
          <a:xfrm>
            <a:off x="1839452" y="1915670"/>
            <a:ext cx="36766" cy="31514"/>
          </a:xfrm>
          <a:custGeom>
            <a:avLst/>
            <a:gdLst>
              <a:gd name="T0" fmla="*/ 2147483647 w 40"/>
              <a:gd name="T1" fmla="*/ 2147483647 h 37"/>
              <a:gd name="T2" fmla="*/ 2147483647 w 40"/>
              <a:gd name="T3" fmla="*/ 2147483647 h 37"/>
              <a:gd name="T4" fmla="*/ 2147483647 w 40"/>
              <a:gd name="T5" fmla="*/ 2147483647 h 37"/>
              <a:gd name="T6" fmla="*/ 2147483647 w 40"/>
              <a:gd name="T7" fmla="*/ 2147483647 h 37"/>
              <a:gd name="T8" fmla="*/ 2147483647 w 40"/>
              <a:gd name="T9" fmla="*/ 2147483647 h 37"/>
              <a:gd name="T10" fmla="*/ 2147483647 w 40"/>
              <a:gd name="T11" fmla="*/ 2147483647 h 37"/>
              <a:gd name="T12" fmla="*/ 2147483647 w 40"/>
              <a:gd name="T13" fmla="*/ 2147483647 h 37"/>
              <a:gd name="T14" fmla="*/ 2147483647 w 40"/>
              <a:gd name="T15" fmla="*/ 2147483647 h 37"/>
              <a:gd name="T16" fmla="*/ 2147483647 w 40"/>
              <a:gd name="T17" fmla="*/ 2147483647 h 37"/>
              <a:gd name="T18" fmla="*/ 2147483647 w 40"/>
              <a:gd name="T19" fmla="*/ 2147483647 h 37"/>
              <a:gd name="T20" fmla="*/ 2147483647 w 40"/>
              <a:gd name="T21" fmla="*/ 2147483647 h 37"/>
              <a:gd name="T22" fmla="*/ 2147483647 w 40"/>
              <a:gd name="T23" fmla="*/ 2147483647 h 37"/>
              <a:gd name="T24" fmla="*/ 2147483647 w 40"/>
              <a:gd name="T25" fmla="*/ 2147483647 h 37"/>
              <a:gd name="T26" fmla="*/ 2147483647 w 40"/>
              <a:gd name="T27" fmla="*/ 2147483647 h 37"/>
              <a:gd name="T28" fmla="*/ 0 w 40"/>
              <a:gd name="T29" fmla="*/ 2147483647 h 37"/>
              <a:gd name="T30" fmla="*/ 2147483647 w 40"/>
              <a:gd name="T31" fmla="*/ 2147483647 h 37"/>
              <a:gd name="T32" fmla="*/ 2147483647 w 40"/>
              <a:gd name="T33" fmla="*/ 2147483647 h 37"/>
              <a:gd name="T34" fmla="*/ 2147483647 w 40"/>
              <a:gd name="T35" fmla="*/ 2147483647 h 37"/>
              <a:gd name="T36" fmla="*/ 2147483647 w 40"/>
              <a:gd name="T37" fmla="*/ 2147483647 h 37"/>
              <a:gd name="T38" fmla="*/ 2147483647 w 40"/>
              <a:gd name="T39" fmla="*/ 0 h 37"/>
              <a:gd name="T40" fmla="*/ 2147483647 w 40"/>
              <a:gd name="T41" fmla="*/ 2147483647 h 37"/>
              <a:gd name="T42" fmla="*/ 2147483647 w 40"/>
              <a:gd name="T43" fmla="*/ 2147483647 h 37"/>
              <a:gd name="T44" fmla="*/ 2147483647 w 40"/>
              <a:gd name="T45" fmla="*/ 2147483647 h 37"/>
              <a:gd name="T46" fmla="*/ 2147483647 w 40"/>
              <a:gd name="T47" fmla="*/ 2147483647 h 37"/>
              <a:gd name="T48" fmla="*/ 2147483647 w 40"/>
              <a:gd name="T49" fmla="*/ 2147483647 h 3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40" h="37">
                <a:moveTo>
                  <a:pt x="38" y="20"/>
                </a:moveTo>
                <a:lnTo>
                  <a:pt x="37" y="21"/>
                </a:lnTo>
                <a:lnTo>
                  <a:pt x="35" y="26"/>
                </a:lnTo>
                <a:lnTo>
                  <a:pt x="32" y="30"/>
                </a:lnTo>
                <a:lnTo>
                  <a:pt x="28" y="34"/>
                </a:lnTo>
                <a:lnTo>
                  <a:pt x="24" y="36"/>
                </a:lnTo>
                <a:lnTo>
                  <a:pt x="19" y="37"/>
                </a:lnTo>
                <a:lnTo>
                  <a:pt x="14" y="37"/>
                </a:lnTo>
                <a:lnTo>
                  <a:pt x="13" y="37"/>
                </a:lnTo>
                <a:lnTo>
                  <a:pt x="12" y="36"/>
                </a:lnTo>
                <a:lnTo>
                  <a:pt x="11" y="34"/>
                </a:lnTo>
                <a:lnTo>
                  <a:pt x="9" y="32"/>
                </a:lnTo>
                <a:lnTo>
                  <a:pt x="5" y="28"/>
                </a:lnTo>
                <a:lnTo>
                  <a:pt x="2" y="24"/>
                </a:lnTo>
                <a:lnTo>
                  <a:pt x="0" y="20"/>
                </a:lnTo>
                <a:lnTo>
                  <a:pt x="2" y="17"/>
                </a:lnTo>
                <a:lnTo>
                  <a:pt x="6" y="12"/>
                </a:lnTo>
                <a:lnTo>
                  <a:pt x="12" y="7"/>
                </a:lnTo>
                <a:lnTo>
                  <a:pt x="17" y="3"/>
                </a:lnTo>
                <a:lnTo>
                  <a:pt x="20" y="0"/>
                </a:lnTo>
                <a:lnTo>
                  <a:pt x="25" y="2"/>
                </a:lnTo>
                <a:lnTo>
                  <a:pt x="32" y="4"/>
                </a:lnTo>
                <a:lnTo>
                  <a:pt x="37" y="7"/>
                </a:lnTo>
                <a:lnTo>
                  <a:pt x="40" y="12"/>
                </a:lnTo>
                <a:lnTo>
                  <a:pt x="38" y="20"/>
                </a:lnTo>
                <a:close/>
              </a:path>
            </a:pathLst>
          </a:custGeom>
          <a:solidFill>
            <a:schemeClr val="bg1">
              <a:lumMod val="95000"/>
            </a:schemeClr>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218" name="Freeform 166">
            <a:extLst>
              <a:ext uri="{FF2B5EF4-FFF2-40B4-BE49-F238E27FC236}">
                <a16:creationId xmlns:a16="http://schemas.microsoft.com/office/drawing/2014/main" id="{06F168C7-7B7B-4D5D-9070-B4B20507D78F}"/>
              </a:ext>
            </a:extLst>
          </p:cNvPr>
          <p:cNvSpPr>
            <a:spLocks/>
          </p:cNvSpPr>
          <p:nvPr/>
        </p:nvSpPr>
        <p:spPr bwMode="auto">
          <a:xfrm flipV="1">
            <a:off x="1979951" y="1716084"/>
            <a:ext cx="178577" cy="267865"/>
          </a:xfrm>
          <a:custGeom>
            <a:avLst/>
            <a:gdLst>
              <a:gd name="T0" fmla="*/ 2147483647 w 201"/>
              <a:gd name="T1" fmla="*/ 2147483647 h 319"/>
              <a:gd name="T2" fmla="*/ 2147483647 w 201"/>
              <a:gd name="T3" fmla="*/ 2147483647 h 319"/>
              <a:gd name="T4" fmla="*/ 2147483647 w 201"/>
              <a:gd name="T5" fmla="*/ 2147483647 h 319"/>
              <a:gd name="T6" fmla="*/ 2147483647 w 201"/>
              <a:gd name="T7" fmla="*/ 2147483647 h 319"/>
              <a:gd name="T8" fmla="*/ 2147483647 w 201"/>
              <a:gd name="T9" fmla="*/ 2147483647 h 319"/>
              <a:gd name="T10" fmla="*/ 2147483647 w 201"/>
              <a:gd name="T11" fmla="*/ 2147483647 h 319"/>
              <a:gd name="T12" fmla="*/ 2147483647 w 201"/>
              <a:gd name="T13" fmla="*/ 2147483647 h 319"/>
              <a:gd name="T14" fmla="*/ 2147483647 w 201"/>
              <a:gd name="T15" fmla="*/ 2147483647 h 319"/>
              <a:gd name="T16" fmla="*/ 2147483647 w 201"/>
              <a:gd name="T17" fmla="*/ 2147483647 h 319"/>
              <a:gd name="T18" fmla="*/ 2147483647 w 201"/>
              <a:gd name="T19" fmla="*/ 2147483647 h 319"/>
              <a:gd name="T20" fmla="*/ 2147483647 w 201"/>
              <a:gd name="T21" fmla="*/ 2147483647 h 319"/>
              <a:gd name="T22" fmla="*/ 2147483647 w 201"/>
              <a:gd name="T23" fmla="*/ 2147483647 h 319"/>
              <a:gd name="T24" fmla="*/ 2147483647 w 201"/>
              <a:gd name="T25" fmla="*/ 2147483647 h 319"/>
              <a:gd name="T26" fmla="*/ 2147483647 w 201"/>
              <a:gd name="T27" fmla="*/ 2147483647 h 319"/>
              <a:gd name="T28" fmla="*/ 2147483647 w 201"/>
              <a:gd name="T29" fmla="*/ 2147483647 h 319"/>
              <a:gd name="T30" fmla="*/ 2147483647 w 201"/>
              <a:gd name="T31" fmla="*/ 2147483647 h 319"/>
              <a:gd name="T32" fmla="*/ 2147483647 w 201"/>
              <a:gd name="T33" fmla="*/ 2147483647 h 319"/>
              <a:gd name="T34" fmla="*/ 2147483647 w 201"/>
              <a:gd name="T35" fmla="*/ 2147483647 h 319"/>
              <a:gd name="T36" fmla="*/ 2147483647 w 201"/>
              <a:gd name="T37" fmla="*/ 2147483647 h 319"/>
              <a:gd name="T38" fmla="*/ 2147483647 w 201"/>
              <a:gd name="T39" fmla="*/ 2147483647 h 319"/>
              <a:gd name="T40" fmla="*/ 2147483647 w 201"/>
              <a:gd name="T41" fmla="*/ 2147483647 h 319"/>
              <a:gd name="T42" fmla="*/ 2147483647 w 201"/>
              <a:gd name="T43" fmla="*/ 2147483647 h 319"/>
              <a:gd name="T44" fmla="*/ 2147483647 w 201"/>
              <a:gd name="T45" fmla="*/ 2147483647 h 319"/>
              <a:gd name="T46" fmla="*/ 2147483647 w 201"/>
              <a:gd name="T47" fmla="*/ 2147483647 h 319"/>
              <a:gd name="T48" fmla="*/ 2147483647 w 201"/>
              <a:gd name="T49" fmla="*/ 2147483647 h 319"/>
              <a:gd name="T50" fmla="*/ 2147483647 w 201"/>
              <a:gd name="T51" fmla="*/ 0 h 319"/>
              <a:gd name="T52" fmla="*/ 2147483647 w 201"/>
              <a:gd name="T53" fmla="*/ 2147483647 h 319"/>
              <a:gd name="T54" fmla="*/ 2147483647 w 201"/>
              <a:gd name="T55" fmla="*/ 2147483647 h 319"/>
              <a:gd name="T56" fmla="*/ 2147483647 w 201"/>
              <a:gd name="T57" fmla="*/ 2147483647 h 319"/>
              <a:gd name="T58" fmla="*/ 2147483647 w 201"/>
              <a:gd name="T59" fmla="*/ 2147483647 h 319"/>
              <a:gd name="T60" fmla="*/ 2147483647 w 201"/>
              <a:gd name="T61" fmla="*/ 2147483647 h 319"/>
              <a:gd name="T62" fmla="*/ 2147483647 w 201"/>
              <a:gd name="T63" fmla="*/ 2147483647 h 319"/>
              <a:gd name="T64" fmla="*/ 2147483647 w 201"/>
              <a:gd name="T65" fmla="*/ 2147483647 h 319"/>
              <a:gd name="T66" fmla="*/ 2147483647 w 201"/>
              <a:gd name="T67" fmla="*/ 2147483647 h 319"/>
              <a:gd name="T68" fmla="*/ 2147483647 w 201"/>
              <a:gd name="T69" fmla="*/ 2147483647 h 319"/>
              <a:gd name="T70" fmla="*/ 2147483647 w 201"/>
              <a:gd name="T71" fmla="*/ 2147483647 h 319"/>
              <a:gd name="T72" fmla="*/ 2147483647 w 201"/>
              <a:gd name="T73" fmla="*/ 2147483647 h 319"/>
              <a:gd name="T74" fmla="*/ 2147483647 w 201"/>
              <a:gd name="T75" fmla="*/ 2147483647 h 319"/>
              <a:gd name="T76" fmla="*/ 2147483647 w 201"/>
              <a:gd name="T77" fmla="*/ 2147483647 h 319"/>
              <a:gd name="T78" fmla="*/ 2147483647 w 201"/>
              <a:gd name="T79" fmla="*/ 2147483647 h 319"/>
              <a:gd name="T80" fmla="*/ 2147483647 w 201"/>
              <a:gd name="T81" fmla="*/ 2147483647 h 319"/>
              <a:gd name="T82" fmla="*/ 2147483647 w 201"/>
              <a:gd name="T83" fmla="*/ 2147483647 h 319"/>
              <a:gd name="T84" fmla="*/ 2147483647 w 201"/>
              <a:gd name="T85" fmla="*/ 2147483647 h 319"/>
              <a:gd name="T86" fmla="*/ 0 w 201"/>
              <a:gd name="T87" fmla="*/ 2147483647 h 319"/>
              <a:gd name="T88" fmla="*/ 2147483647 w 201"/>
              <a:gd name="T89" fmla="*/ 2147483647 h 319"/>
              <a:gd name="T90" fmla="*/ 2147483647 w 201"/>
              <a:gd name="T91" fmla="*/ 2147483647 h 319"/>
              <a:gd name="T92" fmla="*/ 2147483647 w 201"/>
              <a:gd name="T93" fmla="*/ 2147483647 h 319"/>
              <a:gd name="T94" fmla="*/ 2147483647 w 201"/>
              <a:gd name="T95" fmla="*/ 2147483647 h 319"/>
              <a:gd name="T96" fmla="*/ 2147483647 w 201"/>
              <a:gd name="T97" fmla="*/ 2147483647 h 319"/>
              <a:gd name="T98" fmla="*/ 2147483647 w 201"/>
              <a:gd name="T99" fmla="*/ 2147483647 h 319"/>
              <a:gd name="T100" fmla="*/ 2147483647 w 201"/>
              <a:gd name="T101" fmla="*/ 2147483647 h 319"/>
              <a:gd name="T102" fmla="*/ 2147483647 w 201"/>
              <a:gd name="T103" fmla="*/ 2147483647 h 319"/>
              <a:gd name="T104" fmla="*/ 2147483647 w 201"/>
              <a:gd name="T105" fmla="*/ 2147483647 h 319"/>
              <a:gd name="T106" fmla="*/ 2147483647 w 201"/>
              <a:gd name="T107" fmla="*/ 2147483647 h 319"/>
              <a:gd name="T108" fmla="*/ 2147483647 w 201"/>
              <a:gd name="T109" fmla="*/ 2147483647 h 319"/>
              <a:gd name="T110" fmla="*/ 2147483647 w 201"/>
              <a:gd name="T111" fmla="*/ 2147483647 h 31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01" h="319">
                <a:moveTo>
                  <a:pt x="84" y="267"/>
                </a:moveTo>
                <a:lnTo>
                  <a:pt x="88" y="270"/>
                </a:lnTo>
                <a:lnTo>
                  <a:pt x="93" y="277"/>
                </a:lnTo>
                <a:lnTo>
                  <a:pt x="97" y="283"/>
                </a:lnTo>
                <a:lnTo>
                  <a:pt x="95" y="290"/>
                </a:lnTo>
                <a:lnTo>
                  <a:pt x="88" y="294"/>
                </a:lnTo>
                <a:lnTo>
                  <a:pt x="82" y="296"/>
                </a:lnTo>
                <a:lnTo>
                  <a:pt x="78" y="301"/>
                </a:lnTo>
                <a:lnTo>
                  <a:pt x="80" y="308"/>
                </a:lnTo>
                <a:lnTo>
                  <a:pt x="82" y="315"/>
                </a:lnTo>
                <a:lnTo>
                  <a:pt x="85" y="318"/>
                </a:lnTo>
                <a:lnTo>
                  <a:pt x="92" y="319"/>
                </a:lnTo>
                <a:lnTo>
                  <a:pt x="104" y="319"/>
                </a:lnTo>
                <a:lnTo>
                  <a:pt x="116" y="319"/>
                </a:lnTo>
                <a:lnTo>
                  <a:pt x="123" y="318"/>
                </a:lnTo>
                <a:lnTo>
                  <a:pt x="129" y="316"/>
                </a:lnTo>
                <a:lnTo>
                  <a:pt x="136" y="312"/>
                </a:lnTo>
                <a:lnTo>
                  <a:pt x="144" y="309"/>
                </a:lnTo>
                <a:lnTo>
                  <a:pt x="151" y="305"/>
                </a:lnTo>
                <a:lnTo>
                  <a:pt x="158" y="304"/>
                </a:lnTo>
                <a:lnTo>
                  <a:pt x="164" y="304"/>
                </a:lnTo>
                <a:lnTo>
                  <a:pt x="171" y="306"/>
                </a:lnTo>
                <a:lnTo>
                  <a:pt x="176" y="306"/>
                </a:lnTo>
                <a:lnTo>
                  <a:pt x="182" y="305"/>
                </a:lnTo>
                <a:lnTo>
                  <a:pt x="187" y="300"/>
                </a:lnTo>
                <a:lnTo>
                  <a:pt x="191" y="294"/>
                </a:lnTo>
                <a:lnTo>
                  <a:pt x="197" y="289"/>
                </a:lnTo>
                <a:lnTo>
                  <a:pt x="198" y="285"/>
                </a:lnTo>
                <a:lnTo>
                  <a:pt x="191" y="279"/>
                </a:lnTo>
                <a:lnTo>
                  <a:pt x="180" y="273"/>
                </a:lnTo>
                <a:lnTo>
                  <a:pt x="173" y="270"/>
                </a:lnTo>
                <a:lnTo>
                  <a:pt x="169" y="266"/>
                </a:lnTo>
                <a:lnTo>
                  <a:pt x="172" y="263"/>
                </a:lnTo>
                <a:lnTo>
                  <a:pt x="177" y="259"/>
                </a:lnTo>
                <a:lnTo>
                  <a:pt x="181" y="256"/>
                </a:lnTo>
                <a:lnTo>
                  <a:pt x="182" y="251"/>
                </a:lnTo>
                <a:lnTo>
                  <a:pt x="182" y="244"/>
                </a:lnTo>
                <a:lnTo>
                  <a:pt x="180" y="238"/>
                </a:lnTo>
                <a:lnTo>
                  <a:pt x="179" y="235"/>
                </a:lnTo>
                <a:lnTo>
                  <a:pt x="179" y="232"/>
                </a:lnTo>
                <a:lnTo>
                  <a:pt x="182" y="227"/>
                </a:lnTo>
                <a:lnTo>
                  <a:pt x="188" y="219"/>
                </a:lnTo>
                <a:lnTo>
                  <a:pt x="195" y="209"/>
                </a:lnTo>
                <a:lnTo>
                  <a:pt x="197" y="197"/>
                </a:lnTo>
                <a:lnTo>
                  <a:pt x="190" y="187"/>
                </a:lnTo>
                <a:lnTo>
                  <a:pt x="177" y="179"/>
                </a:lnTo>
                <a:lnTo>
                  <a:pt x="168" y="173"/>
                </a:lnTo>
                <a:lnTo>
                  <a:pt x="165" y="168"/>
                </a:lnTo>
                <a:lnTo>
                  <a:pt x="168" y="162"/>
                </a:lnTo>
                <a:lnTo>
                  <a:pt x="177" y="156"/>
                </a:lnTo>
                <a:lnTo>
                  <a:pt x="188" y="149"/>
                </a:lnTo>
                <a:lnTo>
                  <a:pt x="195" y="139"/>
                </a:lnTo>
                <a:lnTo>
                  <a:pt x="195" y="130"/>
                </a:lnTo>
                <a:lnTo>
                  <a:pt x="192" y="120"/>
                </a:lnTo>
                <a:lnTo>
                  <a:pt x="194" y="109"/>
                </a:lnTo>
                <a:lnTo>
                  <a:pt x="195" y="100"/>
                </a:lnTo>
                <a:lnTo>
                  <a:pt x="196" y="90"/>
                </a:lnTo>
                <a:lnTo>
                  <a:pt x="197" y="77"/>
                </a:lnTo>
                <a:lnTo>
                  <a:pt x="199" y="65"/>
                </a:lnTo>
                <a:lnTo>
                  <a:pt x="201" y="55"/>
                </a:lnTo>
                <a:lnTo>
                  <a:pt x="196" y="52"/>
                </a:lnTo>
                <a:lnTo>
                  <a:pt x="189" y="54"/>
                </a:lnTo>
                <a:lnTo>
                  <a:pt x="183" y="54"/>
                </a:lnTo>
                <a:lnTo>
                  <a:pt x="183" y="51"/>
                </a:lnTo>
                <a:lnTo>
                  <a:pt x="190" y="40"/>
                </a:lnTo>
                <a:lnTo>
                  <a:pt x="197" y="29"/>
                </a:lnTo>
                <a:lnTo>
                  <a:pt x="199" y="18"/>
                </a:lnTo>
                <a:lnTo>
                  <a:pt x="198" y="10"/>
                </a:lnTo>
                <a:lnTo>
                  <a:pt x="194" y="6"/>
                </a:lnTo>
                <a:lnTo>
                  <a:pt x="192" y="5"/>
                </a:lnTo>
                <a:lnTo>
                  <a:pt x="190" y="5"/>
                </a:lnTo>
                <a:lnTo>
                  <a:pt x="189" y="5"/>
                </a:lnTo>
                <a:lnTo>
                  <a:pt x="187" y="5"/>
                </a:lnTo>
                <a:lnTo>
                  <a:pt x="179" y="6"/>
                </a:lnTo>
                <a:lnTo>
                  <a:pt x="173" y="3"/>
                </a:lnTo>
                <a:lnTo>
                  <a:pt x="168" y="1"/>
                </a:lnTo>
                <a:lnTo>
                  <a:pt x="164" y="0"/>
                </a:lnTo>
                <a:lnTo>
                  <a:pt x="163" y="0"/>
                </a:lnTo>
                <a:lnTo>
                  <a:pt x="161" y="0"/>
                </a:lnTo>
                <a:lnTo>
                  <a:pt x="160" y="1"/>
                </a:lnTo>
                <a:lnTo>
                  <a:pt x="159" y="2"/>
                </a:lnTo>
                <a:lnTo>
                  <a:pt x="156" y="5"/>
                </a:lnTo>
                <a:lnTo>
                  <a:pt x="151" y="6"/>
                </a:lnTo>
                <a:lnTo>
                  <a:pt x="145" y="6"/>
                </a:lnTo>
                <a:lnTo>
                  <a:pt x="139" y="7"/>
                </a:lnTo>
                <a:lnTo>
                  <a:pt x="135" y="8"/>
                </a:lnTo>
                <a:lnTo>
                  <a:pt x="129" y="9"/>
                </a:lnTo>
                <a:lnTo>
                  <a:pt x="126" y="10"/>
                </a:lnTo>
                <a:lnTo>
                  <a:pt x="123" y="14"/>
                </a:lnTo>
                <a:lnTo>
                  <a:pt x="121" y="17"/>
                </a:lnTo>
                <a:lnTo>
                  <a:pt x="119" y="18"/>
                </a:lnTo>
                <a:lnTo>
                  <a:pt x="115" y="18"/>
                </a:lnTo>
                <a:lnTo>
                  <a:pt x="108" y="20"/>
                </a:lnTo>
                <a:lnTo>
                  <a:pt x="100" y="23"/>
                </a:lnTo>
                <a:lnTo>
                  <a:pt x="93" y="26"/>
                </a:lnTo>
                <a:lnTo>
                  <a:pt x="87" y="31"/>
                </a:lnTo>
                <a:lnTo>
                  <a:pt x="82" y="39"/>
                </a:lnTo>
                <a:lnTo>
                  <a:pt x="80" y="47"/>
                </a:lnTo>
                <a:lnTo>
                  <a:pt x="81" y="54"/>
                </a:lnTo>
                <a:lnTo>
                  <a:pt x="81" y="59"/>
                </a:lnTo>
                <a:lnTo>
                  <a:pt x="80" y="60"/>
                </a:lnTo>
                <a:lnTo>
                  <a:pt x="74" y="61"/>
                </a:lnTo>
                <a:lnTo>
                  <a:pt x="67" y="62"/>
                </a:lnTo>
                <a:lnTo>
                  <a:pt x="60" y="66"/>
                </a:lnTo>
                <a:lnTo>
                  <a:pt x="59" y="70"/>
                </a:lnTo>
                <a:lnTo>
                  <a:pt x="57" y="74"/>
                </a:lnTo>
                <a:lnTo>
                  <a:pt x="52" y="77"/>
                </a:lnTo>
                <a:lnTo>
                  <a:pt x="46" y="81"/>
                </a:lnTo>
                <a:lnTo>
                  <a:pt x="43" y="84"/>
                </a:lnTo>
                <a:lnTo>
                  <a:pt x="40" y="89"/>
                </a:lnTo>
                <a:lnTo>
                  <a:pt x="37" y="93"/>
                </a:lnTo>
                <a:lnTo>
                  <a:pt x="35" y="99"/>
                </a:lnTo>
                <a:lnTo>
                  <a:pt x="38" y="107"/>
                </a:lnTo>
                <a:lnTo>
                  <a:pt x="44" y="115"/>
                </a:lnTo>
                <a:lnTo>
                  <a:pt x="47" y="122"/>
                </a:lnTo>
                <a:lnTo>
                  <a:pt x="49" y="128"/>
                </a:lnTo>
                <a:lnTo>
                  <a:pt x="47" y="132"/>
                </a:lnTo>
                <a:lnTo>
                  <a:pt x="45" y="138"/>
                </a:lnTo>
                <a:lnTo>
                  <a:pt x="44" y="143"/>
                </a:lnTo>
                <a:lnTo>
                  <a:pt x="43" y="143"/>
                </a:lnTo>
                <a:lnTo>
                  <a:pt x="38" y="136"/>
                </a:lnTo>
                <a:lnTo>
                  <a:pt x="34" y="126"/>
                </a:lnTo>
                <a:lnTo>
                  <a:pt x="31" y="118"/>
                </a:lnTo>
                <a:lnTo>
                  <a:pt x="28" y="113"/>
                </a:lnTo>
                <a:lnTo>
                  <a:pt x="24" y="114"/>
                </a:lnTo>
                <a:lnTo>
                  <a:pt x="21" y="118"/>
                </a:lnTo>
                <a:lnTo>
                  <a:pt x="16" y="123"/>
                </a:lnTo>
                <a:lnTo>
                  <a:pt x="12" y="128"/>
                </a:lnTo>
                <a:lnTo>
                  <a:pt x="9" y="132"/>
                </a:lnTo>
                <a:lnTo>
                  <a:pt x="7" y="141"/>
                </a:lnTo>
                <a:lnTo>
                  <a:pt x="4" y="153"/>
                </a:lnTo>
                <a:lnTo>
                  <a:pt x="0" y="166"/>
                </a:lnTo>
                <a:lnTo>
                  <a:pt x="0" y="176"/>
                </a:lnTo>
                <a:lnTo>
                  <a:pt x="1" y="184"/>
                </a:lnTo>
                <a:lnTo>
                  <a:pt x="2" y="190"/>
                </a:lnTo>
                <a:lnTo>
                  <a:pt x="6" y="195"/>
                </a:lnTo>
                <a:lnTo>
                  <a:pt x="12" y="198"/>
                </a:lnTo>
                <a:lnTo>
                  <a:pt x="19" y="199"/>
                </a:lnTo>
                <a:lnTo>
                  <a:pt x="23" y="200"/>
                </a:lnTo>
                <a:lnTo>
                  <a:pt x="27" y="200"/>
                </a:lnTo>
                <a:lnTo>
                  <a:pt x="30" y="199"/>
                </a:lnTo>
                <a:lnTo>
                  <a:pt x="31" y="200"/>
                </a:lnTo>
                <a:lnTo>
                  <a:pt x="30" y="205"/>
                </a:lnTo>
                <a:lnTo>
                  <a:pt x="28" y="211"/>
                </a:lnTo>
                <a:lnTo>
                  <a:pt x="24" y="215"/>
                </a:lnTo>
                <a:lnTo>
                  <a:pt x="23" y="219"/>
                </a:lnTo>
                <a:lnTo>
                  <a:pt x="24" y="224"/>
                </a:lnTo>
                <a:lnTo>
                  <a:pt x="28" y="229"/>
                </a:lnTo>
                <a:lnTo>
                  <a:pt x="31" y="234"/>
                </a:lnTo>
                <a:lnTo>
                  <a:pt x="36" y="238"/>
                </a:lnTo>
                <a:lnTo>
                  <a:pt x="44" y="245"/>
                </a:lnTo>
                <a:lnTo>
                  <a:pt x="54" y="248"/>
                </a:lnTo>
                <a:lnTo>
                  <a:pt x="63" y="244"/>
                </a:lnTo>
                <a:lnTo>
                  <a:pt x="70" y="237"/>
                </a:lnTo>
                <a:lnTo>
                  <a:pt x="75" y="232"/>
                </a:lnTo>
                <a:lnTo>
                  <a:pt x="77" y="229"/>
                </a:lnTo>
                <a:lnTo>
                  <a:pt x="82" y="230"/>
                </a:lnTo>
                <a:lnTo>
                  <a:pt x="88" y="234"/>
                </a:lnTo>
                <a:lnTo>
                  <a:pt x="96" y="240"/>
                </a:lnTo>
                <a:lnTo>
                  <a:pt x="104" y="247"/>
                </a:lnTo>
                <a:lnTo>
                  <a:pt x="111" y="256"/>
                </a:lnTo>
                <a:lnTo>
                  <a:pt x="113" y="263"/>
                </a:lnTo>
                <a:lnTo>
                  <a:pt x="113" y="264"/>
                </a:lnTo>
                <a:lnTo>
                  <a:pt x="110" y="262"/>
                </a:lnTo>
                <a:lnTo>
                  <a:pt x="103" y="256"/>
                </a:lnTo>
                <a:lnTo>
                  <a:pt x="93" y="252"/>
                </a:lnTo>
                <a:lnTo>
                  <a:pt x="85" y="252"/>
                </a:lnTo>
                <a:lnTo>
                  <a:pt x="82" y="258"/>
                </a:lnTo>
                <a:lnTo>
                  <a:pt x="84" y="267"/>
                </a:lnTo>
                <a:close/>
              </a:path>
            </a:pathLst>
          </a:custGeom>
          <a:solidFill>
            <a:schemeClr val="bg1">
              <a:lumMod val="95000"/>
            </a:schemeClr>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219" name="Freeform 167">
            <a:extLst>
              <a:ext uri="{FF2B5EF4-FFF2-40B4-BE49-F238E27FC236}">
                <a16:creationId xmlns:a16="http://schemas.microsoft.com/office/drawing/2014/main" id="{69048099-8AAD-4ADE-A707-45B2BAA56816}"/>
              </a:ext>
            </a:extLst>
          </p:cNvPr>
          <p:cNvSpPr>
            <a:spLocks/>
          </p:cNvSpPr>
          <p:nvPr/>
        </p:nvSpPr>
        <p:spPr bwMode="auto">
          <a:xfrm>
            <a:off x="1983889" y="1937992"/>
            <a:ext cx="30201" cy="14444"/>
          </a:xfrm>
          <a:custGeom>
            <a:avLst/>
            <a:gdLst>
              <a:gd name="T0" fmla="*/ 2147483647 w 34"/>
              <a:gd name="T1" fmla="*/ 0 h 18"/>
              <a:gd name="T2" fmla="*/ 2147483647 w 34"/>
              <a:gd name="T3" fmla="*/ 2147483647 h 18"/>
              <a:gd name="T4" fmla="*/ 2147483647 w 34"/>
              <a:gd name="T5" fmla="*/ 2147483647 h 18"/>
              <a:gd name="T6" fmla="*/ 2147483647 w 34"/>
              <a:gd name="T7" fmla="*/ 2147483647 h 18"/>
              <a:gd name="T8" fmla="*/ 2147483647 w 34"/>
              <a:gd name="T9" fmla="*/ 2147483647 h 18"/>
              <a:gd name="T10" fmla="*/ 2147483647 w 34"/>
              <a:gd name="T11" fmla="*/ 2147483647 h 18"/>
              <a:gd name="T12" fmla="*/ 2147483647 w 34"/>
              <a:gd name="T13" fmla="*/ 2147483647 h 18"/>
              <a:gd name="T14" fmla="*/ 2147483647 w 34"/>
              <a:gd name="T15" fmla="*/ 2147483647 h 18"/>
              <a:gd name="T16" fmla="*/ 2147483647 w 34"/>
              <a:gd name="T17" fmla="*/ 2147483647 h 18"/>
              <a:gd name="T18" fmla="*/ 2147483647 w 34"/>
              <a:gd name="T19" fmla="*/ 2147483647 h 18"/>
              <a:gd name="T20" fmla="*/ 0 w 34"/>
              <a:gd name="T21" fmla="*/ 2147483647 h 18"/>
              <a:gd name="T22" fmla="*/ 0 w 34"/>
              <a:gd name="T23" fmla="*/ 2147483647 h 18"/>
              <a:gd name="T24" fmla="*/ 2147483647 w 34"/>
              <a:gd name="T25" fmla="*/ 2147483647 h 18"/>
              <a:gd name="T26" fmla="*/ 2147483647 w 34"/>
              <a:gd name="T27" fmla="*/ 2147483647 h 18"/>
              <a:gd name="T28" fmla="*/ 2147483647 w 34"/>
              <a:gd name="T29" fmla="*/ 2147483647 h 18"/>
              <a:gd name="T30" fmla="*/ 2147483647 w 34"/>
              <a:gd name="T31" fmla="*/ 2147483647 h 18"/>
              <a:gd name="T32" fmla="*/ 2147483647 w 34"/>
              <a:gd name="T33" fmla="*/ 0 h 1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18">
                <a:moveTo>
                  <a:pt x="31" y="0"/>
                </a:moveTo>
                <a:lnTo>
                  <a:pt x="32" y="1"/>
                </a:lnTo>
                <a:lnTo>
                  <a:pt x="34" y="3"/>
                </a:lnTo>
                <a:lnTo>
                  <a:pt x="34" y="6"/>
                </a:lnTo>
                <a:lnTo>
                  <a:pt x="30" y="10"/>
                </a:lnTo>
                <a:lnTo>
                  <a:pt x="24" y="14"/>
                </a:lnTo>
                <a:lnTo>
                  <a:pt x="22" y="16"/>
                </a:lnTo>
                <a:lnTo>
                  <a:pt x="19" y="18"/>
                </a:lnTo>
                <a:lnTo>
                  <a:pt x="12" y="18"/>
                </a:lnTo>
                <a:lnTo>
                  <a:pt x="4" y="16"/>
                </a:lnTo>
                <a:lnTo>
                  <a:pt x="0" y="13"/>
                </a:lnTo>
                <a:lnTo>
                  <a:pt x="0" y="9"/>
                </a:lnTo>
                <a:lnTo>
                  <a:pt x="4" y="7"/>
                </a:lnTo>
                <a:lnTo>
                  <a:pt x="14" y="4"/>
                </a:lnTo>
                <a:lnTo>
                  <a:pt x="22" y="2"/>
                </a:lnTo>
                <a:lnTo>
                  <a:pt x="29" y="1"/>
                </a:lnTo>
                <a:lnTo>
                  <a:pt x="31" y="0"/>
                </a:lnTo>
                <a:close/>
              </a:path>
            </a:pathLst>
          </a:custGeom>
          <a:solidFill>
            <a:schemeClr val="bg1">
              <a:lumMod val="95000"/>
            </a:schemeClr>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220" name="Freeform 168">
            <a:extLst>
              <a:ext uri="{FF2B5EF4-FFF2-40B4-BE49-F238E27FC236}">
                <a16:creationId xmlns:a16="http://schemas.microsoft.com/office/drawing/2014/main" id="{57C60380-7957-4454-AA1F-B47D444537B1}"/>
              </a:ext>
            </a:extLst>
          </p:cNvPr>
          <p:cNvSpPr>
            <a:spLocks/>
          </p:cNvSpPr>
          <p:nvPr/>
        </p:nvSpPr>
        <p:spPr bwMode="auto">
          <a:xfrm>
            <a:off x="1968133" y="1899913"/>
            <a:ext cx="27575" cy="39392"/>
          </a:xfrm>
          <a:custGeom>
            <a:avLst/>
            <a:gdLst>
              <a:gd name="T0" fmla="*/ 2147483647 w 34"/>
              <a:gd name="T1" fmla="*/ 2147483647 h 46"/>
              <a:gd name="T2" fmla="*/ 2147483647 w 34"/>
              <a:gd name="T3" fmla="*/ 2147483647 h 46"/>
              <a:gd name="T4" fmla="*/ 2147483647 w 34"/>
              <a:gd name="T5" fmla="*/ 2147483647 h 46"/>
              <a:gd name="T6" fmla="*/ 2147483647 w 34"/>
              <a:gd name="T7" fmla="*/ 0 h 46"/>
              <a:gd name="T8" fmla="*/ 2147483647 w 34"/>
              <a:gd name="T9" fmla="*/ 0 h 46"/>
              <a:gd name="T10" fmla="*/ 2147483647 w 34"/>
              <a:gd name="T11" fmla="*/ 2147483647 h 46"/>
              <a:gd name="T12" fmla="*/ 0 w 34"/>
              <a:gd name="T13" fmla="*/ 2147483647 h 46"/>
              <a:gd name="T14" fmla="*/ 2147483647 w 34"/>
              <a:gd name="T15" fmla="*/ 2147483647 h 46"/>
              <a:gd name="T16" fmla="*/ 2147483647 w 34"/>
              <a:gd name="T17" fmla="*/ 2147483647 h 46"/>
              <a:gd name="T18" fmla="*/ 2147483647 w 34"/>
              <a:gd name="T19" fmla="*/ 2147483647 h 46"/>
              <a:gd name="T20" fmla="*/ 2147483647 w 34"/>
              <a:gd name="T21" fmla="*/ 2147483647 h 46"/>
              <a:gd name="T22" fmla="*/ 2147483647 w 34"/>
              <a:gd name="T23" fmla="*/ 2147483647 h 46"/>
              <a:gd name="T24" fmla="*/ 2147483647 w 34"/>
              <a:gd name="T25" fmla="*/ 2147483647 h 46"/>
              <a:gd name="T26" fmla="*/ 2147483647 w 34"/>
              <a:gd name="T27" fmla="*/ 2147483647 h 46"/>
              <a:gd name="T28" fmla="*/ 2147483647 w 34"/>
              <a:gd name="T29" fmla="*/ 2147483647 h 46"/>
              <a:gd name="T30" fmla="*/ 2147483647 w 34"/>
              <a:gd name="T31" fmla="*/ 2147483647 h 46"/>
              <a:gd name="T32" fmla="*/ 2147483647 w 34"/>
              <a:gd name="T33" fmla="*/ 2147483647 h 46"/>
              <a:gd name="T34" fmla="*/ 2147483647 w 34"/>
              <a:gd name="T35" fmla="*/ 2147483647 h 46"/>
              <a:gd name="T36" fmla="*/ 2147483647 w 34"/>
              <a:gd name="T37" fmla="*/ 2147483647 h 46"/>
              <a:gd name="T38" fmla="*/ 2147483647 w 34"/>
              <a:gd name="T39" fmla="*/ 2147483647 h 46"/>
              <a:gd name="T40" fmla="*/ 2147483647 w 34"/>
              <a:gd name="T41" fmla="*/ 2147483647 h 46"/>
              <a:gd name="T42" fmla="*/ 2147483647 w 34"/>
              <a:gd name="T43" fmla="*/ 2147483647 h 46"/>
              <a:gd name="T44" fmla="*/ 2147483647 w 34"/>
              <a:gd name="T45" fmla="*/ 2147483647 h 46"/>
              <a:gd name="T46" fmla="*/ 2147483647 w 34"/>
              <a:gd name="T47" fmla="*/ 2147483647 h 46"/>
              <a:gd name="T48" fmla="*/ 2147483647 w 34"/>
              <a:gd name="T49" fmla="*/ 2147483647 h 4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4" h="46">
                <a:moveTo>
                  <a:pt x="22" y="14"/>
                </a:moveTo>
                <a:lnTo>
                  <a:pt x="20" y="10"/>
                </a:lnTo>
                <a:lnTo>
                  <a:pt x="14" y="5"/>
                </a:lnTo>
                <a:lnTo>
                  <a:pt x="7" y="0"/>
                </a:lnTo>
                <a:lnTo>
                  <a:pt x="3" y="0"/>
                </a:lnTo>
                <a:lnTo>
                  <a:pt x="1" y="5"/>
                </a:lnTo>
                <a:lnTo>
                  <a:pt x="0" y="10"/>
                </a:lnTo>
                <a:lnTo>
                  <a:pt x="1" y="15"/>
                </a:lnTo>
                <a:lnTo>
                  <a:pt x="1" y="20"/>
                </a:lnTo>
                <a:lnTo>
                  <a:pt x="3" y="27"/>
                </a:lnTo>
                <a:lnTo>
                  <a:pt x="4" y="36"/>
                </a:lnTo>
                <a:lnTo>
                  <a:pt x="7" y="43"/>
                </a:lnTo>
                <a:lnTo>
                  <a:pt x="11" y="46"/>
                </a:lnTo>
                <a:lnTo>
                  <a:pt x="16" y="46"/>
                </a:lnTo>
                <a:lnTo>
                  <a:pt x="21" y="44"/>
                </a:lnTo>
                <a:lnTo>
                  <a:pt x="26" y="42"/>
                </a:lnTo>
                <a:lnTo>
                  <a:pt x="29" y="38"/>
                </a:lnTo>
                <a:lnTo>
                  <a:pt x="31" y="33"/>
                </a:lnTo>
                <a:lnTo>
                  <a:pt x="34" y="30"/>
                </a:lnTo>
                <a:lnTo>
                  <a:pt x="34" y="27"/>
                </a:lnTo>
                <a:lnTo>
                  <a:pt x="30" y="22"/>
                </a:lnTo>
                <a:lnTo>
                  <a:pt x="26" y="17"/>
                </a:lnTo>
                <a:lnTo>
                  <a:pt x="23" y="15"/>
                </a:lnTo>
                <a:lnTo>
                  <a:pt x="22" y="14"/>
                </a:lnTo>
                <a:close/>
              </a:path>
            </a:pathLst>
          </a:custGeom>
          <a:solidFill>
            <a:schemeClr val="bg1">
              <a:lumMod val="95000"/>
            </a:schemeClr>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221" name="Freeform 169">
            <a:extLst>
              <a:ext uri="{FF2B5EF4-FFF2-40B4-BE49-F238E27FC236}">
                <a16:creationId xmlns:a16="http://schemas.microsoft.com/office/drawing/2014/main" id="{BE0012A0-7A7B-479A-82FC-E09FCB413741}"/>
              </a:ext>
            </a:extLst>
          </p:cNvPr>
          <p:cNvSpPr>
            <a:spLocks/>
          </p:cNvSpPr>
          <p:nvPr/>
        </p:nvSpPr>
        <p:spPr bwMode="auto">
          <a:xfrm>
            <a:off x="1912984" y="1881530"/>
            <a:ext cx="49896" cy="56461"/>
          </a:xfrm>
          <a:custGeom>
            <a:avLst/>
            <a:gdLst>
              <a:gd name="T0" fmla="*/ 2147483647 w 58"/>
              <a:gd name="T1" fmla="*/ 2147483647 h 67"/>
              <a:gd name="T2" fmla="*/ 2147483647 w 58"/>
              <a:gd name="T3" fmla="*/ 2147483647 h 67"/>
              <a:gd name="T4" fmla="*/ 2147483647 w 58"/>
              <a:gd name="T5" fmla="*/ 2147483647 h 67"/>
              <a:gd name="T6" fmla="*/ 2147483647 w 58"/>
              <a:gd name="T7" fmla="*/ 2147483647 h 67"/>
              <a:gd name="T8" fmla="*/ 2147483647 w 58"/>
              <a:gd name="T9" fmla="*/ 2147483647 h 67"/>
              <a:gd name="T10" fmla="*/ 2147483647 w 58"/>
              <a:gd name="T11" fmla="*/ 2147483647 h 67"/>
              <a:gd name="T12" fmla="*/ 2147483647 w 58"/>
              <a:gd name="T13" fmla="*/ 2147483647 h 67"/>
              <a:gd name="T14" fmla="*/ 2147483647 w 58"/>
              <a:gd name="T15" fmla="*/ 2147483647 h 67"/>
              <a:gd name="T16" fmla="*/ 2147483647 w 58"/>
              <a:gd name="T17" fmla="*/ 2147483647 h 67"/>
              <a:gd name="T18" fmla="*/ 2147483647 w 58"/>
              <a:gd name="T19" fmla="*/ 2147483647 h 67"/>
              <a:gd name="T20" fmla="*/ 2147483647 w 58"/>
              <a:gd name="T21" fmla="*/ 2147483647 h 67"/>
              <a:gd name="T22" fmla="*/ 2147483647 w 58"/>
              <a:gd name="T23" fmla="*/ 2147483647 h 67"/>
              <a:gd name="T24" fmla="*/ 2147483647 w 58"/>
              <a:gd name="T25" fmla="*/ 2147483647 h 67"/>
              <a:gd name="T26" fmla="*/ 2147483647 w 58"/>
              <a:gd name="T27" fmla="*/ 2147483647 h 67"/>
              <a:gd name="T28" fmla="*/ 2147483647 w 58"/>
              <a:gd name="T29" fmla="*/ 2147483647 h 67"/>
              <a:gd name="T30" fmla="*/ 2147483647 w 58"/>
              <a:gd name="T31" fmla="*/ 2147483647 h 67"/>
              <a:gd name="T32" fmla="*/ 2147483647 w 58"/>
              <a:gd name="T33" fmla="*/ 2147483647 h 67"/>
              <a:gd name="T34" fmla="*/ 2147483647 w 58"/>
              <a:gd name="T35" fmla="*/ 2147483647 h 67"/>
              <a:gd name="T36" fmla="*/ 2147483647 w 58"/>
              <a:gd name="T37" fmla="*/ 2147483647 h 67"/>
              <a:gd name="T38" fmla="*/ 2147483647 w 58"/>
              <a:gd name="T39" fmla="*/ 2147483647 h 67"/>
              <a:gd name="T40" fmla="*/ 2147483647 w 58"/>
              <a:gd name="T41" fmla="*/ 2147483647 h 67"/>
              <a:gd name="T42" fmla="*/ 2147483647 w 58"/>
              <a:gd name="T43" fmla="*/ 2147483647 h 67"/>
              <a:gd name="T44" fmla="*/ 2147483647 w 58"/>
              <a:gd name="T45" fmla="*/ 2147483647 h 67"/>
              <a:gd name="T46" fmla="*/ 0 w 58"/>
              <a:gd name="T47" fmla="*/ 2147483647 h 67"/>
              <a:gd name="T48" fmla="*/ 2147483647 w 58"/>
              <a:gd name="T49" fmla="*/ 0 h 67"/>
              <a:gd name="T50" fmla="*/ 2147483647 w 58"/>
              <a:gd name="T51" fmla="*/ 0 h 67"/>
              <a:gd name="T52" fmla="*/ 2147483647 w 58"/>
              <a:gd name="T53" fmla="*/ 0 h 67"/>
              <a:gd name="T54" fmla="*/ 2147483647 w 58"/>
              <a:gd name="T55" fmla="*/ 2147483647 h 67"/>
              <a:gd name="T56" fmla="*/ 2147483647 w 58"/>
              <a:gd name="T57" fmla="*/ 2147483647 h 67"/>
              <a:gd name="T58" fmla="*/ 2147483647 w 58"/>
              <a:gd name="T59" fmla="*/ 2147483647 h 67"/>
              <a:gd name="T60" fmla="*/ 2147483647 w 58"/>
              <a:gd name="T61" fmla="*/ 2147483647 h 67"/>
              <a:gd name="T62" fmla="*/ 2147483647 w 58"/>
              <a:gd name="T63" fmla="*/ 2147483647 h 67"/>
              <a:gd name="T64" fmla="*/ 2147483647 w 58"/>
              <a:gd name="T65" fmla="*/ 2147483647 h 67"/>
              <a:gd name="T66" fmla="*/ 2147483647 w 58"/>
              <a:gd name="T67" fmla="*/ 2147483647 h 67"/>
              <a:gd name="T68" fmla="*/ 2147483647 w 58"/>
              <a:gd name="T69" fmla="*/ 2147483647 h 67"/>
              <a:gd name="T70" fmla="*/ 2147483647 w 58"/>
              <a:gd name="T71" fmla="*/ 2147483647 h 67"/>
              <a:gd name="T72" fmla="*/ 2147483647 w 58"/>
              <a:gd name="T73" fmla="*/ 2147483647 h 6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58" h="67">
                <a:moveTo>
                  <a:pt x="53" y="34"/>
                </a:moveTo>
                <a:lnTo>
                  <a:pt x="54" y="37"/>
                </a:lnTo>
                <a:lnTo>
                  <a:pt x="57" y="44"/>
                </a:lnTo>
                <a:lnTo>
                  <a:pt x="58" y="53"/>
                </a:lnTo>
                <a:lnTo>
                  <a:pt x="57" y="60"/>
                </a:lnTo>
                <a:lnTo>
                  <a:pt x="54" y="64"/>
                </a:lnTo>
                <a:lnTo>
                  <a:pt x="52" y="66"/>
                </a:lnTo>
                <a:lnTo>
                  <a:pt x="48" y="67"/>
                </a:lnTo>
                <a:lnTo>
                  <a:pt x="44" y="65"/>
                </a:lnTo>
                <a:lnTo>
                  <a:pt x="39" y="62"/>
                </a:lnTo>
                <a:lnTo>
                  <a:pt x="35" y="60"/>
                </a:lnTo>
                <a:lnTo>
                  <a:pt x="32" y="58"/>
                </a:lnTo>
                <a:lnTo>
                  <a:pt x="29" y="53"/>
                </a:lnTo>
                <a:lnTo>
                  <a:pt x="24" y="50"/>
                </a:lnTo>
                <a:lnTo>
                  <a:pt x="17" y="49"/>
                </a:lnTo>
                <a:lnTo>
                  <a:pt x="12" y="47"/>
                </a:lnTo>
                <a:lnTo>
                  <a:pt x="8" y="42"/>
                </a:lnTo>
                <a:lnTo>
                  <a:pt x="9" y="37"/>
                </a:lnTo>
                <a:lnTo>
                  <a:pt x="13" y="37"/>
                </a:lnTo>
                <a:lnTo>
                  <a:pt x="15" y="36"/>
                </a:lnTo>
                <a:lnTo>
                  <a:pt x="13" y="30"/>
                </a:lnTo>
                <a:lnTo>
                  <a:pt x="7" y="20"/>
                </a:lnTo>
                <a:lnTo>
                  <a:pt x="2" y="11"/>
                </a:lnTo>
                <a:lnTo>
                  <a:pt x="0" y="4"/>
                </a:lnTo>
                <a:lnTo>
                  <a:pt x="4" y="0"/>
                </a:lnTo>
                <a:lnTo>
                  <a:pt x="9" y="0"/>
                </a:lnTo>
                <a:lnTo>
                  <a:pt x="14" y="0"/>
                </a:lnTo>
                <a:lnTo>
                  <a:pt x="19" y="2"/>
                </a:lnTo>
                <a:lnTo>
                  <a:pt x="23" y="8"/>
                </a:lnTo>
                <a:lnTo>
                  <a:pt x="28" y="13"/>
                </a:lnTo>
                <a:lnTo>
                  <a:pt x="34" y="15"/>
                </a:lnTo>
                <a:lnTo>
                  <a:pt x="38" y="16"/>
                </a:lnTo>
                <a:lnTo>
                  <a:pt x="40" y="19"/>
                </a:lnTo>
                <a:lnTo>
                  <a:pt x="43" y="24"/>
                </a:lnTo>
                <a:lnTo>
                  <a:pt x="47" y="29"/>
                </a:lnTo>
                <a:lnTo>
                  <a:pt x="51" y="32"/>
                </a:lnTo>
                <a:lnTo>
                  <a:pt x="53" y="34"/>
                </a:lnTo>
                <a:close/>
              </a:path>
            </a:pathLst>
          </a:custGeom>
          <a:solidFill>
            <a:schemeClr val="bg1">
              <a:lumMod val="95000"/>
            </a:schemeClr>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222" name="Freeform 170">
            <a:extLst>
              <a:ext uri="{FF2B5EF4-FFF2-40B4-BE49-F238E27FC236}">
                <a16:creationId xmlns:a16="http://schemas.microsoft.com/office/drawing/2014/main" id="{CC2B6083-8FF1-4627-A8F0-14147345E808}"/>
              </a:ext>
            </a:extLst>
          </p:cNvPr>
          <p:cNvSpPr>
            <a:spLocks/>
          </p:cNvSpPr>
          <p:nvPr/>
        </p:nvSpPr>
        <p:spPr bwMode="auto">
          <a:xfrm>
            <a:off x="1712085" y="2086368"/>
            <a:ext cx="223221" cy="194334"/>
          </a:xfrm>
          <a:custGeom>
            <a:avLst/>
            <a:gdLst>
              <a:gd name="T0" fmla="*/ 2147483647 w 249"/>
              <a:gd name="T1" fmla="*/ 2147483647 h 231"/>
              <a:gd name="T2" fmla="*/ 2147483647 w 249"/>
              <a:gd name="T3" fmla="*/ 2147483647 h 231"/>
              <a:gd name="T4" fmla="*/ 2147483647 w 249"/>
              <a:gd name="T5" fmla="*/ 2147483647 h 231"/>
              <a:gd name="T6" fmla="*/ 2147483647 w 249"/>
              <a:gd name="T7" fmla="*/ 2147483647 h 231"/>
              <a:gd name="T8" fmla="*/ 2147483647 w 249"/>
              <a:gd name="T9" fmla="*/ 2147483647 h 231"/>
              <a:gd name="T10" fmla="*/ 2147483647 w 249"/>
              <a:gd name="T11" fmla="*/ 2147483647 h 231"/>
              <a:gd name="T12" fmla="*/ 2147483647 w 249"/>
              <a:gd name="T13" fmla="*/ 2147483647 h 231"/>
              <a:gd name="T14" fmla="*/ 2147483647 w 249"/>
              <a:gd name="T15" fmla="*/ 2147483647 h 231"/>
              <a:gd name="T16" fmla="*/ 2147483647 w 249"/>
              <a:gd name="T17" fmla="*/ 2147483647 h 231"/>
              <a:gd name="T18" fmla="*/ 2147483647 w 249"/>
              <a:gd name="T19" fmla="*/ 2147483647 h 231"/>
              <a:gd name="T20" fmla="*/ 2147483647 w 249"/>
              <a:gd name="T21" fmla="*/ 2147483647 h 231"/>
              <a:gd name="T22" fmla="*/ 2147483647 w 249"/>
              <a:gd name="T23" fmla="*/ 2147483647 h 231"/>
              <a:gd name="T24" fmla="*/ 2147483647 w 249"/>
              <a:gd name="T25" fmla="*/ 2147483647 h 231"/>
              <a:gd name="T26" fmla="*/ 2147483647 w 249"/>
              <a:gd name="T27" fmla="*/ 2147483647 h 231"/>
              <a:gd name="T28" fmla="*/ 2147483647 w 249"/>
              <a:gd name="T29" fmla="*/ 2147483647 h 231"/>
              <a:gd name="T30" fmla="*/ 2147483647 w 249"/>
              <a:gd name="T31" fmla="*/ 2147483647 h 231"/>
              <a:gd name="T32" fmla="*/ 2147483647 w 249"/>
              <a:gd name="T33" fmla="*/ 2147483647 h 231"/>
              <a:gd name="T34" fmla="*/ 2147483647 w 249"/>
              <a:gd name="T35" fmla="*/ 2147483647 h 231"/>
              <a:gd name="T36" fmla="*/ 2147483647 w 249"/>
              <a:gd name="T37" fmla="*/ 2147483647 h 231"/>
              <a:gd name="T38" fmla="*/ 2147483647 w 249"/>
              <a:gd name="T39" fmla="*/ 2147483647 h 231"/>
              <a:gd name="T40" fmla="*/ 2147483647 w 249"/>
              <a:gd name="T41" fmla="*/ 2147483647 h 231"/>
              <a:gd name="T42" fmla="*/ 2147483647 w 249"/>
              <a:gd name="T43" fmla="*/ 2147483647 h 231"/>
              <a:gd name="T44" fmla="*/ 2147483647 w 249"/>
              <a:gd name="T45" fmla="*/ 2147483647 h 231"/>
              <a:gd name="T46" fmla="*/ 2147483647 w 249"/>
              <a:gd name="T47" fmla="*/ 2147483647 h 231"/>
              <a:gd name="T48" fmla="*/ 2147483647 w 249"/>
              <a:gd name="T49" fmla="*/ 2147483647 h 231"/>
              <a:gd name="T50" fmla="*/ 2147483647 w 249"/>
              <a:gd name="T51" fmla="*/ 2147483647 h 231"/>
              <a:gd name="T52" fmla="*/ 2147483647 w 249"/>
              <a:gd name="T53" fmla="*/ 2147483647 h 231"/>
              <a:gd name="T54" fmla="*/ 2147483647 w 249"/>
              <a:gd name="T55" fmla="*/ 2147483647 h 231"/>
              <a:gd name="T56" fmla="*/ 2147483647 w 249"/>
              <a:gd name="T57" fmla="*/ 2147483647 h 231"/>
              <a:gd name="T58" fmla="*/ 2147483647 w 249"/>
              <a:gd name="T59" fmla="*/ 2147483647 h 231"/>
              <a:gd name="T60" fmla="*/ 2147483647 w 249"/>
              <a:gd name="T61" fmla="*/ 2147483647 h 231"/>
              <a:gd name="T62" fmla="*/ 2147483647 w 249"/>
              <a:gd name="T63" fmla="*/ 2147483647 h 231"/>
              <a:gd name="T64" fmla="*/ 2147483647 w 249"/>
              <a:gd name="T65" fmla="*/ 2147483647 h 231"/>
              <a:gd name="T66" fmla="*/ 2147483647 w 249"/>
              <a:gd name="T67" fmla="*/ 2147483647 h 231"/>
              <a:gd name="T68" fmla="*/ 2147483647 w 249"/>
              <a:gd name="T69" fmla="*/ 2147483647 h 231"/>
              <a:gd name="T70" fmla="*/ 2147483647 w 249"/>
              <a:gd name="T71" fmla="*/ 2147483647 h 231"/>
              <a:gd name="T72" fmla="*/ 2147483647 w 249"/>
              <a:gd name="T73" fmla="*/ 2147483647 h 231"/>
              <a:gd name="T74" fmla="*/ 2147483647 w 249"/>
              <a:gd name="T75" fmla="*/ 2147483647 h 231"/>
              <a:gd name="T76" fmla="*/ 2147483647 w 249"/>
              <a:gd name="T77" fmla="*/ 2147483647 h 231"/>
              <a:gd name="T78" fmla="*/ 2147483647 w 249"/>
              <a:gd name="T79" fmla="*/ 2147483647 h 231"/>
              <a:gd name="T80" fmla="*/ 2147483647 w 249"/>
              <a:gd name="T81" fmla="*/ 2147483647 h 231"/>
              <a:gd name="T82" fmla="*/ 2147483647 w 249"/>
              <a:gd name="T83" fmla="*/ 2147483647 h 231"/>
              <a:gd name="T84" fmla="*/ 2147483647 w 249"/>
              <a:gd name="T85" fmla="*/ 2147483647 h 231"/>
              <a:gd name="T86" fmla="*/ 2147483647 w 249"/>
              <a:gd name="T87" fmla="*/ 2147483647 h 231"/>
              <a:gd name="T88" fmla="*/ 2147483647 w 249"/>
              <a:gd name="T89" fmla="*/ 2147483647 h 231"/>
              <a:gd name="T90" fmla="*/ 2147483647 w 249"/>
              <a:gd name="T91" fmla="*/ 2147483647 h 231"/>
              <a:gd name="T92" fmla="*/ 2147483647 w 249"/>
              <a:gd name="T93" fmla="*/ 2147483647 h 231"/>
              <a:gd name="T94" fmla="*/ 2147483647 w 249"/>
              <a:gd name="T95" fmla="*/ 2147483647 h 231"/>
              <a:gd name="T96" fmla="*/ 2147483647 w 249"/>
              <a:gd name="T97" fmla="*/ 2147483647 h 23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49" h="231">
                <a:moveTo>
                  <a:pt x="239" y="162"/>
                </a:moveTo>
                <a:lnTo>
                  <a:pt x="241" y="164"/>
                </a:lnTo>
                <a:lnTo>
                  <a:pt x="246" y="168"/>
                </a:lnTo>
                <a:lnTo>
                  <a:pt x="249" y="175"/>
                </a:lnTo>
                <a:lnTo>
                  <a:pt x="248" y="182"/>
                </a:lnTo>
                <a:lnTo>
                  <a:pt x="244" y="187"/>
                </a:lnTo>
                <a:lnTo>
                  <a:pt x="239" y="188"/>
                </a:lnTo>
                <a:lnTo>
                  <a:pt x="236" y="187"/>
                </a:lnTo>
                <a:lnTo>
                  <a:pt x="232" y="187"/>
                </a:lnTo>
                <a:lnTo>
                  <a:pt x="229" y="187"/>
                </a:lnTo>
                <a:lnTo>
                  <a:pt x="226" y="187"/>
                </a:lnTo>
                <a:lnTo>
                  <a:pt x="226" y="189"/>
                </a:lnTo>
                <a:lnTo>
                  <a:pt x="228" y="195"/>
                </a:lnTo>
                <a:lnTo>
                  <a:pt x="230" y="204"/>
                </a:lnTo>
                <a:lnTo>
                  <a:pt x="232" y="213"/>
                </a:lnTo>
                <a:lnTo>
                  <a:pt x="231" y="220"/>
                </a:lnTo>
                <a:lnTo>
                  <a:pt x="224" y="225"/>
                </a:lnTo>
                <a:lnTo>
                  <a:pt x="216" y="227"/>
                </a:lnTo>
                <a:lnTo>
                  <a:pt x="211" y="230"/>
                </a:lnTo>
                <a:lnTo>
                  <a:pt x="205" y="231"/>
                </a:lnTo>
                <a:lnTo>
                  <a:pt x="195" y="225"/>
                </a:lnTo>
                <a:lnTo>
                  <a:pt x="190" y="220"/>
                </a:lnTo>
                <a:lnTo>
                  <a:pt x="184" y="215"/>
                </a:lnTo>
                <a:lnTo>
                  <a:pt x="178" y="210"/>
                </a:lnTo>
                <a:lnTo>
                  <a:pt x="173" y="205"/>
                </a:lnTo>
                <a:lnTo>
                  <a:pt x="170" y="202"/>
                </a:lnTo>
                <a:lnTo>
                  <a:pt x="165" y="198"/>
                </a:lnTo>
                <a:lnTo>
                  <a:pt x="163" y="196"/>
                </a:lnTo>
                <a:lnTo>
                  <a:pt x="161" y="195"/>
                </a:lnTo>
                <a:lnTo>
                  <a:pt x="158" y="194"/>
                </a:lnTo>
                <a:lnTo>
                  <a:pt x="157" y="194"/>
                </a:lnTo>
                <a:lnTo>
                  <a:pt x="154" y="196"/>
                </a:lnTo>
                <a:lnTo>
                  <a:pt x="146" y="202"/>
                </a:lnTo>
                <a:lnTo>
                  <a:pt x="140" y="206"/>
                </a:lnTo>
                <a:lnTo>
                  <a:pt x="132" y="210"/>
                </a:lnTo>
                <a:lnTo>
                  <a:pt x="123" y="213"/>
                </a:lnTo>
                <a:lnTo>
                  <a:pt x="114" y="216"/>
                </a:lnTo>
                <a:lnTo>
                  <a:pt x="104" y="219"/>
                </a:lnTo>
                <a:lnTo>
                  <a:pt x="95" y="220"/>
                </a:lnTo>
                <a:lnTo>
                  <a:pt x="89" y="221"/>
                </a:lnTo>
                <a:lnTo>
                  <a:pt x="85" y="223"/>
                </a:lnTo>
                <a:lnTo>
                  <a:pt x="81" y="223"/>
                </a:lnTo>
                <a:lnTo>
                  <a:pt x="78" y="223"/>
                </a:lnTo>
                <a:lnTo>
                  <a:pt x="73" y="221"/>
                </a:lnTo>
                <a:lnTo>
                  <a:pt x="67" y="219"/>
                </a:lnTo>
                <a:lnTo>
                  <a:pt x="62" y="218"/>
                </a:lnTo>
                <a:lnTo>
                  <a:pt x="57" y="216"/>
                </a:lnTo>
                <a:lnTo>
                  <a:pt x="52" y="215"/>
                </a:lnTo>
                <a:lnTo>
                  <a:pt x="49" y="215"/>
                </a:lnTo>
                <a:lnTo>
                  <a:pt x="46" y="213"/>
                </a:lnTo>
                <a:lnTo>
                  <a:pt x="44" y="210"/>
                </a:lnTo>
                <a:lnTo>
                  <a:pt x="44" y="204"/>
                </a:lnTo>
                <a:lnTo>
                  <a:pt x="43" y="197"/>
                </a:lnTo>
                <a:lnTo>
                  <a:pt x="40" y="188"/>
                </a:lnTo>
                <a:lnTo>
                  <a:pt x="33" y="180"/>
                </a:lnTo>
                <a:lnTo>
                  <a:pt x="25" y="173"/>
                </a:lnTo>
                <a:lnTo>
                  <a:pt x="16" y="167"/>
                </a:lnTo>
                <a:lnTo>
                  <a:pt x="9" y="164"/>
                </a:lnTo>
                <a:lnTo>
                  <a:pt x="3" y="162"/>
                </a:lnTo>
                <a:lnTo>
                  <a:pt x="1" y="157"/>
                </a:lnTo>
                <a:lnTo>
                  <a:pt x="0" y="151"/>
                </a:lnTo>
                <a:lnTo>
                  <a:pt x="0" y="143"/>
                </a:lnTo>
                <a:lnTo>
                  <a:pt x="0" y="136"/>
                </a:lnTo>
                <a:lnTo>
                  <a:pt x="1" y="130"/>
                </a:lnTo>
                <a:lnTo>
                  <a:pt x="5" y="129"/>
                </a:lnTo>
                <a:lnTo>
                  <a:pt x="12" y="129"/>
                </a:lnTo>
                <a:lnTo>
                  <a:pt x="20" y="128"/>
                </a:lnTo>
                <a:lnTo>
                  <a:pt x="27" y="129"/>
                </a:lnTo>
                <a:lnTo>
                  <a:pt x="36" y="132"/>
                </a:lnTo>
                <a:lnTo>
                  <a:pt x="42" y="135"/>
                </a:lnTo>
                <a:lnTo>
                  <a:pt x="49" y="138"/>
                </a:lnTo>
                <a:lnTo>
                  <a:pt x="57" y="142"/>
                </a:lnTo>
                <a:lnTo>
                  <a:pt x="65" y="147"/>
                </a:lnTo>
                <a:lnTo>
                  <a:pt x="72" y="149"/>
                </a:lnTo>
                <a:lnTo>
                  <a:pt x="79" y="151"/>
                </a:lnTo>
                <a:lnTo>
                  <a:pt x="82" y="151"/>
                </a:lnTo>
                <a:lnTo>
                  <a:pt x="85" y="149"/>
                </a:lnTo>
                <a:lnTo>
                  <a:pt x="86" y="141"/>
                </a:lnTo>
                <a:lnTo>
                  <a:pt x="86" y="133"/>
                </a:lnTo>
                <a:lnTo>
                  <a:pt x="81" y="126"/>
                </a:lnTo>
                <a:lnTo>
                  <a:pt x="69" y="121"/>
                </a:lnTo>
                <a:lnTo>
                  <a:pt x="56" y="118"/>
                </a:lnTo>
                <a:lnTo>
                  <a:pt x="50" y="117"/>
                </a:lnTo>
                <a:lnTo>
                  <a:pt x="44" y="117"/>
                </a:lnTo>
                <a:lnTo>
                  <a:pt x="35" y="115"/>
                </a:lnTo>
                <a:lnTo>
                  <a:pt x="24" y="115"/>
                </a:lnTo>
                <a:lnTo>
                  <a:pt x="17" y="115"/>
                </a:lnTo>
                <a:lnTo>
                  <a:pt x="12" y="114"/>
                </a:lnTo>
                <a:lnTo>
                  <a:pt x="8" y="111"/>
                </a:lnTo>
                <a:lnTo>
                  <a:pt x="3" y="104"/>
                </a:lnTo>
                <a:lnTo>
                  <a:pt x="2" y="96"/>
                </a:lnTo>
                <a:lnTo>
                  <a:pt x="2" y="90"/>
                </a:lnTo>
                <a:lnTo>
                  <a:pt x="4" y="86"/>
                </a:lnTo>
                <a:lnTo>
                  <a:pt x="11" y="84"/>
                </a:lnTo>
                <a:lnTo>
                  <a:pt x="20" y="86"/>
                </a:lnTo>
                <a:lnTo>
                  <a:pt x="28" y="84"/>
                </a:lnTo>
                <a:lnTo>
                  <a:pt x="29" y="79"/>
                </a:lnTo>
                <a:lnTo>
                  <a:pt x="26" y="73"/>
                </a:lnTo>
                <a:lnTo>
                  <a:pt x="23" y="71"/>
                </a:lnTo>
                <a:lnTo>
                  <a:pt x="19" y="68"/>
                </a:lnTo>
                <a:lnTo>
                  <a:pt x="13" y="62"/>
                </a:lnTo>
                <a:lnTo>
                  <a:pt x="8" y="54"/>
                </a:lnTo>
                <a:lnTo>
                  <a:pt x="3" y="49"/>
                </a:lnTo>
                <a:lnTo>
                  <a:pt x="3" y="44"/>
                </a:lnTo>
                <a:lnTo>
                  <a:pt x="8" y="39"/>
                </a:lnTo>
                <a:lnTo>
                  <a:pt x="14" y="37"/>
                </a:lnTo>
                <a:lnTo>
                  <a:pt x="19" y="35"/>
                </a:lnTo>
                <a:lnTo>
                  <a:pt x="21" y="33"/>
                </a:lnTo>
                <a:lnTo>
                  <a:pt x="24" y="27"/>
                </a:lnTo>
                <a:lnTo>
                  <a:pt x="25" y="21"/>
                </a:lnTo>
                <a:lnTo>
                  <a:pt x="25" y="18"/>
                </a:lnTo>
                <a:lnTo>
                  <a:pt x="28" y="15"/>
                </a:lnTo>
                <a:lnTo>
                  <a:pt x="33" y="14"/>
                </a:lnTo>
                <a:lnTo>
                  <a:pt x="40" y="13"/>
                </a:lnTo>
                <a:lnTo>
                  <a:pt x="46" y="9"/>
                </a:lnTo>
                <a:lnTo>
                  <a:pt x="51" y="7"/>
                </a:lnTo>
                <a:lnTo>
                  <a:pt x="61" y="5"/>
                </a:lnTo>
                <a:lnTo>
                  <a:pt x="72" y="3"/>
                </a:lnTo>
                <a:lnTo>
                  <a:pt x="81" y="0"/>
                </a:lnTo>
                <a:lnTo>
                  <a:pt x="88" y="3"/>
                </a:lnTo>
                <a:lnTo>
                  <a:pt x="88" y="9"/>
                </a:lnTo>
                <a:lnTo>
                  <a:pt x="85" y="18"/>
                </a:lnTo>
                <a:lnTo>
                  <a:pt x="81" y="23"/>
                </a:lnTo>
                <a:lnTo>
                  <a:pt x="82" y="27"/>
                </a:lnTo>
                <a:lnTo>
                  <a:pt x="88" y="26"/>
                </a:lnTo>
                <a:lnTo>
                  <a:pt x="95" y="23"/>
                </a:lnTo>
                <a:lnTo>
                  <a:pt x="100" y="24"/>
                </a:lnTo>
                <a:lnTo>
                  <a:pt x="102" y="27"/>
                </a:lnTo>
                <a:lnTo>
                  <a:pt x="104" y="34"/>
                </a:lnTo>
                <a:lnTo>
                  <a:pt x="110" y="41"/>
                </a:lnTo>
                <a:lnTo>
                  <a:pt x="117" y="46"/>
                </a:lnTo>
                <a:lnTo>
                  <a:pt x="124" y="47"/>
                </a:lnTo>
                <a:lnTo>
                  <a:pt x="127" y="45"/>
                </a:lnTo>
                <a:lnTo>
                  <a:pt x="127" y="38"/>
                </a:lnTo>
                <a:lnTo>
                  <a:pt x="126" y="31"/>
                </a:lnTo>
                <a:lnTo>
                  <a:pt x="125" y="27"/>
                </a:lnTo>
                <a:lnTo>
                  <a:pt x="129" y="27"/>
                </a:lnTo>
                <a:lnTo>
                  <a:pt x="134" y="33"/>
                </a:lnTo>
                <a:lnTo>
                  <a:pt x="140" y="39"/>
                </a:lnTo>
                <a:lnTo>
                  <a:pt x="145" y="47"/>
                </a:lnTo>
                <a:lnTo>
                  <a:pt x="146" y="58"/>
                </a:lnTo>
                <a:lnTo>
                  <a:pt x="147" y="69"/>
                </a:lnTo>
                <a:lnTo>
                  <a:pt x="148" y="80"/>
                </a:lnTo>
                <a:lnTo>
                  <a:pt x="152" y="83"/>
                </a:lnTo>
                <a:lnTo>
                  <a:pt x="155" y="75"/>
                </a:lnTo>
                <a:lnTo>
                  <a:pt x="158" y="64"/>
                </a:lnTo>
                <a:lnTo>
                  <a:pt x="161" y="57"/>
                </a:lnTo>
                <a:lnTo>
                  <a:pt x="162" y="51"/>
                </a:lnTo>
                <a:lnTo>
                  <a:pt x="160" y="46"/>
                </a:lnTo>
                <a:lnTo>
                  <a:pt x="157" y="39"/>
                </a:lnTo>
                <a:lnTo>
                  <a:pt x="156" y="33"/>
                </a:lnTo>
                <a:lnTo>
                  <a:pt x="157" y="27"/>
                </a:lnTo>
                <a:lnTo>
                  <a:pt x="160" y="22"/>
                </a:lnTo>
                <a:lnTo>
                  <a:pt x="164" y="20"/>
                </a:lnTo>
                <a:lnTo>
                  <a:pt x="169" y="21"/>
                </a:lnTo>
                <a:lnTo>
                  <a:pt x="173" y="23"/>
                </a:lnTo>
                <a:lnTo>
                  <a:pt x="179" y="26"/>
                </a:lnTo>
                <a:lnTo>
                  <a:pt x="181" y="24"/>
                </a:lnTo>
                <a:lnTo>
                  <a:pt x="183" y="22"/>
                </a:lnTo>
                <a:lnTo>
                  <a:pt x="181" y="19"/>
                </a:lnTo>
                <a:lnTo>
                  <a:pt x="181" y="18"/>
                </a:lnTo>
                <a:lnTo>
                  <a:pt x="179" y="15"/>
                </a:lnTo>
                <a:lnTo>
                  <a:pt x="175" y="11"/>
                </a:lnTo>
                <a:lnTo>
                  <a:pt x="172" y="7"/>
                </a:lnTo>
                <a:lnTo>
                  <a:pt x="179" y="5"/>
                </a:lnTo>
                <a:lnTo>
                  <a:pt x="185" y="5"/>
                </a:lnTo>
                <a:lnTo>
                  <a:pt x="192" y="5"/>
                </a:lnTo>
                <a:lnTo>
                  <a:pt x="198" y="5"/>
                </a:lnTo>
                <a:lnTo>
                  <a:pt x="203" y="6"/>
                </a:lnTo>
                <a:lnTo>
                  <a:pt x="208" y="8"/>
                </a:lnTo>
                <a:lnTo>
                  <a:pt x="211" y="11"/>
                </a:lnTo>
                <a:lnTo>
                  <a:pt x="213" y="15"/>
                </a:lnTo>
                <a:lnTo>
                  <a:pt x="211" y="21"/>
                </a:lnTo>
                <a:lnTo>
                  <a:pt x="207" y="31"/>
                </a:lnTo>
                <a:lnTo>
                  <a:pt x="203" y="37"/>
                </a:lnTo>
                <a:lnTo>
                  <a:pt x="199" y="39"/>
                </a:lnTo>
                <a:lnTo>
                  <a:pt x="195" y="42"/>
                </a:lnTo>
                <a:lnTo>
                  <a:pt x="192" y="45"/>
                </a:lnTo>
                <a:lnTo>
                  <a:pt x="193" y="52"/>
                </a:lnTo>
                <a:lnTo>
                  <a:pt x="195" y="60"/>
                </a:lnTo>
                <a:lnTo>
                  <a:pt x="196" y="69"/>
                </a:lnTo>
                <a:lnTo>
                  <a:pt x="198" y="79"/>
                </a:lnTo>
                <a:lnTo>
                  <a:pt x="199" y="89"/>
                </a:lnTo>
                <a:lnTo>
                  <a:pt x="201" y="98"/>
                </a:lnTo>
                <a:lnTo>
                  <a:pt x="201" y="105"/>
                </a:lnTo>
                <a:lnTo>
                  <a:pt x="200" y="110"/>
                </a:lnTo>
                <a:lnTo>
                  <a:pt x="199" y="112"/>
                </a:lnTo>
                <a:lnTo>
                  <a:pt x="198" y="115"/>
                </a:lnTo>
                <a:lnTo>
                  <a:pt x="198" y="122"/>
                </a:lnTo>
                <a:lnTo>
                  <a:pt x="201" y="130"/>
                </a:lnTo>
                <a:lnTo>
                  <a:pt x="205" y="136"/>
                </a:lnTo>
                <a:lnTo>
                  <a:pt x="209" y="141"/>
                </a:lnTo>
                <a:lnTo>
                  <a:pt x="216" y="147"/>
                </a:lnTo>
                <a:lnTo>
                  <a:pt x="224" y="153"/>
                </a:lnTo>
                <a:lnTo>
                  <a:pt x="231" y="158"/>
                </a:lnTo>
                <a:lnTo>
                  <a:pt x="237" y="160"/>
                </a:lnTo>
                <a:lnTo>
                  <a:pt x="239" y="162"/>
                </a:lnTo>
                <a:close/>
              </a:path>
            </a:pathLst>
          </a:custGeom>
          <a:solidFill>
            <a:schemeClr val="bg1">
              <a:lumMod val="95000"/>
            </a:schemeClr>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223" name="Freeform 171">
            <a:extLst>
              <a:ext uri="{FF2B5EF4-FFF2-40B4-BE49-F238E27FC236}">
                <a16:creationId xmlns:a16="http://schemas.microsoft.com/office/drawing/2014/main" id="{B289BB80-2EAB-4653-9FBC-8658A879D48D}"/>
              </a:ext>
            </a:extLst>
          </p:cNvPr>
          <p:cNvSpPr>
            <a:spLocks/>
          </p:cNvSpPr>
          <p:nvPr/>
        </p:nvSpPr>
        <p:spPr bwMode="auto">
          <a:xfrm>
            <a:off x="2562951" y="3852441"/>
            <a:ext cx="30200" cy="15757"/>
          </a:xfrm>
          <a:custGeom>
            <a:avLst/>
            <a:gdLst>
              <a:gd name="T0" fmla="*/ 2147483647 w 23"/>
              <a:gd name="T1" fmla="*/ 0 h 18"/>
              <a:gd name="T2" fmla="*/ 2147483647 w 23"/>
              <a:gd name="T3" fmla="*/ 2147483647 h 18"/>
              <a:gd name="T4" fmla="*/ 2147483647 w 23"/>
              <a:gd name="T5" fmla="*/ 2147483647 h 18"/>
              <a:gd name="T6" fmla="*/ 0 w 23"/>
              <a:gd name="T7" fmla="*/ 2147483647 h 18"/>
              <a:gd name="T8" fmla="*/ 2147483647 w 23"/>
              <a:gd name="T9" fmla="*/ 0 h 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18">
                <a:moveTo>
                  <a:pt x="2" y="0"/>
                </a:moveTo>
                <a:lnTo>
                  <a:pt x="23" y="1"/>
                </a:lnTo>
                <a:lnTo>
                  <a:pt x="21" y="18"/>
                </a:lnTo>
                <a:lnTo>
                  <a:pt x="0" y="13"/>
                </a:lnTo>
                <a:lnTo>
                  <a:pt x="2" y="0"/>
                </a:lnTo>
                <a:close/>
              </a:path>
            </a:pathLst>
          </a:custGeom>
          <a:solidFill>
            <a:schemeClr val="bg1">
              <a:lumMod val="95000"/>
            </a:schemeClr>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224" name="Freeform 172">
            <a:extLst>
              <a:ext uri="{FF2B5EF4-FFF2-40B4-BE49-F238E27FC236}">
                <a16:creationId xmlns:a16="http://schemas.microsoft.com/office/drawing/2014/main" id="{6AF43563-917F-4B05-8769-11F87A126B3D}"/>
              </a:ext>
            </a:extLst>
          </p:cNvPr>
          <p:cNvSpPr>
            <a:spLocks/>
          </p:cNvSpPr>
          <p:nvPr/>
        </p:nvSpPr>
        <p:spPr bwMode="auto">
          <a:xfrm>
            <a:off x="3425634" y="2385747"/>
            <a:ext cx="108985" cy="42018"/>
          </a:xfrm>
          <a:custGeom>
            <a:avLst/>
            <a:gdLst>
              <a:gd name="T0" fmla="*/ 2147483647 w 114"/>
              <a:gd name="T1" fmla="*/ 0 h 54"/>
              <a:gd name="T2" fmla="*/ 2147483647 w 114"/>
              <a:gd name="T3" fmla="*/ 2147483647 h 54"/>
              <a:gd name="T4" fmla="*/ 2147483647 w 114"/>
              <a:gd name="T5" fmla="*/ 2147483647 h 54"/>
              <a:gd name="T6" fmla="*/ 2147483647 w 114"/>
              <a:gd name="T7" fmla="*/ 0 h 54"/>
              <a:gd name="T8" fmla="*/ 2147483647 w 114"/>
              <a:gd name="T9" fmla="*/ 2147483647 h 54"/>
              <a:gd name="T10" fmla="*/ 2147483647 w 114"/>
              <a:gd name="T11" fmla="*/ 2147483647 h 54"/>
              <a:gd name="T12" fmla="*/ 2147483647 w 114"/>
              <a:gd name="T13" fmla="*/ 2147483647 h 54"/>
              <a:gd name="T14" fmla="*/ 2147483647 w 114"/>
              <a:gd name="T15" fmla="*/ 2147483647 h 54"/>
              <a:gd name="T16" fmla="*/ 2147483647 w 114"/>
              <a:gd name="T17" fmla="*/ 2147483647 h 54"/>
              <a:gd name="T18" fmla="*/ 2147483647 w 114"/>
              <a:gd name="T19" fmla="*/ 2147483647 h 54"/>
              <a:gd name="T20" fmla="*/ 2147483647 w 114"/>
              <a:gd name="T21" fmla="*/ 2147483647 h 54"/>
              <a:gd name="T22" fmla="*/ 0 w 114"/>
              <a:gd name="T23" fmla="*/ 2147483647 h 54"/>
              <a:gd name="T24" fmla="*/ 2147483647 w 114"/>
              <a:gd name="T25" fmla="*/ 0 h 5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14" h="54">
                <a:moveTo>
                  <a:pt x="14" y="0"/>
                </a:moveTo>
                <a:lnTo>
                  <a:pt x="26" y="14"/>
                </a:lnTo>
                <a:lnTo>
                  <a:pt x="54" y="4"/>
                </a:lnTo>
                <a:lnTo>
                  <a:pt x="88" y="0"/>
                </a:lnTo>
                <a:lnTo>
                  <a:pt x="114" y="18"/>
                </a:lnTo>
                <a:lnTo>
                  <a:pt x="96" y="38"/>
                </a:lnTo>
                <a:lnTo>
                  <a:pt x="68" y="54"/>
                </a:lnTo>
                <a:lnTo>
                  <a:pt x="30" y="42"/>
                </a:lnTo>
                <a:lnTo>
                  <a:pt x="10" y="44"/>
                </a:lnTo>
                <a:lnTo>
                  <a:pt x="26" y="36"/>
                </a:lnTo>
                <a:lnTo>
                  <a:pt x="16" y="22"/>
                </a:lnTo>
                <a:lnTo>
                  <a:pt x="0" y="16"/>
                </a:lnTo>
                <a:lnTo>
                  <a:pt x="14" y="0"/>
                </a:lnTo>
                <a:close/>
              </a:path>
            </a:pathLst>
          </a:custGeom>
          <a:solidFill>
            <a:schemeClr val="bg1">
              <a:lumMod val="95000"/>
            </a:schemeClr>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225" name="Freeform 173">
            <a:extLst>
              <a:ext uri="{FF2B5EF4-FFF2-40B4-BE49-F238E27FC236}">
                <a16:creationId xmlns:a16="http://schemas.microsoft.com/office/drawing/2014/main" id="{84DF7C21-5484-47D2-9D05-E216FC1B41D2}"/>
              </a:ext>
            </a:extLst>
          </p:cNvPr>
          <p:cNvSpPr>
            <a:spLocks/>
          </p:cNvSpPr>
          <p:nvPr/>
        </p:nvSpPr>
        <p:spPr bwMode="auto">
          <a:xfrm>
            <a:off x="6730619" y="4150507"/>
            <a:ext cx="178577" cy="153628"/>
          </a:xfrm>
          <a:custGeom>
            <a:avLst/>
            <a:gdLst>
              <a:gd name="T0" fmla="*/ 2147483647 w 575"/>
              <a:gd name="T1" fmla="*/ 2147483647 h 488"/>
              <a:gd name="T2" fmla="*/ 2147483647 w 575"/>
              <a:gd name="T3" fmla="*/ 2147483647 h 488"/>
              <a:gd name="T4" fmla="*/ 2147483647 w 575"/>
              <a:gd name="T5" fmla="*/ 2147483647 h 488"/>
              <a:gd name="T6" fmla="*/ 2147483647 w 575"/>
              <a:gd name="T7" fmla="*/ 2147483647 h 488"/>
              <a:gd name="T8" fmla="*/ 2147483647 w 575"/>
              <a:gd name="T9" fmla="*/ 0 h 488"/>
              <a:gd name="T10" fmla="*/ 2147483647 w 575"/>
              <a:gd name="T11" fmla="*/ 2147483647 h 488"/>
              <a:gd name="T12" fmla="*/ 0 w 575"/>
              <a:gd name="T13" fmla="*/ 2147483647 h 488"/>
              <a:gd name="T14" fmla="*/ 2147483647 w 575"/>
              <a:gd name="T15" fmla="*/ 2147483647 h 488"/>
              <a:gd name="T16" fmla="*/ 2147483647 w 575"/>
              <a:gd name="T17" fmla="*/ 2147483647 h 488"/>
              <a:gd name="T18" fmla="*/ 2147483647 w 575"/>
              <a:gd name="T19" fmla="*/ 2147483647 h 488"/>
              <a:gd name="T20" fmla="*/ 2147483647 w 575"/>
              <a:gd name="T21" fmla="*/ 2147483647 h 488"/>
              <a:gd name="T22" fmla="*/ 2147483647 w 575"/>
              <a:gd name="T23" fmla="*/ 2147483647 h 488"/>
              <a:gd name="T24" fmla="*/ 2147483647 w 575"/>
              <a:gd name="T25" fmla="*/ 2147483647 h 488"/>
              <a:gd name="T26" fmla="*/ 2147483647 w 575"/>
              <a:gd name="T27" fmla="*/ 2147483647 h 488"/>
              <a:gd name="T28" fmla="*/ 2147483647 w 575"/>
              <a:gd name="T29" fmla="*/ 2147483647 h 488"/>
              <a:gd name="T30" fmla="*/ 2147483647 w 575"/>
              <a:gd name="T31" fmla="*/ 2147483647 h 488"/>
              <a:gd name="T32" fmla="*/ 2147483647 w 575"/>
              <a:gd name="T33" fmla="*/ 2147483647 h 488"/>
              <a:gd name="T34" fmla="*/ 2147483647 w 575"/>
              <a:gd name="T35" fmla="*/ 2147483647 h 488"/>
              <a:gd name="T36" fmla="*/ 2147483647 w 575"/>
              <a:gd name="T37" fmla="*/ 2147483647 h 488"/>
              <a:gd name="T38" fmla="*/ 2147483647 w 575"/>
              <a:gd name="T39" fmla="*/ 2147483647 h 488"/>
              <a:gd name="T40" fmla="*/ 2147483647 w 575"/>
              <a:gd name="T41" fmla="*/ 2147483647 h 48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575" h="488">
                <a:moveTo>
                  <a:pt x="410" y="71"/>
                </a:moveTo>
                <a:lnTo>
                  <a:pt x="321" y="142"/>
                </a:lnTo>
                <a:lnTo>
                  <a:pt x="233" y="142"/>
                </a:lnTo>
                <a:lnTo>
                  <a:pt x="178" y="71"/>
                </a:lnTo>
                <a:lnTo>
                  <a:pt x="107" y="0"/>
                </a:lnTo>
                <a:lnTo>
                  <a:pt x="36" y="19"/>
                </a:lnTo>
                <a:lnTo>
                  <a:pt x="0" y="90"/>
                </a:lnTo>
                <a:lnTo>
                  <a:pt x="72" y="124"/>
                </a:lnTo>
                <a:lnTo>
                  <a:pt x="89" y="159"/>
                </a:lnTo>
                <a:lnTo>
                  <a:pt x="107" y="213"/>
                </a:lnTo>
                <a:lnTo>
                  <a:pt x="160" y="213"/>
                </a:lnTo>
                <a:lnTo>
                  <a:pt x="197" y="230"/>
                </a:lnTo>
                <a:lnTo>
                  <a:pt x="321" y="283"/>
                </a:lnTo>
                <a:lnTo>
                  <a:pt x="446" y="353"/>
                </a:lnTo>
                <a:lnTo>
                  <a:pt x="465" y="389"/>
                </a:lnTo>
                <a:lnTo>
                  <a:pt x="393" y="424"/>
                </a:lnTo>
                <a:lnTo>
                  <a:pt x="465" y="442"/>
                </a:lnTo>
                <a:lnTo>
                  <a:pt x="518" y="459"/>
                </a:lnTo>
                <a:lnTo>
                  <a:pt x="575" y="488"/>
                </a:lnTo>
                <a:lnTo>
                  <a:pt x="575" y="122"/>
                </a:lnTo>
                <a:lnTo>
                  <a:pt x="410" y="71"/>
                </a:lnTo>
                <a:close/>
              </a:path>
            </a:pathLst>
          </a:custGeom>
          <a:solidFill>
            <a:schemeClr val="bg1">
              <a:lumMod val="95000"/>
            </a:schemeClr>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226" name="Freeform 174">
            <a:extLst>
              <a:ext uri="{FF2B5EF4-FFF2-40B4-BE49-F238E27FC236}">
                <a16:creationId xmlns:a16="http://schemas.microsoft.com/office/drawing/2014/main" id="{5319E980-D07F-47D2-94AB-C8ABD2FD87D5}"/>
              </a:ext>
            </a:extLst>
          </p:cNvPr>
          <p:cNvSpPr>
            <a:spLocks/>
          </p:cNvSpPr>
          <p:nvPr/>
        </p:nvSpPr>
        <p:spPr bwMode="auto">
          <a:xfrm>
            <a:off x="6909196" y="4187273"/>
            <a:ext cx="144437" cy="140498"/>
          </a:xfrm>
          <a:custGeom>
            <a:avLst/>
            <a:gdLst>
              <a:gd name="T0" fmla="*/ 2147483647 w 460"/>
              <a:gd name="T1" fmla="*/ 2147483647 h 443"/>
              <a:gd name="T2" fmla="*/ 2147483647 w 460"/>
              <a:gd name="T3" fmla="*/ 2147483647 h 443"/>
              <a:gd name="T4" fmla="*/ 2147483647 w 460"/>
              <a:gd name="T5" fmla="*/ 2147483647 h 443"/>
              <a:gd name="T6" fmla="*/ 2147483647 w 460"/>
              <a:gd name="T7" fmla="*/ 2147483647 h 443"/>
              <a:gd name="T8" fmla="*/ 2147483647 w 460"/>
              <a:gd name="T9" fmla="*/ 2147483647 h 443"/>
              <a:gd name="T10" fmla="*/ 2147483647 w 460"/>
              <a:gd name="T11" fmla="*/ 2147483647 h 443"/>
              <a:gd name="T12" fmla="*/ 0 w 460"/>
              <a:gd name="T13" fmla="*/ 0 h 443"/>
              <a:gd name="T14" fmla="*/ 0 w 460"/>
              <a:gd name="T15" fmla="*/ 2147483647 h 443"/>
              <a:gd name="T16" fmla="*/ 2147483647 w 460"/>
              <a:gd name="T17" fmla="*/ 2147483647 h 443"/>
              <a:gd name="T18" fmla="*/ 2147483647 w 460"/>
              <a:gd name="T19" fmla="*/ 2147483647 h 443"/>
              <a:gd name="T20" fmla="*/ 2147483647 w 460"/>
              <a:gd name="T21" fmla="*/ 2147483647 h 443"/>
              <a:gd name="T22" fmla="*/ 2147483647 w 460"/>
              <a:gd name="T23" fmla="*/ 2147483647 h 443"/>
              <a:gd name="T24" fmla="*/ 2147483647 w 460"/>
              <a:gd name="T25" fmla="*/ 2147483647 h 443"/>
              <a:gd name="T26" fmla="*/ 2147483647 w 460"/>
              <a:gd name="T27" fmla="*/ 2147483647 h 443"/>
              <a:gd name="T28" fmla="*/ 2147483647 w 460"/>
              <a:gd name="T29" fmla="*/ 2147483647 h 443"/>
              <a:gd name="T30" fmla="*/ 2147483647 w 460"/>
              <a:gd name="T31" fmla="*/ 2147483647 h 443"/>
              <a:gd name="T32" fmla="*/ 2147483647 w 460"/>
              <a:gd name="T33" fmla="*/ 2147483647 h 44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60" h="443">
                <a:moveTo>
                  <a:pt x="353" y="302"/>
                </a:moveTo>
                <a:lnTo>
                  <a:pt x="336" y="249"/>
                </a:lnTo>
                <a:lnTo>
                  <a:pt x="372" y="214"/>
                </a:lnTo>
                <a:lnTo>
                  <a:pt x="283" y="161"/>
                </a:lnTo>
                <a:lnTo>
                  <a:pt x="247" y="108"/>
                </a:lnTo>
                <a:lnTo>
                  <a:pt x="122" y="37"/>
                </a:lnTo>
                <a:lnTo>
                  <a:pt x="0" y="0"/>
                </a:lnTo>
                <a:lnTo>
                  <a:pt x="0" y="366"/>
                </a:lnTo>
                <a:lnTo>
                  <a:pt x="14" y="373"/>
                </a:lnTo>
                <a:lnTo>
                  <a:pt x="67" y="373"/>
                </a:lnTo>
                <a:lnTo>
                  <a:pt x="122" y="320"/>
                </a:lnTo>
                <a:lnTo>
                  <a:pt x="211" y="284"/>
                </a:lnTo>
                <a:lnTo>
                  <a:pt x="264" y="320"/>
                </a:lnTo>
                <a:lnTo>
                  <a:pt x="389" y="408"/>
                </a:lnTo>
                <a:lnTo>
                  <a:pt x="460" y="443"/>
                </a:lnTo>
                <a:lnTo>
                  <a:pt x="460" y="337"/>
                </a:lnTo>
                <a:lnTo>
                  <a:pt x="353" y="302"/>
                </a:lnTo>
                <a:close/>
              </a:path>
            </a:pathLst>
          </a:custGeom>
          <a:solidFill>
            <a:schemeClr val="bg1">
              <a:lumMod val="95000"/>
            </a:schemeClr>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grpSp>
        <p:nvGrpSpPr>
          <p:cNvPr id="227" name="Group 226">
            <a:extLst>
              <a:ext uri="{FF2B5EF4-FFF2-40B4-BE49-F238E27FC236}">
                <a16:creationId xmlns:a16="http://schemas.microsoft.com/office/drawing/2014/main" id="{4DDB9BF7-D1CE-443F-B6F9-58F5F3E5DD9E}"/>
              </a:ext>
            </a:extLst>
          </p:cNvPr>
          <p:cNvGrpSpPr>
            <a:grpSpLocks/>
          </p:cNvGrpSpPr>
          <p:nvPr/>
        </p:nvGrpSpPr>
        <p:grpSpPr bwMode="auto">
          <a:xfrm>
            <a:off x="3816928" y="2707448"/>
            <a:ext cx="207464" cy="304631"/>
            <a:chOff x="2201" y="1250"/>
            <a:chExt cx="133" cy="193"/>
          </a:xfrm>
          <a:solidFill>
            <a:schemeClr val="accent5"/>
          </a:solidFill>
        </p:grpSpPr>
        <p:sp>
          <p:nvSpPr>
            <p:cNvPr id="228" name="Freeform 216">
              <a:extLst>
                <a:ext uri="{FF2B5EF4-FFF2-40B4-BE49-F238E27FC236}">
                  <a16:creationId xmlns:a16="http://schemas.microsoft.com/office/drawing/2014/main" id="{0E4BA97C-5CD3-4533-A2F9-A417BBF8ED3D}"/>
                </a:ext>
              </a:extLst>
            </p:cNvPr>
            <p:cNvSpPr>
              <a:spLocks/>
            </p:cNvSpPr>
            <p:nvPr/>
          </p:nvSpPr>
          <p:spPr bwMode="auto">
            <a:xfrm>
              <a:off x="2234" y="1250"/>
              <a:ext cx="100" cy="193"/>
            </a:xfrm>
            <a:custGeom>
              <a:avLst/>
              <a:gdLst>
                <a:gd name="T0" fmla="*/ 543767 w 24"/>
                <a:gd name="T1" fmla="*/ 2833725 h 47"/>
                <a:gd name="T2" fmla="*/ 371667 w 24"/>
                <a:gd name="T3" fmla="*/ 2675083 h 47"/>
                <a:gd name="T4" fmla="*/ 915658 w 24"/>
                <a:gd name="T5" fmla="*/ 2344646 h 47"/>
                <a:gd name="T6" fmla="*/ 826458 w 24"/>
                <a:gd name="T7" fmla="*/ 2028208 h 47"/>
                <a:gd name="T8" fmla="*/ 722154 w 24"/>
                <a:gd name="T9" fmla="*/ 1773736 h 47"/>
                <a:gd name="T10" fmla="*/ 282692 w 24"/>
                <a:gd name="T11" fmla="*/ 1773736 h 47"/>
                <a:gd name="T12" fmla="*/ 371667 w 24"/>
                <a:gd name="T13" fmla="*/ 1299416 h 47"/>
                <a:gd name="T14" fmla="*/ 89200 w 24"/>
                <a:gd name="T15" fmla="*/ 1457232 h 47"/>
                <a:gd name="T16" fmla="*/ 0 w 24"/>
                <a:gd name="T17" fmla="*/ 1044943 h 47"/>
                <a:gd name="T18" fmla="*/ 0 w 24"/>
                <a:gd name="T19" fmla="*/ 651445 h 47"/>
                <a:gd name="T20" fmla="*/ 89200 w 24"/>
                <a:gd name="T21" fmla="*/ 316438 h 47"/>
                <a:gd name="T22" fmla="*/ 460867 w 24"/>
                <a:gd name="T23" fmla="*/ 0 h 47"/>
                <a:gd name="T24" fmla="*/ 722154 w 24"/>
                <a:gd name="T25" fmla="*/ 77060 h 47"/>
                <a:gd name="T26" fmla="*/ 632950 w 24"/>
                <a:gd name="T27" fmla="*/ 493916 h 47"/>
                <a:gd name="T28" fmla="*/ 1177883 w 24"/>
                <a:gd name="T29" fmla="*/ 493916 h 47"/>
                <a:gd name="T30" fmla="*/ 1004638 w 24"/>
                <a:gd name="T31" fmla="*/ 887418 h 47"/>
                <a:gd name="T32" fmla="*/ 826458 w 24"/>
                <a:gd name="T33" fmla="*/ 1222355 h 47"/>
                <a:gd name="T34" fmla="*/ 1177883 w 24"/>
                <a:gd name="T35" fmla="*/ 1376492 h 47"/>
                <a:gd name="T36" fmla="*/ 1548613 w 24"/>
                <a:gd name="T37" fmla="*/ 1951148 h 47"/>
                <a:gd name="T38" fmla="*/ 1721929 w 24"/>
                <a:gd name="T39" fmla="*/ 2344646 h 47"/>
                <a:gd name="T40" fmla="*/ 1721929 w 24"/>
                <a:gd name="T41" fmla="*/ 2579252 h 47"/>
                <a:gd name="T42" fmla="*/ 2093613 w 24"/>
                <a:gd name="T43" fmla="*/ 2579252 h 47"/>
                <a:gd name="T44" fmla="*/ 2004342 w 24"/>
                <a:gd name="T45" fmla="*/ 3150228 h 47"/>
                <a:gd name="T46" fmla="*/ 2182796 w 24"/>
                <a:gd name="T47" fmla="*/ 3227223 h 47"/>
                <a:gd name="T48" fmla="*/ 1548613 w 24"/>
                <a:gd name="T49" fmla="*/ 3485436 h 47"/>
                <a:gd name="T50" fmla="*/ 1004638 w 24"/>
                <a:gd name="T51" fmla="*/ 3562497 h 47"/>
                <a:gd name="T52" fmla="*/ 722154 w 24"/>
                <a:gd name="T53" fmla="*/ 3644078 h 47"/>
                <a:gd name="T54" fmla="*/ 371667 w 24"/>
                <a:gd name="T55" fmla="*/ 3644078 h 47"/>
                <a:gd name="T56" fmla="*/ 89200 w 24"/>
                <a:gd name="T57" fmla="*/ 3721139 h 47"/>
                <a:gd name="T58" fmla="*/ 460867 w 24"/>
                <a:gd name="T59" fmla="*/ 3384752 h 47"/>
                <a:gd name="T60" fmla="*/ 543767 w 24"/>
                <a:gd name="T61" fmla="*/ 3073151 h 47"/>
                <a:gd name="T62" fmla="*/ 282692 w 24"/>
                <a:gd name="T63" fmla="*/ 2991521 h 4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4" h="47">
                  <a:moveTo>
                    <a:pt x="3" y="37"/>
                  </a:moveTo>
                  <a:cubicBezTo>
                    <a:pt x="6" y="35"/>
                    <a:pt x="6" y="35"/>
                    <a:pt x="6" y="35"/>
                  </a:cubicBezTo>
                  <a:cubicBezTo>
                    <a:pt x="6" y="33"/>
                    <a:pt x="6" y="33"/>
                    <a:pt x="6" y="33"/>
                  </a:cubicBezTo>
                  <a:cubicBezTo>
                    <a:pt x="4" y="33"/>
                    <a:pt x="4" y="33"/>
                    <a:pt x="4" y="33"/>
                  </a:cubicBezTo>
                  <a:cubicBezTo>
                    <a:pt x="6" y="30"/>
                    <a:pt x="6" y="30"/>
                    <a:pt x="6" y="30"/>
                  </a:cubicBezTo>
                  <a:cubicBezTo>
                    <a:pt x="10" y="29"/>
                    <a:pt x="10" y="29"/>
                    <a:pt x="10" y="29"/>
                  </a:cubicBezTo>
                  <a:cubicBezTo>
                    <a:pt x="9" y="26"/>
                    <a:pt x="9" y="26"/>
                    <a:pt x="9" y="26"/>
                  </a:cubicBezTo>
                  <a:cubicBezTo>
                    <a:pt x="9" y="25"/>
                    <a:pt x="9" y="25"/>
                    <a:pt x="9" y="25"/>
                  </a:cubicBezTo>
                  <a:cubicBezTo>
                    <a:pt x="8" y="23"/>
                    <a:pt x="8" y="23"/>
                    <a:pt x="8" y="23"/>
                  </a:cubicBezTo>
                  <a:cubicBezTo>
                    <a:pt x="8" y="22"/>
                    <a:pt x="8" y="22"/>
                    <a:pt x="8" y="22"/>
                  </a:cubicBezTo>
                  <a:cubicBezTo>
                    <a:pt x="5" y="22"/>
                    <a:pt x="5" y="22"/>
                    <a:pt x="5" y="22"/>
                  </a:cubicBezTo>
                  <a:cubicBezTo>
                    <a:pt x="3" y="22"/>
                    <a:pt x="3" y="22"/>
                    <a:pt x="3" y="22"/>
                  </a:cubicBezTo>
                  <a:cubicBezTo>
                    <a:pt x="3" y="20"/>
                    <a:pt x="3" y="20"/>
                    <a:pt x="3" y="20"/>
                  </a:cubicBezTo>
                  <a:cubicBezTo>
                    <a:pt x="4" y="16"/>
                    <a:pt x="4" y="16"/>
                    <a:pt x="4" y="16"/>
                  </a:cubicBezTo>
                  <a:cubicBezTo>
                    <a:pt x="2" y="16"/>
                    <a:pt x="2" y="16"/>
                    <a:pt x="2" y="16"/>
                  </a:cubicBezTo>
                  <a:cubicBezTo>
                    <a:pt x="1" y="18"/>
                    <a:pt x="1" y="18"/>
                    <a:pt x="1" y="18"/>
                  </a:cubicBezTo>
                  <a:cubicBezTo>
                    <a:pt x="1" y="18"/>
                    <a:pt x="0" y="17"/>
                    <a:pt x="0" y="16"/>
                  </a:cubicBezTo>
                  <a:cubicBezTo>
                    <a:pt x="0" y="15"/>
                    <a:pt x="0" y="13"/>
                    <a:pt x="0" y="13"/>
                  </a:cubicBezTo>
                  <a:cubicBezTo>
                    <a:pt x="0" y="11"/>
                    <a:pt x="0" y="11"/>
                    <a:pt x="0" y="11"/>
                  </a:cubicBezTo>
                  <a:cubicBezTo>
                    <a:pt x="0" y="8"/>
                    <a:pt x="0" y="8"/>
                    <a:pt x="0" y="8"/>
                  </a:cubicBezTo>
                  <a:cubicBezTo>
                    <a:pt x="0" y="6"/>
                    <a:pt x="0" y="6"/>
                    <a:pt x="0" y="6"/>
                  </a:cubicBezTo>
                  <a:cubicBezTo>
                    <a:pt x="1" y="4"/>
                    <a:pt x="1" y="4"/>
                    <a:pt x="1" y="4"/>
                  </a:cubicBezTo>
                  <a:cubicBezTo>
                    <a:pt x="3" y="0"/>
                    <a:pt x="3" y="0"/>
                    <a:pt x="3" y="0"/>
                  </a:cubicBezTo>
                  <a:cubicBezTo>
                    <a:pt x="5" y="0"/>
                    <a:pt x="5" y="0"/>
                    <a:pt x="5" y="0"/>
                  </a:cubicBezTo>
                  <a:cubicBezTo>
                    <a:pt x="8" y="0"/>
                    <a:pt x="8" y="0"/>
                    <a:pt x="8" y="0"/>
                  </a:cubicBezTo>
                  <a:cubicBezTo>
                    <a:pt x="8" y="1"/>
                    <a:pt x="8" y="1"/>
                    <a:pt x="8" y="1"/>
                  </a:cubicBezTo>
                  <a:cubicBezTo>
                    <a:pt x="6" y="5"/>
                    <a:pt x="6" y="5"/>
                    <a:pt x="6" y="5"/>
                  </a:cubicBezTo>
                  <a:cubicBezTo>
                    <a:pt x="7" y="6"/>
                    <a:pt x="7" y="6"/>
                    <a:pt x="7" y="6"/>
                  </a:cubicBezTo>
                  <a:cubicBezTo>
                    <a:pt x="10" y="5"/>
                    <a:pt x="10" y="5"/>
                    <a:pt x="10" y="5"/>
                  </a:cubicBezTo>
                  <a:cubicBezTo>
                    <a:pt x="13" y="6"/>
                    <a:pt x="13" y="6"/>
                    <a:pt x="13" y="6"/>
                  </a:cubicBezTo>
                  <a:cubicBezTo>
                    <a:pt x="12" y="8"/>
                    <a:pt x="12" y="8"/>
                    <a:pt x="12" y="8"/>
                  </a:cubicBezTo>
                  <a:cubicBezTo>
                    <a:pt x="11" y="11"/>
                    <a:pt x="11" y="11"/>
                    <a:pt x="11" y="11"/>
                  </a:cubicBezTo>
                  <a:cubicBezTo>
                    <a:pt x="9" y="14"/>
                    <a:pt x="9" y="14"/>
                    <a:pt x="9" y="14"/>
                  </a:cubicBezTo>
                  <a:cubicBezTo>
                    <a:pt x="9" y="15"/>
                    <a:pt x="9" y="15"/>
                    <a:pt x="9" y="15"/>
                  </a:cubicBezTo>
                  <a:cubicBezTo>
                    <a:pt x="11" y="16"/>
                    <a:pt x="11" y="16"/>
                    <a:pt x="11" y="16"/>
                  </a:cubicBezTo>
                  <a:cubicBezTo>
                    <a:pt x="13" y="17"/>
                    <a:pt x="13" y="17"/>
                    <a:pt x="13" y="17"/>
                  </a:cubicBezTo>
                  <a:cubicBezTo>
                    <a:pt x="15" y="22"/>
                    <a:pt x="15" y="22"/>
                    <a:pt x="15" y="22"/>
                  </a:cubicBezTo>
                  <a:cubicBezTo>
                    <a:pt x="17" y="24"/>
                    <a:pt x="17" y="24"/>
                    <a:pt x="17" y="24"/>
                  </a:cubicBezTo>
                  <a:cubicBezTo>
                    <a:pt x="20" y="28"/>
                    <a:pt x="20" y="28"/>
                    <a:pt x="20" y="28"/>
                  </a:cubicBezTo>
                  <a:cubicBezTo>
                    <a:pt x="19" y="29"/>
                    <a:pt x="19" y="29"/>
                    <a:pt x="19" y="29"/>
                  </a:cubicBezTo>
                  <a:cubicBezTo>
                    <a:pt x="19" y="30"/>
                    <a:pt x="19" y="30"/>
                    <a:pt x="19" y="30"/>
                  </a:cubicBezTo>
                  <a:cubicBezTo>
                    <a:pt x="19" y="32"/>
                    <a:pt x="19" y="32"/>
                    <a:pt x="19" y="32"/>
                  </a:cubicBezTo>
                  <a:cubicBezTo>
                    <a:pt x="21" y="32"/>
                    <a:pt x="21" y="32"/>
                    <a:pt x="21" y="32"/>
                  </a:cubicBezTo>
                  <a:cubicBezTo>
                    <a:pt x="23" y="32"/>
                    <a:pt x="23" y="32"/>
                    <a:pt x="23" y="32"/>
                  </a:cubicBezTo>
                  <a:cubicBezTo>
                    <a:pt x="24" y="36"/>
                    <a:pt x="24" y="36"/>
                    <a:pt x="24" y="36"/>
                  </a:cubicBezTo>
                  <a:cubicBezTo>
                    <a:pt x="22" y="39"/>
                    <a:pt x="22" y="39"/>
                    <a:pt x="22" y="39"/>
                  </a:cubicBezTo>
                  <a:cubicBezTo>
                    <a:pt x="22" y="40"/>
                    <a:pt x="22" y="40"/>
                    <a:pt x="22" y="40"/>
                  </a:cubicBezTo>
                  <a:cubicBezTo>
                    <a:pt x="24" y="40"/>
                    <a:pt x="24" y="40"/>
                    <a:pt x="24" y="40"/>
                  </a:cubicBezTo>
                  <a:cubicBezTo>
                    <a:pt x="22" y="41"/>
                    <a:pt x="22" y="41"/>
                    <a:pt x="22" y="41"/>
                  </a:cubicBezTo>
                  <a:cubicBezTo>
                    <a:pt x="17" y="43"/>
                    <a:pt x="17" y="43"/>
                    <a:pt x="17" y="43"/>
                  </a:cubicBezTo>
                  <a:cubicBezTo>
                    <a:pt x="14" y="43"/>
                    <a:pt x="14" y="43"/>
                    <a:pt x="14" y="43"/>
                  </a:cubicBezTo>
                  <a:cubicBezTo>
                    <a:pt x="11" y="44"/>
                    <a:pt x="11" y="44"/>
                    <a:pt x="11" y="44"/>
                  </a:cubicBezTo>
                  <a:cubicBezTo>
                    <a:pt x="11" y="44"/>
                    <a:pt x="10" y="43"/>
                    <a:pt x="9" y="43"/>
                  </a:cubicBezTo>
                  <a:cubicBezTo>
                    <a:pt x="9" y="43"/>
                    <a:pt x="8" y="45"/>
                    <a:pt x="8" y="45"/>
                  </a:cubicBezTo>
                  <a:cubicBezTo>
                    <a:pt x="6" y="45"/>
                    <a:pt x="6" y="45"/>
                    <a:pt x="6" y="45"/>
                  </a:cubicBezTo>
                  <a:cubicBezTo>
                    <a:pt x="4" y="45"/>
                    <a:pt x="4" y="45"/>
                    <a:pt x="4" y="45"/>
                  </a:cubicBezTo>
                  <a:cubicBezTo>
                    <a:pt x="3" y="47"/>
                    <a:pt x="3" y="47"/>
                    <a:pt x="3" y="47"/>
                  </a:cubicBezTo>
                  <a:cubicBezTo>
                    <a:pt x="1" y="46"/>
                    <a:pt x="1" y="46"/>
                    <a:pt x="1" y="46"/>
                  </a:cubicBezTo>
                  <a:cubicBezTo>
                    <a:pt x="2" y="44"/>
                    <a:pt x="2" y="44"/>
                    <a:pt x="2" y="44"/>
                  </a:cubicBezTo>
                  <a:cubicBezTo>
                    <a:pt x="5" y="42"/>
                    <a:pt x="5" y="42"/>
                    <a:pt x="5" y="42"/>
                  </a:cubicBezTo>
                  <a:cubicBezTo>
                    <a:pt x="8" y="39"/>
                    <a:pt x="8" y="39"/>
                    <a:pt x="8" y="39"/>
                  </a:cubicBezTo>
                  <a:cubicBezTo>
                    <a:pt x="6" y="38"/>
                    <a:pt x="6" y="38"/>
                    <a:pt x="6" y="38"/>
                  </a:cubicBezTo>
                  <a:cubicBezTo>
                    <a:pt x="4" y="38"/>
                    <a:pt x="4" y="38"/>
                    <a:pt x="4" y="38"/>
                  </a:cubicBezTo>
                  <a:lnTo>
                    <a:pt x="3" y="37"/>
                  </a:lnTo>
                  <a:close/>
                </a:path>
              </a:pathLst>
            </a:custGeom>
            <a:grp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229" name="Freeform 217">
              <a:extLst>
                <a:ext uri="{FF2B5EF4-FFF2-40B4-BE49-F238E27FC236}">
                  <a16:creationId xmlns:a16="http://schemas.microsoft.com/office/drawing/2014/main" id="{ADA135B0-B1CC-483F-A8B6-9E80733CF35F}"/>
                </a:ext>
              </a:extLst>
            </p:cNvPr>
            <p:cNvSpPr>
              <a:spLocks/>
            </p:cNvSpPr>
            <p:nvPr/>
          </p:nvSpPr>
          <p:spPr bwMode="auto">
            <a:xfrm>
              <a:off x="2201" y="1331"/>
              <a:ext cx="34" cy="22"/>
            </a:xfrm>
            <a:custGeom>
              <a:avLst/>
              <a:gdLst>
                <a:gd name="T0" fmla="*/ 24 w 34"/>
                <a:gd name="T1" fmla="*/ 22 h 22"/>
                <a:gd name="T2" fmla="*/ 0 w 34"/>
                <a:gd name="T3" fmla="*/ 18 h 22"/>
                <a:gd name="T4" fmla="*/ 13 w 34"/>
                <a:gd name="T5" fmla="*/ 0 h 22"/>
                <a:gd name="T6" fmla="*/ 27 w 34"/>
                <a:gd name="T7" fmla="*/ 3 h 22"/>
                <a:gd name="T8" fmla="*/ 34 w 34"/>
                <a:gd name="T9" fmla="*/ 15 h 22"/>
                <a:gd name="T10" fmla="*/ 24 w 34"/>
                <a:gd name="T11" fmla="*/ 22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 h="22">
                  <a:moveTo>
                    <a:pt x="24" y="22"/>
                  </a:moveTo>
                  <a:lnTo>
                    <a:pt x="0" y="18"/>
                  </a:lnTo>
                  <a:lnTo>
                    <a:pt x="13" y="0"/>
                  </a:lnTo>
                  <a:lnTo>
                    <a:pt x="27" y="3"/>
                  </a:lnTo>
                  <a:lnTo>
                    <a:pt x="34" y="15"/>
                  </a:lnTo>
                  <a:lnTo>
                    <a:pt x="24" y="22"/>
                  </a:lnTo>
                  <a:close/>
                </a:path>
              </a:pathLst>
            </a:custGeom>
            <a:grp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grpSp>
      <p:sp>
        <p:nvSpPr>
          <p:cNvPr id="230" name="Freeform 176">
            <a:extLst>
              <a:ext uri="{FF2B5EF4-FFF2-40B4-BE49-F238E27FC236}">
                <a16:creationId xmlns:a16="http://schemas.microsoft.com/office/drawing/2014/main" id="{F257F6F2-0B19-4036-93E7-060933085EBE}"/>
              </a:ext>
            </a:extLst>
          </p:cNvPr>
          <p:cNvSpPr>
            <a:spLocks/>
          </p:cNvSpPr>
          <p:nvPr/>
        </p:nvSpPr>
        <p:spPr bwMode="auto">
          <a:xfrm>
            <a:off x="4629715" y="3409938"/>
            <a:ext cx="60401" cy="36766"/>
          </a:xfrm>
          <a:custGeom>
            <a:avLst/>
            <a:gdLst>
              <a:gd name="T0" fmla="*/ 0 w 46"/>
              <a:gd name="T1" fmla="*/ 2147483647 h 28"/>
              <a:gd name="T2" fmla="*/ 2147483647 w 46"/>
              <a:gd name="T3" fmla="*/ 2147483647 h 28"/>
              <a:gd name="T4" fmla="*/ 2147483647 w 46"/>
              <a:gd name="T5" fmla="*/ 2147483647 h 28"/>
              <a:gd name="T6" fmla="*/ 2147483647 w 46"/>
              <a:gd name="T7" fmla="*/ 2147483647 h 28"/>
              <a:gd name="T8" fmla="*/ 2147483647 w 46"/>
              <a:gd name="T9" fmla="*/ 2147483647 h 28"/>
              <a:gd name="T10" fmla="*/ 2147483647 w 46"/>
              <a:gd name="T11" fmla="*/ 0 h 28"/>
              <a:gd name="T12" fmla="*/ 2147483647 w 46"/>
              <a:gd name="T13" fmla="*/ 2147483647 h 28"/>
              <a:gd name="T14" fmla="*/ 2147483647 w 46"/>
              <a:gd name="T15" fmla="*/ 2147483647 h 28"/>
              <a:gd name="T16" fmla="*/ 2147483647 w 46"/>
              <a:gd name="T17" fmla="*/ 2147483647 h 28"/>
              <a:gd name="T18" fmla="*/ 2147483647 w 46"/>
              <a:gd name="T19" fmla="*/ 2147483647 h 28"/>
              <a:gd name="T20" fmla="*/ 2147483647 w 46"/>
              <a:gd name="T21" fmla="*/ 2147483647 h 28"/>
              <a:gd name="T22" fmla="*/ 2147483647 w 46"/>
              <a:gd name="T23" fmla="*/ 2147483647 h 28"/>
              <a:gd name="T24" fmla="*/ 2147483647 w 46"/>
              <a:gd name="T25" fmla="*/ 2147483647 h 28"/>
              <a:gd name="T26" fmla="*/ 2147483647 w 46"/>
              <a:gd name="T27" fmla="*/ 2147483647 h 28"/>
              <a:gd name="T28" fmla="*/ 0 w 46"/>
              <a:gd name="T29" fmla="*/ 2147483647 h 2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6" h="28">
                <a:moveTo>
                  <a:pt x="0" y="15"/>
                </a:moveTo>
                <a:lnTo>
                  <a:pt x="3" y="17"/>
                </a:lnTo>
                <a:lnTo>
                  <a:pt x="12" y="14"/>
                </a:lnTo>
                <a:lnTo>
                  <a:pt x="13" y="8"/>
                </a:lnTo>
                <a:lnTo>
                  <a:pt x="27" y="9"/>
                </a:lnTo>
                <a:lnTo>
                  <a:pt x="46" y="0"/>
                </a:lnTo>
                <a:lnTo>
                  <a:pt x="46" y="1"/>
                </a:lnTo>
                <a:lnTo>
                  <a:pt x="33" y="11"/>
                </a:lnTo>
                <a:lnTo>
                  <a:pt x="36" y="18"/>
                </a:lnTo>
                <a:lnTo>
                  <a:pt x="27" y="21"/>
                </a:lnTo>
                <a:lnTo>
                  <a:pt x="15" y="28"/>
                </a:lnTo>
                <a:lnTo>
                  <a:pt x="13" y="28"/>
                </a:lnTo>
                <a:lnTo>
                  <a:pt x="8" y="26"/>
                </a:lnTo>
                <a:lnTo>
                  <a:pt x="2" y="23"/>
                </a:lnTo>
                <a:lnTo>
                  <a:pt x="0" y="15"/>
                </a:lnTo>
                <a:close/>
              </a:path>
            </a:pathLst>
          </a:custGeom>
          <a:solidFill>
            <a:schemeClr val="bg1">
              <a:lumMod val="95000"/>
            </a:schemeClr>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231" name="Freeform 177">
            <a:extLst>
              <a:ext uri="{FF2B5EF4-FFF2-40B4-BE49-F238E27FC236}">
                <a16:creationId xmlns:a16="http://schemas.microsoft.com/office/drawing/2014/main" id="{15F33312-5200-401C-9B20-8CC000069EB5}"/>
              </a:ext>
            </a:extLst>
          </p:cNvPr>
          <p:cNvSpPr>
            <a:spLocks/>
          </p:cNvSpPr>
          <p:nvPr/>
        </p:nvSpPr>
        <p:spPr bwMode="auto">
          <a:xfrm>
            <a:off x="5512095" y="2901781"/>
            <a:ext cx="1247412" cy="866623"/>
          </a:xfrm>
          <a:custGeom>
            <a:avLst/>
            <a:gdLst>
              <a:gd name="T0" fmla="*/ 2147483647 w 950"/>
              <a:gd name="T1" fmla="*/ 2147483647 h 660"/>
              <a:gd name="T2" fmla="*/ 2147483647 w 950"/>
              <a:gd name="T3" fmla="*/ 2147483647 h 660"/>
              <a:gd name="T4" fmla="*/ 2147483647 w 950"/>
              <a:gd name="T5" fmla="*/ 2147483647 h 660"/>
              <a:gd name="T6" fmla="*/ 2147483647 w 950"/>
              <a:gd name="T7" fmla="*/ 2147483647 h 660"/>
              <a:gd name="T8" fmla="*/ 2147483647 w 950"/>
              <a:gd name="T9" fmla="*/ 2147483647 h 660"/>
              <a:gd name="T10" fmla="*/ 2147483647 w 950"/>
              <a:gd name="T11" fmla="*/ 2147483647 h 660"/>
              <a:gd name="T12" fmla="*/ 2147483647 w 950"/>
              <a:gd name="T13" fmla="*/ 2147483647 h 660"/>
              <a:gd name="T14" fmla="*/ 2147483647 w 950"/>
              <a:gd name="T15" fmla="*/ 2147483647 h 660"/>
              <a:gd name="T16" fmla="*/ 2147483647 w 950"/>
              <a:gd name="T17" fmla="*/ 2147483647 h 660"/>
              <a:gd name="T18" fmla="*/ 2147483647 w 950"/>
              <a:gd name="T19" fmla="*/ 2147483647 h 660"/>
              <a:gd name="T20" fmla="*/ 2147483647 w 950"/>
              <a:gd name="T21" fmla="*/ 2147483647 h 660"/>
              <a:gd name="T22" fmla="*/ 2147483647 w 950"/>
              <a:gd name="T23" fmla="*/ 2147483647 h 660"/>
              <a:gd name="T24" fmla="*/ 2147483647 w 950"/>
              <a:gd name="T25" fmla="*/ 2147483647 h 660"/>
              <a:gd name="T26" fmla="*/ 2147483647 w 950"/>
              <a:gd name="T27" fmla="*/ 2147483647 h 660"/>
              <a:gd name="T28" fmla="*/ 2147483647 w 950"/>
              <a:gd name="T29" fmla="*/ 2147483647 h 660"/>
              <a:gd name="T30" fmla="*/ 2147483647 w 950"/>
              <a:gd name="T31" fmla="*/ 2147483647 h 660"/>
              <a:gd name="T32" fmla="*/ 2147483647 w 950"/>
              <a:gd name="T33" fmla="*/ 2147483647 h 660"/>
              <a:gd name="T34" fmla="*/ 2147483647 w 950"/>
              <a:gd name="T35" fmla="*/ 2147483647 h 660"/>
              <a:gd name="T36" fmla="*/ 2147483647 w 950"/>
              <a:gd name="T37" fmla="*/ 2147483647 h 660"/>
              <a:gd name="T38" fmla="*/ 2147483647 w 950"/>
              <a:gd name="T39" fmla="*/ 2147483647 h 660"/>
              <a:gd name="T40" fmla="*/ 2147483647 w 950"/>
              <a:gd name="T41" fmla="*/ 2147483647 h 660"/>
              <a:gd name="T42" fmla="*/ 2147483647 w 950"/>
              <a:gd name="T43" fmla="*/ 2147483647 h 660"/>
              <a:gd name="T44" fmla="*/ 2147483647 w 950"/>
              <a:gd name="T45" fmla="*/ 2147483647 h 660"/>
              <a:gd name="T46" fmla="*/ 2147483647 w 950"/>
              <a:gd name="T47" fmla="*/ 2147483647 h 660"/>
              <a:gd name="T48" fmla="*/ 2147483647 w 950"/>
              <a:gd name="T49" fmla="*/ 2147483647 h 660"/>
              <a:gd name="T50" fmla="*/ 2147483647 w 950"/>
              <a:gd name="T51" fmla="*/ 2147483647 h 660"/>
              <a:gd name="T52" fmla="*/ 2147483647 w 950"/>
              <a:gd name="T53" fmla="*/ 2147483647 h 660"/>
              <a:gd name="T54" fmla="*/ 2147483647 w 950"/>
              <a:gd name="T55" fmla="*/ 2147483647 h 660"/>
              <a:gd name="T56" fmla="*/ 2147483647 w 950"/>
              <a:gd name="T57" fmla="*/ 2147483647 h 660"/>
              <a:gd name="T58" fmla="*/ 2147483647 w 950"/>
              <a:gd name="T59" fmla="*/ 2147483647 h 660"/>
              <a:gd name="T60" fmla="*/ 2147483647 w 950"/>
              <a:gd name="T61" fmla="*/ 2147483647 h 660"/>
              <a:gd name="T62" fmla="*/ 2147483647 w 950"/>
              <a:gd name="T63" fmla="*/ 2147483647 h 660"/>
              <a:gd name="T64" fmla="*/ 2147483647 w 950"/>
              <a:gd name="T65" fmla="*/ 2147483647 h 660"/>
              <a:gd name="T66" fmla="*/ 2147483647 w 950"/>
              <a:gd name="T67" fmla="*/ 2147483647 h 660"/>
              <a:gd name="T68" fmla="*/ 2147483647 w 950"/>
              <a:gd name="T69" fmla="*/ 2147483647 h 660"/>
              <a:gd name="T70" fmla="*/ 2147483647 w 950"/>
              <a:gd name="T71" fmla="*/ 2147483647 h 660"/>
              <a:gd name="T72" fmla="*/ 2147483647 w 950"/>
              <a:gd name="T73" fmla="*/ 2147483647 h 660"/>
              <a:gd name="T74" fmla="*/ 2147483647 w 950"/>
              <a:gd name="T75" fmla="*/ 2147483647 h 660"/>
              <a:gd name="T76" fmla="*/ 2147483647 w 950"/>
              <a:gd name="T77" fmla="*/ 2147483647 h 660"/>
              <a:gd name="T78" fmla="*/ 2147483647 w 950"/>
              <a:gd name="T79" fmla="*/ 2147483647 h 660"/>
              <a:gd name="T80" fmla="*/ 2147483647 w 950"/>
              <a:gd name="T81" fmla="*/ 2147483647 h 660"/>
              <a:gd name="T82" fmla="*/ 2147483647 w 950"/>
              <a:gd name="T83" fmla="*/ 2147483647 h 660"/>
              <a:gd name="T84" fmla="*/ 2147483647 w 950"/>
              <a:gd name="T85" fmla="*/ 2147483647 h 660"/>
              <a:gd name="T86" fmla="*/ 2147483647 w 950"/>
              <a:gd name="T87" fmla="*/ 2147483647 h 660"/>
              <a:gd name="T88" fmla="*/ 2147483647 w 950"/>
              <a:gd name="T89" fmla="*/ 2147483647 h 660"/>
              <a:gd name="T90" fmla="*/ 2147483647 w 950"/>
              <a:gd name="T91" fmla="*/ 2147483647 h 660"/>
              <a:gd name="T92" fmla="*/ 2147483647 w 950"/>
              <a:gd name="T93" fmla="*/ 2147483647 h 660"/>
              <a:gd name="T94" fmla="*/ 2147483647 w 950"/>
              <a:gd name="T95" fmla="*/ 2147483647 h 660"/>
              <a:gd name="T96" fmla="*/ 2147483647 w 950"/>
              <a:gd name="T97" fmla="*/ 2147483647 h 660"/>
              <a:gd name="T98" fmla="*/ 2147483647 w 950"/>
              <a:gd name="T99" fmla="*/ 2147483647 h 660"/>
              <a:gd name="T100" fmla="*/ 2147483647 w 950"/>
              <a:gd name="T101" fmla="*/ 2147483647 h 660"/>
              <a:gd name="T102" fmla="*/ 2147483647 w 950"/>
              <a:gd name="T103" fmla="*/ 2147483647 h 660"/>
              <a:gd name="T104" fmla="*/ 2147483647 w 950"/>
              <a:gd name="T105" fmla="*/ 2147483647 h 660"/>
              <a:gd name="T106" fmla="*/ 2147483647 w 950"/>
              <a:gd name="T107" fmla="*/ 2147483647 h 660"/>
              <a:gd name="T108" fmla="*/ 2147483647 w 950"/>
              <a:gd name="T109" fmla="*/ 2147483647 h 660"/>
              <a:gd name="T110" fmla="*/ 2147483647 w 950"/>
              <a:gd name="T111" fmla="*/ 2147483647 h 660"/>
              <a:gd name="T112" fmla="*/ 2147483647 w 950"/>
              <a:gd name="T113" fmla="*/ 2147483647 h 660"/>
              <a:gd name="T114" fmla="*/ 2147483647 w 950"/>
              <a:gd name="T115" fmla="*/ 2147483647 h 660"/>
              <a:gd name="T116" fmla="*/ 2147483647 w 950"/>
              <a:gd name="T117" fmla="*/ 2147483647 h 660"/>
              <a:gd name="T118" fmla="*/ 2147483647 w 950"/>
              <a:gd name="T119" fmla="*/ 2147483647 h 660"/>
              <a:gd name="T120" fmla="*/ 2147483647 w 950"/>
              <a:gd name="T121" fmla="*/ 2147483647 h 66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950" h="660">
                <a:moveTo>
                  <a:pt x="890" y="118"/>
                </a:moveTo>
                <a:lnTo>
                  <a:pt x="890" y="118"/>
                </a:lnTo>
                <a:lnTo>
                  <a:pt x="880" y="98"/>
                </a:lnTo>
                <a:lnTo>
                  <a:pt x="840" y="88"/>
                </a:lnTo>
                <a:lnTo>
                  <a:pt x="792" y="0"/>
                </a:lnTo>
                <a:lnTo>
                  <a:pt x="746" y="0"/>
                </a:lnTo>
                <a:lnTo>
                  <a:pt x="732" y="24"/>
                </a:lnTo>
                <a:lnTo>
                  <a:pt x="702" y="78"/>
                </a:lnTo>
                <a:lnTo>
                  <a:pt x="672" y="78"/>
                </a:lnTo>
                <a:lnTo>
                  <a:pt x="668" y="88"/>
                </a:lnTo>
                <a:lnTo>
                  <a:pt x="668" y="90"/>
                </a:lnTo>
                <a:lnTo>
                  <a:pt x="670" y="90"/>
                </a:lnTo>
                <a:lnTo>
                  <a:pt x="672" y="90"/>
                </a:lnTo>
                <a:lnTo>
                  <a:pt x="672" y="92"/>
                </a:lnTo>
                <a:lnTo>
                  <a:pt x="674" y="92"/>
                </a:lnTo>
                <a:lnTo>
                  <a:pt x="676" y="92"/>
                </a:lnTo>
                <a:lnTo>
                  <a:pt x="676" y="94"/>
                </a:lnTo>
                <a:lnTo>
                  <a:pt x="678" y="94"/>
                </a:lnTo>
                <a:lnTo>
                  <a:pt x="676" y="94"/>
                </a:lnTo>
                <a:lnTo>
                  <a:pt x="676" y="92"/>
                </a:lnTo>
                <a:lnTo>
                  <a:pt x="674" y="92"/>
                </a:lnTo>
                <a:lnTo>
                  <a:pt x="672" y="92"/>
                </a:lnTo>
                <a:lnTo>
                  <a:pt x="672" y="90"/>
                </a:lnTo>
                <a:lnTo>
                  <a:pt x="670" y="90"/>
                </a:lnTo>
                <a:lnTo>
                  <a:pt x="668" y="90"/>
                </a:lnTo>
                <a:lnTo>
                  <a:pt x="668" y="88"/>
                </a:lnTo>
                <a:lnTo>
                  <a:pt x="658" y="108"/>
                </a:lnTo>
                <a:lnTo>
                  <a:pt x="658" y="132"/>
                </a:lnTo>
                <a:lnTo>
                  <a:pt x="702" y="138"/>
                </a:lnTo>
                <a:lnTo>
                  <a:pt x="712" y="158"/>
                </a:lnTo>
                <a:lnTo>
                  <a:pt x="668" y="172"/>
                </a:lnTo>
                <a:lnTo>
                  <a:pt x="632" y="188"/>
                </a:lnTo>
                <a:lnTo>
                  <a:pt x="598" y="202"/>
                </a:lnTo>
                <a:lnTo>
                  <a:pt x="588" y="236"/>
                </a:lnTo>
                <a:lnTo>
                  <a:pt x="534" y="242"/>
                </a:lnTo>
                <a:lnTo>
                  <a:pt x="480" y="276"/>
                </a:lnTo>
                <a:lnTo>
                  <a:pt x="430" y="252"/>
                </a:lnTo>
                <a:lnTo>
                  <a:pt x="370" y="246"/>
                </a:lnTo>
                <a:lnTo>
                  <a:pt x="326" y="202"/>
                </a:lnTo>
                <a:lnTo>
                  <a:pt x="262" y="182"/>
                </a:lnTo>
                <a:lnTo>
                  <a:pt x="256" y="132"/>
                </a:lnTo>
                <a:lnTo>
                  <a:pt x="226" y="118"/>
                </a:lnTo>
                <a:lnTo>
                  <a:pt x="222" y="114"/>
                </a:lnTo>
                <a:lnTo>
                  <a:pt x="220" y="116"/>
                </a:lnTo>
                <a:lnTo>
                  <a:pt x="218" y="120"/>
                </a:lnTo>
                <a:lnTo>
                  <a:pt x="218" y="122"/>
                </a:lnTo>
                <a:lnTo>
                  <a:pt x="218" y="124"/>
                </a:lnTo>
                <a:lnTo>
                  <a:pt x="218" y="122"/>
                </a:lnTo>
                <a:lnTo>
                  <a:pt x="218" y="120"/>
                </a:lnTo>
                <a:lnTo>
                  <a:pt x="222" y="114"/>
                </a:lnTo>
                <a:lnTo>
                  <a:pt x="218" y="108"/>
                </a:lnTo>
                <a:lnTo>
                  <a:pt x="208" y="114"/>
                </a:lnTo>
                <a:lnTo>
                  <a:pt x="208" y="124"/>
                </a:lnTo>
                <a:lnTo>
                  <a:pt x="208" y="114"/>
                </a:lnTo>
                <a:lnTo>
                  <a:pt x="192" y="118"/>
                </a:lnTo>
                <a:lnTo>
                  <a:pt x="182" y="148"/>
                </a:lnTo>
                <a:lnTo>
                  <a:pt x="142" y="142"/>
                </a:lnTo>
                <a:lnTo>
                  <a:pt x="132" y="192"/>
                </a:lnTo>
                <a:lnTo>
                  <a:pt x="98" y="198"/>
                </a:lnTo>
                <a:lnTo>
                  <a:pt x="88" y="256"/>
                </a:lnTo>
                <a:lnTo>
                  <a:pt x="68" y="276"/>
                </a:lnTo>
                <a:lnTo>
                  <a:pt x="44" y="296"/>
                </a:lnTo>
                <a:lnTo>
                  <a:pt x="4" y="306"/>
                </a:lnTo>
                <a:lnTo>
                  <a:pt x="0" y="326"/>
                </a:lnTo>
                <a:lnTo>
                  <a:pt x="10" y="334"/>
                </a:lnTo>
                <a:lnTo>
                  <a:pt x="14" y="350"/>
                </a:lnTo>
                <a:lnTo>
                  <a:pt x="4" y="354"/>
                </a:lnTo>
                <a:lnTo>
                  <a:pt x="14" y="364"/>
                </a:lnTo>
                <a:lnTo>
                  <a:pt x="30" y="370"/>
                </a:lnTo>
                <a:lnTo>
                  <a:pt x="44" y="390"/>
                </a:lnTo>
                <a:lnTo>
                  <a:pt x="64" y="390"/>
                </a:lnTo>
                <a:lnTo>
                  <a:pt x="94" y="390"/>
                </a:lnTo>
                <a:lnTo>
                  <a:pt x="98" y="398"/>
                </a:lnTo>
                <a:lnTo>
                  <a:pt x="78" y="428"/>
                </a:lnTo>
                <a:lnTo>
                  <a:pt x="84" y="444"/>
                </a:lnTo>
                <a:lnTo>
                  <a:pt x="74" y="458"/>
                </a:lnTo>
                <a:lnTo>
                  <a:pt x="84" y="478"/>
                </a:lnTo>
                <a:lnTo>
                  <a:pt x="108" y="488"/>
                </a:lnTo>
                <a:lnTo>
                  <a:pt x="104" y="492"/>
                </a:lnTo>
                <a:lnTo>
                  <a:pt x="114" y="492"/>
                </a:lnTo>
                <a:lnTo>
                  <a:pt x="148" y="508"/>
                </a:lnTo>
                <a:lnTo>
                  <a:pt x="178" y="522"/>
                </a:lnTo>
                <a:lnTo>
                  <a:pt x="208" y="528"/>
                </a:lnTo>
                <a:lnTo>
                  <a:pt x="218" y="536"/>
                </a:lnTo>
                <a:lnTo>
                  <a:pt x="226" y="536"/>
                </a:lnTo>
                <a:lnTo>
                  <a:pt x="242" y="546"/>
                </a:lnTo>
                <a:lnTo>
                  <a:pt x="262" y="546"/>
                </a:lnTo>
                <a:lnTo>
                  <a:pt x="282" y="546"/>
                </a:lnTo>
                <a:lnTo>
                  <a:pt x="296" y="528"/>
                </a:lnTo>
                <a:lnTo>
                  <a:pt x="316" y="512"/>
                </a:lnTo>
                <a:lnTo>
                  <a:pt x="340" y="512"/>
                </a:lnTo>
                <a:lnTo>
                  <a:pt x="360" y="528"/>
                </a:lnTo>
                <a:lnTo>
                  <a:pt x="370" y="528"/>
                </a:lnTo>
                <a:lnTo>
                  <a:pt x="380" y="532"/>
                </a:lnTo>
                <a:lnTo>
                  <a:pt x="386" y="556"/>
                </a:lnTo>
                <a:lnTo>
                  <a:pt x="376" y="586"/>
                </a:lnTo>
                <a:lnTo>
                  <a:pt x="376" y="596"/>
                </a:lnTo>
                <a:lnTo>
                  <a:pt x="390" y="600"/>
                </a:lnTo>
                <a:lnTo>
                  <a:pt x="400" y="616"/>
                </a:lnTo>
                <a:lnTo>
                  <a:pt x="400" y="626"/>
                </a:lnTo>
                <a:lnTo>
                  <a:pt x="424" y="636"/>
                </a:lnTo>
                <a:lnTo>
                  <a:pt x="420" y="640"/>
                </a:lnTo>
                <a:lnTo>
                  <a:pt x="444" y="636"/>
                </a:lnTo>
                <a:lnTo>
                  <a:pt x="450" y="616"/>
                </a:lnTo>
                <a:lnTo>
                  <a:pt x="500" y="616"/>
                </a:lnTo>
                <a:lnTo>
                  <a:pt x="518" y="630"/>
                </a:lnTo>
                <a:lnTo>
                  <a:pt x="524" y="646"/>
                </a:lnTo>
                <a:lnTo>
                  <a:pt x="534" y="640"/>
                </a:lnTo>
                <a:lnTo>
                  <a:pt x="568" y="660"/>
                </a:lnTo>
                <a:lnTo>
                  <a:pt x="568" y="646"/>
                </a:lnTo>
                <a:lnTo>
                  <a:pt x="608" y="630"/>
                </a:lnTo>
                <a:lnTo>
                  <a:pt x="612" y="626"/>
                </a:lnTo>
                <a:lnTo>
                  <a:pt x="622" y="620"/>
                </a:lnTo>
                <a:lnTo>
                  <a:pt x="632" y="626"/>
                </a:lnTo>
                <a:lnTo>
                  <a:pt x="652" y="616"/>
                </a:lnTo>
                <a:lnTo>
                  <a:pt x="678" y="600"/>
                </a:lnTo>
                <a:lnTo>
                  <a:pt x="702" y="582"/>
                </a:lnTo>
                <a:lnTo>
                  <a:pt x="712" y="562"/>
                </a:lnTo>
                <a:lnTo>
                  <a:pt x="726" y="542"/>
                </a:lnTo>
                <a:lnTo>
                  <a:pt x="742" y="512"/>
                </a:lnTo>
                <a:lnTo>
                  <a:pt x="742" y="498"/>
                </a:lnTo>
                <a:lnTo>
                  <a:pt x="736" y="488"/>
                </a:lnTo>
                <a:lnTo>
                  <a:pt x="742" y="472"/>
                </a:lnTo>
                <a:lnTo>
                  <a:pt x="736" y="454"/>
                </a:lnTo>
                <a:lnTo>
                  <a:pt x="712" y="404"/>
                </a:lnTo>
                <a:lnTo>
                  <a:pt x="716" y="398"/>
                </a:lnTo>
                <a:lnTo>
                  <a:pt x="736" y="374"/>
                </a:lnTo>
                <a:lnTo>
                  <a:pt x="752" y="370"/>
                </a:lnTo>
                <a:lnTo>
                  <a:pt x="754" y="368"/>
                </a:lnTo>
                <a:lnTo>
                  <a:pt x="754" y="364"/>
                </a:lnTo>
                <a:lnTo>
                  <a:pt x="752" y="360"/>
                </a:lnTo>
                <a:lnTo>
                  <a:pt x="726" y="354"/>
                </a:lnTo>
                <a:lnTo>
                  <a:pt x="712" y="360"/>
                </a:lnTo>
                <a:lnTo>
                  <a:pt x="702" y="354"/>
                </a:lnTo>
                <a:lnTo>
                  <a:pt x="692" y="340"/>
                </a:lnTo>
                <a:lnTo>
                  <a:pt x="682" y="330"/>
                </a:lnTo>
                <a:lnTo>
                  <a:pt x="706" y="320"/>
                </a:lnTo>
                <a:lnTo>
                  <a:pt x="722" y="306"/>
                </a:lnTo>
                <a:lnTo>
                  <a:pt x="746" y="290"/>
                </a:lnTo>
                <a:lnTo>
                  <a:pt x="756" y="290"/>
                </a:lnTo>
                <a:lnTo>
                  <a:pt x="742" y="310"/>
                </a:lnTo>
                <a:lnTo>
                  <a:pt x="752" y="320"/>
                </a:lnTo>
                <a:lnTo>
                  <a:pt x="762" y="316"/>
                </a:lnTo>
                <a:lnTo>
                  <a:pt x="786" y="306"/>
                </a:lnTo>
                <a:lnTo>
                  <a:pt x="792" y="284"/>
                </a:lnTo>
                <a:lnTo>
                  <a:pt x="806" y="272"/>
                </a:lnTo>
                <a:lnTo>
                  <a:pt x="820" y="282"/>
                </a:lnTo>
                <a:lnTo>
                  <a:pt x="818" y="262"/>
                </a:lnTo>
                <a:lnTo>
                  <a:pt x="838" y="250"/>
                </a:lnTo>
                <a:lnTo>
                  <a:pt x="864" y="254"/>
                </a:lnTo>
                <a:lnTo>
                  <a:pt x="876" y="246"/>
                </a:lnTo>
                <a:lnTo>
                  <a:pt x="890" y="252"/>
                </a:lnTo>
                <a:lnTo>
                  <a:pt x="900" y="198"/>
                </a:lnTo>
                <a:lnTo>
                  <a:pt x="924" y="192"/>
                </a:lnTo>
                <a:lnTo>
                  <a:pt x="950" y="118"/>
                </a:lnTo>
                <a:lnTo>
                  <a:pt x="890" y="118"/>
                </a:lnTo>
                <a:close/>
              </a:path>
            </a:pathLst>
          </a:custGeom>
          <a:solidFill>
            <a:schemeClr val="bg1">
              <a:lumMod val="95000"/>
            </a:schemeClr>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232" name="Freeform 178">
            <a:extLst>
              <a:ext uri="{FF2B5EF4-FFF2-40B4-BE49-F238E27FC236}">
                <a16:creationId xmlns:a16="http://schemas.microsoft.com/office/drawing/2014/main" id="{9458D44F-0534-46A1-86D3-B74410A556F2}"/>
              </a:ext>
            </a:extLst>
          </p:cNvPr>
          <p:cNvSpPr>
            <a:spLocks/>
          </p:cNvSpPr>
          <p:nvPr/>
        </p:nvSpPr>
        <p:spPr bwMode="auto">
          <a:xfrm>
            <a:off x="5548861" y="4199090"/>
            <a:ext cx="47270" cy="56462"/>
          </a:xfrm>
          <a:custGeom>
            <a:avLst/>
            <a:gdLst>
              <a:gd name="T0" fmla="*/ 2147483647 w 42"/>
              <a:gd name="T1" fmla="*/ 0 h 54"/>
              <a:gd name="T2" fmla="*/ 0 w 42"/>
              <a:gd name="T3" fmla="*/ 2147483647 h 54"/>
              <a:gd name="T4" fmla="*/ 2147483647 w 42"/>
              <a:gd name="T5" fmla="*/ 2147483647 h 54"/>
              <a:gd name="T6" fmla="*/ 2147483647 w 42"/>
              <a:gd name="T7" fmla="*/ 2147483647 h 54"/>
              <a:gd name="T8" fmla="*/ 2147483647 w 42"/>
              <a:gd name="T9" fmla="*/ 2147483647 h 54"/>
              <a:gd name="T10" fmla="*/ 2147483647 w 42"/>
              <a:gd name="T11" fmla="*/ 0 h 5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2" h="54">
                <a:moveTo>
                  <a:pt x="6" y="0"/>
                </a:moveTo>
                <a:lnTo>
                  <a:pt x="0" y="24"/>
                </a:lnTo>
                <a:lnTo>
                  <a:pt x="6" y="54"/>
                </a:lnTo>
                <a:lnTo>
                  <a:pt x="30" y="54"/>
                </a:lnTo>
                <a:lnTo>
                  <a:pt x="42" y="30"/>
                </a:lnTo>
                <a:lnTo>
                  <a:pt x="6" y="0"/>
                </a:lnTo>
                <a:close/>
              </a:path>
            </a:pathLst>
          </a:custGeom>
          <a:solidFill>
            <a:schemeClr val="bg1">
              <a:lumMod val="95000"/>
            </a:schemeClr>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233" name="Freeform 179">
            <a:extLst>
              <a:ext uri="{FF2B5EF4-FFF2-40B4-BE49-F238E27FC236}">
                <a16:creationId xmlns:a16="http://schemas.microsoft.com/office/drawing/2014/main" id="{E6A14859-2A32-4525-A16D-31052078D623}"/>
              </a:ext>
            </a:extLst>
          </p:cNvPr>
          <p:cNvSpPr>
            <a:spLocks/>
          </p:cNvSpPr>
          <p:nvPr/>
        </p:nvSpPr>
        <p:spPr bwMode="auto">
          <a:xfrm>
            <a:off x="6226402" y="3768404"/>
            <a:ext cx="44644" cy="44644"/>
          </a:xfrm>
          <a:custGeom>
            <a:avLst/>
            <a:gdLst>
              <a:gd name="T0" fmla="*/ 0 w 42"/>
              <a:gd name="T1" fmla="*/ 2147483647 h 42"/>
              <a:gd name="T2" fmla="*/ 2147483647 w 42"/>
              <a:gd name="T3" fmla="*/ 2147483647 h 42"/>
              <a:gd name="T4" fmla="*/ 2147483647 w 42"/>
              <a:gd name="T5" fmla="*/ 0 h 42"/>
              <a:gd name="T6" fmla="*/ 2147483647 w 42"/>
              <a:gd name="T7" fmla="*/ 2147483647 h 42"/>
              <a:gd name="T8" fmla="*/ 2147483647 w 42"/>
              <a:gd name="T9" fmla="*/ 2147483647 h 42"/>
              <a:gd name="T10" fmla="*/ 2147483647 w 42"/>
              <a:gd name="T11" fmla="*/ 2147483647 h 42"/>
              <a:gd name="T12" fmla="*/ 0 w 42"/>
              <a:gd name="T13" fmla="*/ 2147483647 h 4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2" h="42">
                <a:moveTo>
                  <a:pt x="0" y="30"/>
                </a:moveTo>
                <a:lnTo>
                  <a:pt x="12" y="12"/>
                </a:lnTo>
                <a:lnTo>
                  <a:pt x="30" y="0"/>
                </a:lnTo>
                <a:lnTo>
                  <a:pt x="42" y="12"/>
                </a:lnTo>
                <a:lnTo>
                  <a:pt x="30" y="30"/>
                </a:lnTo>
                <a:lnTo>
                  <a:pt x="12" y="42"/>
                </a:lnTo>
                <a:lnTo>
                  <a:pt x="0" y="30"/>
                </a:lnTo>
                <a:close/>
              </a:path>
            </a:pathLst>
          </a:custGeom>
          <a:solidFill>
            <a:schemeClr val="bg1">
              <a:lumMod val="95000"/>
            </a:schemeClr>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234" name="Freeform 180">
            <a:extLst>
              <a:ext uri="{FF2B5EF4-FFF2-40B4-BE49-F238E27FC236}">
                <a16:creationId xmlns:a16="http://schemas.microsoft.com/office/drawing/2014/main" id="{59EBBA58-8518-47CF-B2B4-AE3D666E5029}"/>
              </a:ext>
            </a:extLst>
          </p:cNvPr>
          <p:cNvSpPr>
            <a:spLocks/>
          </p:cNvSpPr>
          <p:nvPr/>
        </p:nvSpPr>
        <p:spPr bwMode="auto">
          <a:xfrm>
            <a:off x="6466692" y="3658107"/>
            <a:ext cx="26261" cy="77471"/>
          </a:xfrm>
          <a:custGeom>
            <a:avLst/>
            <a:gdLst>
              <a:gd name="T0" fmla="*/ 0 w 24"/>
              <a:gd name="T1" fmla="*/ 2147483647 h 72"/>
              <a:gd name="T2" fmla="*/ 0 w 24"/>
              <a:gd name="T3" fmla="*/ 2147483647 h 72"/>
              <a:gd name="T4" fmla="*/ 2147483647 w 24"/>
              <a:gd name="T5" fmla="*/ 0 h 72"/>
              <a:gd name="T6" fmla="*/ 2147483647 w 24"/>
              <a:gd name="T7" fmla="*/ 2147483647 h 72"/>
              <a:gd name="T8" fmla="*/ 2147483647 w 24"/>
              <a:gd name="T9" fmla="*/ 2147483647 h 72"/>
              <a:gd name="T10" fmla="*/ 0 w 24"/>
              <a:gd name="T11" fmla="*/ 2147483647 h 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 h="72">
                <a:moveTo>
                  <a:pt x="0" y="42"/>
                </a:moveTo>
                <a:lnTo>
                  <a:pt x="0" y="18"/>
                </a:lnTo>
                <a:lnTo>
                  <a:pt x="24" y="0"/>
                </a:lnTo>
                <a:lnTo>
                  <a:pt x="24" y="24"/>
                </a:lnTo>
                <a:lnTo>
                  <a:pt x="6" y="72"/>
                </a:lnTo>
                <a:lnTo>
                  <a:pt x="0" y="42"/>
                </a:lnTo>
                <a:close/>
              </a:path>
            </a:pathLst>
          </a:custGeom>
          <a:solidFill>
            <a:schemeClr val="bg1">
              <a:lumMod val="95000"/>
            </a:schemeClr>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235" name="Freeform 181">
            <a:extLst>
              <a:ext uri="{FF2B5EF4-FFF2-40B4-BE49-F238E27FC236}">
                <a16:creationId xmlns:a16="http://schemas.microsoft.com/office/drawing/2014/main" id="{56BCF50E-CC1D-48EF-B06A-D628662A5582}"/>
              </a:ext>
            </a:extLst>
          </p:cNvPr>
          <p:cNvSpPr>
            <a:spLocks/>
          </p:cNvSpPr>
          <p:nvPr/>
        </p:nvSpPr>
        <p:spPr bwMode="auto">
          <a:xfrm>
            <a:off x="6661026" y="3457208"/>
            <a:ext cx="38079" cy="57775"/>
          </a:xfrm>
          <a:custGeom>
            <a:avLst/>
            <a:gdLst>
              <a:gd name="T0" fmla="*/ 0 w 36"/>
              <a:gd name="T1" fmla="*/ 2147483647 h 54"/>
              <a:gd name="T2" fmla="*/ 2147483647 w 36"/>
              <a:gd name="T3" fmla="*/ 2147483647 h 54"/>
              <a:gd name="T4" fmla="*/ 2147483647 w 36"/>
              <a:gd name="T5" fmla="*/ 2147483647 h 54"/>
              <a:gd name="T6" fmla="*/ 2147483647 w 36"/>
              <a:gd name="T7" fmla="*/ 2147483647 h 54"/>
              <a:gd name="T8" fmla="*/ 2147483647 w 36"/>
              <a:gd name="T9" fmla="*/ 2147483647 h 54"/>
              <a:gd name="T10" fmla="*/ 2147483647 w 36"/>
              <a:gd name="T11" fmla="*/ 0 h 54"/>
              <a:gd name="T12" fmla="*/ 0 w 36"/>
              <a:gd name="T13" fmla="*/ 2147483647 h 5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54">
                <a:moveTo>
                  <a:pt x="0" y="18"/>
                </a:moveTo>
                <a:lnTo>
                  <a:pt x="6" y="36"/>
                </a:lnTo>
                <a:lnTo>
                  <a:pt x="12" y="54"/>
                </a:lnTo>
                <a:lnTo>
                  <a:pt x="30" y="42"/>
                </a:lnTo>
                <a:lnTo>
                  <a:pt x="36" y="18"/>
                </a:lnTo>
                <a:lnTo>
                  <a:pt x="30" y="0"/>
                </a:lnTo>
                <a:lnTo>
                  <a:pt x="0" y="18"/>
                </a:lnTo>
                <a:close/>
              </a:path>
            </a:pathLst>
          </a:custGeom>
          <a:solidFill>
            <a:schemeClr val="bg1">
              <a:lumMod val="95000"/>
            </a:schemeClr>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236" name="Freeform 182">
            <a:extLst>
              <a:ext uri="{FF2B5EF4-FFF2-40B4-BE49-F238E27FC236}">
                <a16:creationId xmlns:a16="http://schemas.microsoft.com/office/drawing/2014/main" id="{B0D4C655-E5E4-4C62-A8FF-EC52F781E90F}"/>
              </a:ext>
            </a:extLst>
          </p:cNvPr>
          <p:cNvSpPr>
            <a:spLocks/>
          </p:cNvSpPr>
          <p:nvPr/>
        </p:nvSpPr>
        <p:spPr bwMode="auto">
          <a:xfrm>
            <a:off x="6706984" y="3160456"/>
            <a:ext cx="284935" cy="309883"/>
          </a:xfrm>
          <a:custGeom>
            <a:avLst/>
            <a:gdLst>
              <a:gd name="T0" fmla="*/ 2147483647 w 264"/>
              <a:gd name="T1" fmla="*/ 2147483647 h 289"/>
              <a:gd name="T2" fmla="*/ 2147483647 w 264"/>
              <a:gd name="T3" fmla="*/ 2147483647 h 289"/>
              <a:gd name="T4" fmla="*/ 2147483647 w 264"/>
              <a:gd name="T5" fmla="*/ 2147483647 h 289"/>
              <a:gd name="T6" fmla="*/ 2147483647 w 264"/>
              <a:gd name="T7" fmla="*/ 2147483647 h 289"/>
              <a:gd name="T8" fmla="*/ 2147483647 w 264"/>
              <a:gd name="T9" fmla="*/ 2147483647 h 289"/>
              <a:gd name="T10" fmla="*/ 2147483647 w 264"/>
              <a:gd name="T11" fmla="*/ 2147483647 h 289"/>
              <a:gd name="T12" fmla="*/ 2147483647 w 264"/>
              <a:gd name="T13" fmla="*/ 2147483647 h 289"/>
              <a:gd name="T14" fmla="*/ 2147483647 w 264"/>
              <a:gd name="T15" fmla="*/ 2147483647 h 289"/>
              <a:gd name="T16" fmla="*/ 2147483647 w 264"/>
              <a:gd name="T17" fmla="*/ 2147483647 h 289"/>
              <a:gd name="T18" fmla="*/ 2147483647 w 264"/>
              <a:gd name="T19" fmla="*/ 2147483647 h 289"/>
              <a:gd name="T20" fmla="*/ 2147483647 w 264"/>
              <a:gd name="T21" fmla="*/ 0 h 289"/>
              <a:gd name="T22" fmla="*/ 2147483647 w 264"/>
              <a:gd name="T23" fmla="*/ 2147483647 h 289"/>
              <a:gd name="T24" fmla="*/ 2147483647 w 264"/>
              <a:gd name="T25" fmla="*/ 2147483647 h 289"/>
              <a:gd name="T26" fmla="*/ 2147483647 w 264"/>
              <a:gd name="T27" fmla="*/ 2147483647 h 289"/>
              <a:gd name="T28" fmla="*/ 2147483647 w 264"/>
              <a:gd name="T29" fmla="*/ 2147483647 h 289"/>
              <a:gd name="T30" fmla="*/ 2147483647 w 264"/>
              <a:gd name="T31" fmla="*/ 2147483647 h 289"/>
              <a:gd name="T32" fmla="*/ 2147483647 w 264"/>
              <a:gd name="T33" fmla="*/ 2147483647 h 289"/>
              <a:gd name="T34" fmla="*/ 2147483647 w 264"/>
              <a:gd name="T35" fmla="*/ 2147483647 h 289"/>
              <a:gd name="T36" fmla="*/ 2147483647 w 264"/>
              <a:gd name="T37" fmla="*/ 2147483647 h 289"/>
              <a:gd name="T38" fmla="*/ 2147483647 w 264"/>
              <a:gd name="T39" fmla="*/ 2147483647 h 289"/>
              <a:gd name="T40" fmla="*/ 2147483647 w 264"/>
              <a:gd name="T41" fmla="*/ 2147483647 h 289"/>
              <a:gd name="T42" fmla="*/ 2147483647 w 264"/>
              <a:gd name="T43" fmla="*/ 2147483647 h 289"/>
              <a:gd name="T44" fmla="*/ 2147483647 w 264"/>
              <a:gd name="T45" fmla="*/ 2147483647 h 289"/>
              <a:gd name="T46" fmla="*/ 2147483647 w 264"/>
              <a:gd name="T47" fmla="*/ 2147483647 h 289"/>
              <a:gd name="T48" fmla="*/ 2147483647 w 264"/>
              <a:gd name="T49" fmla="*/ 2147483647 h 289"/>
              <a:gd name="T50" fmla="*/ 2147483647 w 264"/>
              <a:gd name="T51" fmla="*/ 2147483647 h 289"/>
              <a:gd name="T52" fmla="*/ 2147483647 w 264"/>
              <a:gd name="T53" fmla="*/ 2147483647 h 289"/>
              <a:gd name="T54" fmla="*/ 2147483647 w 264"/>
              <a:gd name="T55" fmla="*/ 2147483647 h 289"/>
              <a:gd name="T56" fmla="*/ 2147483647 w 264"/>
              <a:gd name="T57" fmla="*/ 2147483647 h 289"/>
              <a:gd name="T58" fmla="*/ 2147483647 w 264"/>
              <a:gd name="T59" fmla="*/ 2147483647 h 289"/>
              <a:gd name="T60" fmla="*/ 2147483647 w 264"/>
              <a:gd name="T61" fmla="*/ 2147483647 h 289"/>
              <a:gd name="T62" fmla="*/ 2147483647 w 264"/>
              <a:gd name="T63" fmla="*/ 2147483647 h 289"/>
              <a:gd name="T64" fmla="*/ 2147483647 w 264"/>
              <a:gd name="T65" fmla="*/ 2147483647 h 289"/>
              <a:gd name="T66" fmla="*/ 0 w 264"/>
              <a:gd name="T67" fmla="*/ 2147483647 h 289"/>
              <a:gd name="T68" fmla="*/ 2147483647 w 264"/>
              <a:gd name="T69" fmla="*/ 2147483647 h 28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64" h="289">
                <a:moveTo>
                  <a:pt x="6" y="247"/>
                </a:moveTo>
                <a:lnTo>
                  <a:pt x="42" y="235"/>
                </a:lnTo>
                <a:lnTo>
                  <a:pt x="66" y="235"/>
                </a:lnTo>
                <a:lnTo>
                  <a:pt x="108" y="199"/>
                </a:lnTo>
                <a:lnTo>
                  <a:pt x="138" y="187"/>
                </a:lnTo>
                <a:lnTo>
                  <a:pt x="144" y="157"/>
                </a:lnTo>
                <a:lnTo>
                  <a:pt x="156" y="109"/>
                </a:lnTo>
                <a:lnTo>
                  <a:pt x="156" y="72"/>
                </a:lnTo>
                <a:lnTo>
                  <a:pt x="174" y="48"/>
                </a:lnTo>
                <a:lnTo>
                  <a:pt x="174" y="18"/>
                </a:lnTo>
                <a:lnTo>
                  <a:pt x="186" y="0"/>
                </a:lnTo>
                <a:lnTo>
                  <a:pt x="210" y="18"/>
                </a:lnTo>
                <a:lnTo>
                  <a:pt x="246" y="30"/>
                </a:lnTo>
                <a:lnTo>
                  <a:pt x="264" y="30"/>
                </a:lnTo>
                <a:lnTo>
                  <a:pt x="240" y="54"/>
                </a:lnTo>
                <a:lnTo>
                  <a:pt x="222" y="66"/>
                </a:lnTo>
                <a:lnTo>
                  <a:pt x="210" y="85"/>
                </a:lnTo>
                <a:lnTo>
                  <a:pt x="180" y="60"/>
                </a:lnTo>
                <a:lnTo>
                  <a:pt x="162" y="97"/>
                </a:lnTo>
                <a:lnTo>
                  <a:pt x="186" y="139"/>
                </a:lnTo>
                <a:lnTo>
                  <a:pt x="168" y="169"/>
                </a:lnTo>
                <a:lnTo>
                  <a:pt x="162" y="193"/>
                </a:lnTo>
                <a:lnTo>
                  <a:pt x="162" y="235"/>
                </a:lnTo>
                <a:lnTo>
                  <a:pt x="150" y="247"/>
                </a:lnTo>
                <a:lnTo>
                  <a:pt x="138" y="241"/>
                </a:lnTo>
                <a:lnTo>
                  <a:pt x="126" y="247"/>
                </a:lnTo>
                <a:lnTo>
                  <a:pt x="102" y="247"/>
                </a:lnTo>
                <a:lnTo>
                  <a:pt x="90" y="247"/>
                </a:lnTo>
                <a:lnTo>
                  <a:pt x="66" y="271"/>
                </a:lnTo>
                <a:lnTo>
                  <a:pt x="60" y="259"/>
                </a:lnTo>
                <a:lnTo>
                  <a:pt x="48" y="265"/>
                </a:lnTo>
                <a:lnTo>
                  <a:pt x="36" y="271"/>
                </a:lnTo>
                <a:lnTo>
                  <a:pt x="12" y="289"/>
                </a:lnTo>
                <a:lnTo>
                  <a:pt x="0" y="259"/>
                </a:lnTo>
                <a:lnTo>
                  <a:pt x="6" y="247"/>
                </a:lnTo>
                <a:close/>
              </a:path>
            </a:pathLst>
          </a:custGeom>
          <a:solidFill>
            <a:schemeClr val="bg1">
              <a:lumMod val="95000"/>
            </a:schemeClr>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237" name="Freeform 183">
            <a:extLst>
              <a:ext uri="{FF2B5EF4-FFF2-40B4-BE49-F238E27FC236}">
                <a16:creationId xmlns:a16="http://schemas.microsoft.com/office/drawing/2014/main" id="{72BC2014-81D6-44FD-935E-77F8638D4332}"/>
              </a:ext>
            </a:extLst>
          </p:cNvPr>
          <p:cNvSpPr>
            <a:spLocks/>
          </p:cNvSpPr>
          <p:nvPr/>
        </p:nvSpPr>
        <p:spPr bwMode="auto">
          <a:xfrm>
            <a:off x="6907882" y="2875520"/>
            <a:ext cx="51210" cy="253422"/>
          </a:xfrm>
          <a:custGeom>
            <a:avLst/>
            <a:gdLst>
              <a:gd name="T0" fmla="*/ 2147483647 w 48"/>
              <a:gd name="T1" fmla="*/ 2147483647 h 234"/>
              <a:gd name="T2" fmla="*/ 2147483647 w 48"/>
              <a:gd name="T3" fmla="*/ 2147483647 h 234"/>
              <a:gd name="T4" fmla="*/ 2147483647 w 48"/>
              <a:gd name="T5" fmla="*/ 2147483647 h 234"/>
              <a:gd name="T6" fmla="*/ 0 w 48"/>
              <a:gd name="T7" fmla="*/ 2147483647 h 234"/>
              <a:gd name="T8" fmla="*/ 2147483647 w 48"/>
              <a:gd name="T9" fmla="*/ 2147483647 h 234"/>
              <a:gd name="T10" fmla="*/ 2147483647 w 48"/>
              <a:gd name="T11" fmla="*/ 0 h 234"/>
              <a:gd name="T12" fmla="*/ 2147483647 w 48"/>
              <a:gd name="T13" fmla="*/ 2147483647 h 234"/>
              <a:gd name="T14" fmla="*/ 2147483647 w 48"/>
              <a:gd name="T15" fmla="*/ 2147483647 h 234"/>
              <a:gd name="T16" fmla="*/ 2147483647 w 48"/>
              <a:gd name="T17" fmla="*/ 2147483647 h 234"/>
              <a:gd name="T18" fmla="*/ 2147483647 w 48"/>
              <a:gd name="T19" fmla="*/ 2147483647 h 234"/>
              <a:gd name="T20" fmla="*/ 2147483647 w 48"/>
              <a:gd name="T21" fmla="*/ 2147483647 h 234"/>
              <a:gd name="T22" fmla="*/ 2147483647 w 48"/>
              <a:gd name="T23" fmla="*/ 2147483647 h 234"/>
              <a:gd name="T24" fmla="*/ 2147483647 w 48"/>
              <a:gd name="T25" fmla="*/ 2147483647 h 234"/>
              <a:gd name="T26" fmla="*/ 2147483647 w 48"/>
              <a:gd name="T27" fmla="*/ 2147483647 h 23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48" h="234">
                <a:moveTo>
                  <a:pt x="12" y="222"/>
                </a:moveTo>
                <a:lnTo>
                  <a:pt x="12" y="180"/>
                </a:lnTo>
                <a:lnTo>
                  <a:pt x="6" y="90"/>
                </a:lnTo>
                <a:lnTo>
                  <a:pt x="0" y="66"/>
                </a:lnTo>
                <a:lnTo>
                  <a:pt x="6" y="30"/>
                </a:lnTo>
                <a:lnTo>
                  <a:pt x="12" y="0"/>
                </a:lnTo>
                <a:lnTo>
                  <a:pt x="24" y="36"/>
                </a:lnTo>
                <a:lnTo>
                  <a:pt x="24" y="60"/>
                </a:lnTo>
                <a:lnTo>
                  <a:pt x="48" y="156"/>
                </a:lnTo>
                <a:lnTo>
                  <a:pt x="30" y="144"/>
                </a:lnTo>
                <a:lnTo>
                  <a:pt x="24" y="168"/>
                </a:lnTo>
                <a:lnTo>
                  <a:pt x="24" y="198"/>
                </a:lnTo>
                <a:lnTo>
                  <a:pt x="42" y="234"/>
                </a:lnTo>
                <a:lnTo>
                  <a:pt x="12" y="222"/>
                </a:lnTo>
                <a:close/>
              </a:path>
            </a:pathLst>
          </a:custGeom>
          <a:solidFill>
            <a:schemeClr val="bg1">
              <a:lumMod val="95000"/>
            </a:schemeClr>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238" name="Freeform 184">
            <a:extLst>
              <a:ext uri="{FF2B5EF4-FFF2-40B4-BE49-F238E27FC236}">
                <a16:creationId xmlns:a16="http://schemas.microsoft.com/office/drawing/2014/main" id="{308AFBD8-8063-4007-B319-8328808DC31B}"/>
              </a:ext>
            </a:extLst>
          </p:cNvPr>
          <p:cNvSpPr>
            <a:spLocks/>
          </p:cNvSpPr>
          <p:nvPr/>
        </p:nvSpPr>
        <p:spPr bwMode="auto">
          <a:xfrm>
            <a:off x="6452249" y="3806484"/>
            <a:ext cx="116862" cy="161507"/>
          </a:xfrm>
          <a:custGeom>
            <a:avLst/>
            <a:gdLst>
              <a:gd name="T0" fmla="*/ 2147483647 w 108"/>
              <a:gd name="T1" fmla="*/ 2147483647 h 151"/>
              <a:gd name="T2" fmla="*/ 0 w 108"/>
              <a:gd name="T3" fmla="*/ 2147483647 h 151"/>
              <a:gd name="T4" fmla="*/ 2147483647 w 108"/>
              <a:gd name="T5" fmla="*/ 2147483647 h 151"/>
              <a:gd name="T6" fmla="*/ 2147483647 w 108"/>
              <a:gd name="T7" fmla="*/ 2147483647 h 151"/>
              <a:gd name="T8" fmla="*/ 2147483647 w 108"/>
              <a:gd name="T9" fmla="*/ 2147483647 h 151"/>
              <a:gd name="T10" fmla="*/ 2147483647 w 108"/>
              <a:gd name="T11" fmla="*/ 2147483647 h 151"/>
              <a:gd name="T12" fmla="*/ 2147483647 w 108"/>
              <a:gd name="T13" fmla="*/ 2147483647 h 151"/>
              <a:gd name="T14" fmla="*/ 2147483647 w 108"/>
              <a:gd name="T15" fmla="*/ 2147483647 h 151"/>
              <a:gd name="T16" fmla="*/ 2147483647 w 108"/>
              <a:gd name="T17" fmla="*/ 2147483647 h 151"/>
              <a:gd name="T18" fmla="*/ 2147483647 w 108"/>
              <a:gd name="T19" fmla="*/ 2147483647 h 151"/>
              <a:gd name="T20" fmla="*/ 2147483647 w 108"/>
              <a:gd name="T21" fmla="*/ 2147483647 h 151"/>
              <a:gd name="T22" fmla="*/ 2147483647 w 108"/>
              <a:gd name="T23" fmla="*/ 2147483647 h 151"/>
              <a:gd name="T24" fmla="*/ 2147483647 w 108"/>
              <a:gd name="T25" fmla="*/ 2147483647 h 151"/>
              <a:gd name="T26" fmla="*/ 2147483647 w 108"/>
              <a:gd name="T27" fmla="*/ 0 h 151"/>
              <a:gd name="T28" fmla="*/ 2147483647 w 108"/>
              <a:gd name="T29" fmla="*/ 2147483647 h 15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08" h="151">
                <a:moveTo>
                  <a:pt x="12" y="18"/>
                </a:moveTo>
                <a:lnTo>
                  <a:pt x="0" y="42"/>
                </a:lnTo>
                <a:lnTo>
                  <a:pt x="6" y="72"/>
                </a:lnTo>
                <a:lnTo>
                  <a:pt x="18" y="85"/>
                </a:lnTo>
                <a:lnTo>
                  <a:pt x="36" y="91"/>
                </a:lnTo>
                <a:lnTo>
                  <a:pt x="72" y="109"/>
                </a:lnTo>
                <a:lnTo>
                  <a:pt x="78" y="139"/>
                </a:lnTo>
                <a:lnTo>
                  <a:pt x="108" y="151"/>
                </a:lnTo>
                <a:lnTo>
                  <a:pt x="102" y="127"/>
                </a:lnTo>
                <a:lnTo>
                  <a:pt x="78" y="91"/>
                </a:lnTo>
                <a:lnTo>
                  <a:pt x="42" y="66"/>
                </a:lnTo>
                <a:lnTo>
                  <a:pt x="48" y="48"/>
                </a:lnTo>
                <a:lnTo>
                  <a:pt x="54" y="12"/>
                </a:lnTo>
                <a:lnTo>
                  <a:pt x="30" y="0"/>
                </a:lnTo>
                <a:lnTo>
                  <a:pt x="12" y="18"/>
                </a:lnTo>
                <a:close/>
              </a:path>
            </a:pathLst>
          </a:custGeom>
          <a:solidFill>
            <a:schemeClr val="bg1">
              <a:lumMod val="95000"/>
            </a:schemeClr>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239" name="Freeform 185">
            <a:extLst>
              <a:ext uri="{FF2B5EF4-FFF2-40B4-BE49-F238E27FC236}">
                <a16:creationId xmlns:a16="http://schemas.microsoft.com/office/drawing/2014/main" id="{563724D9-5E18-4CF3-AFEC-3B122E5D0C60}"/>
              </a:ext>
            </a:extLst>
          </p:cNvPr>
          <p:cNvSpPr>
            <a:spLocks/>
          </p:cNvSpPr>
          <p:nvPr/>
        </p:nvSpPr>
        <p:spPr bwMode="auto">
          <a:xfrm>
            <a:off x="6499520" y="3994252"/>
            <a:ext cx="95853" cy="76158"/>
          </a:xfrm>
          <a:custGeom>
            <a:avLst/>
            <a:gdLst>
              <a:gd name="T0" fmla="*/ 0 w 90"/>
              <a:gd name="T1" fmla="*/ 2147483647 h 72"/>
              <a:gd name="T2" fmla="*/ 2147483647 w 90"/>
              <a:gd name="T3" fmla="*/ 2147483647 h 72"/>
              <a:gd name="T4" fmla="*/ 2147483647 w 90"/>
              <a:gd name="T5" fmla="*/ 2147483647 h 72"/>
              <a:gd name="T6" fmla="*/ 2147483647 w 90"/>
              <a:gd name="T7" fmla="*/ 0 h 72"/>
              <a:gd name="T8" fmla="*/ 2147483647 w 90"/>
              <a:gd name="T9" fmla="*/ 2147483647 h 72"/>
              <a:gd name="T10" fmla="*/ 2147483647 w 90"/>
              <a:gd name="T11" fmla="*/ 2147483647 h 72"/>
              <a:gd name="T12" fmla="*/ 2147483647 w 90"/>
              <a:gd name="T13" fmla="*/ 2147483647 h 72"/>
              <a:gd name="T14" fmla="*/ 2147483647 w 90"/>
              <a:gd name="T15" fmla="*/ 2147483647 h 72"/>
              <a:gd name="T16" fmla="*/ 2147483647 w 90"/>
              <a:gd name="T17" fmla="*/ 2147483647 h 72"/>
              <a:gd name="T18" fmla="*/ 0 w 90"/>
              <a:gd name="T19" fmla="*/ 2147483647 h 7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0" h="72">
                <a:moveTo>
                  <a:pt x="0" y="54"/>
                </a:moveTo>
                <a:lnTo>
                  <a:pt x="18" y="24"/>
                </a:lnTo>
                <a:lnTo>
                  <a:pt x="42" y="24"/>
                </a:lnTo>
                <a:lnTo>
                  <a:pt x="60" y="0"/>
                </a:lnTo>
                <a:lnTo>
                  <a:pt x="90" y="24"/>
                </a:lnTo>
                <a:lnTo>
                  <a:pt x="90" y="72"/>
                </a:lnTo>
                <a:lnTo>
                  <a:pt x="60" y="60"/>
                </a:lnTo>
                <a:lnTo>
                  <a:pt x="42" y="60"/>
                </a:lnTo>
                <a:lnTo>
                  <a:pt x="24" y="48"/>
                </a:lnTo>
                <a:lnTo>
                  <a:pt x="0" y="54"/>
                </a:lnTo>
                <a:close/>
              </a:path>
            </a:pathLst>
          </a:custGeom>
          <a:solidFill>
            <a:schemeClr val="bg1">
              <a:lumMod val="95000"/>
            </a:schemeClr>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240" name="Freeform 186">
            <a:extLst>
              <a:ext uri="{FF2B5EF4-FFF2-40B4-BE49-F238E27FC236}">
                <a16:creationId xmlns:a16="http://schemas.microsoft.com/office/drawing/2014/main" id="{738B84FC-2231-44EF-80CC-128BE5A50FD0}"/>
              </a:ext>
            </a:extLst>
          </p:cNvPr>
          <p:cNvSpPr>
            <a:spLocks/>
          </p:cNvSpPr>
          <p:nvPr/>
        </p:nvSpPr>
        <p:spPr bwMode="auto">
          <a:xfrm>
            <a:off x="5802282" y="2941173"/>
            <a:ext cx="643402" cy="323014"/>
          </a:xfrm>
          <a:custGeom>
            <a:avLst/>
            <a:gdLst>
              <a:gd name="T0" fmla="*/ 2147483647 w 595"/>
              <a:gd name="T1" fmla="*/ 2147483647 h 301"/>
              <a:gd name="T2" fmla="*/ 2147483647 w 595"/>
              <a:gd name="T3" fmla="*/ 2147483647 h 301"/>
              <a:gd name="T4" fmla="*/ 2147483647 w 595"/>
              <a:gd name="T5" fmla="*/ 2147483647 h 301"/>
              <a:gd name="T6" fmla="*/ 2147483647 w 595"/>
              <a:gd name="T7" fmla="*/ 2147483647 h 301"/>
              <a:gd name="T8" fmla="*/ 2147483647 w 595"/>
              <a:gd name="T9" fmla="*/ 2147483647 h 301"/>
              <a:gd name="T10" fmla="*/ 2147483647 w 595"/>
              <a:gd name="T11" fmla="*/ 2147483647 h 301"/>
              <a:gd name="T12" fmla="*/ 2147483647 w 595"/>
              <a:gd name="T13" fmla="*/ 2147483647 h 301"/>
              <a:gd name="T14" fmla="*/ 2147483647 w 595"/>
              <a:gd name="T15" fmla="*/ 2147483647 h 301"/>
              <a:gd name="T16" fmla="*/ 2147483647 w 595"/>
              <a:gd name="T17" fmla="*/ 2147483647 h 301"/>
              <a:gd name="T18" fmla="*/ 2147483647 w 595"/>
              <a:gd name="T19" fmla="*/ 2147483647 h 301"/>
              <a:gd name="T20" fmla="*/ 2147483647 w 595"/>
              <a:gd name="T21" fmla="*/ 2147483647 h 301"/>
              <a:gd name="T22" fmla="*/ 2147483647 w 595"/>
              <a:gd name="T23" fmla="*/ 2147483647 h 301"/>
              <a:gd name="T24" fmla="*/ 2147483647 w 595"/>
              <a:gd name="T25" fmla="*/ 2147483647 h 301"/>
              <a:gd name="T26" fmla="*/ 2147483647 w 595"/>
              <a:gd name="T27" fmla="*/ 2147483647 h 301"/>
              <a:gd name="T28" fmla="*/ 2147483647 w 595"/>
              <a:gd name="T29" fmla="*/ 2147483647 h 301"/>
              <a:gd name="T30" fmla="*/ 2147483647 w 595"/>
              <a:gd name="T31" fmla="*/ 2147483647 h 301"/>
              <a:gd name="T32" fmla="*/ 2147483647 w 595"/>
              <a:gd name="T33" fmla="*/ 2147483647 h 301"/>
              <a:gd name="T34" fmla="*/ 2147483647 w 595"/>
              <a:gd name="T35" fmla="*/ 2147483647 h 301"/>
              <a:gd name="T36" fmla="*/ 2147483647 w 595"/>
              <a:gd name="T37" fmla="*/ 2147483647 h 301"/>
              <a:gd name="T38" fmla="*/ 2147483647 w 595"/>
              <a:gd name="T39" fmla="*/ 2147483647 h 301"/>
              <a:gd name="T40" fmla="*/ 2147483647 w 595"/>
              <a:gd name="T41" fmla="*/ 2147483647 h 301"/>
              <a:gd name="T42" fmla="*/ 2147483647 w 595"/>
              <a:gd name="T43" fmla="*/ 0 h 301"/>
              <a:gd name="T44" fmla="*/ 2147483647 w 595"/>
              <a:gd name="T45" fmla="*/ 2147483647 h 301"/>
              <a:gd name="T46" fmla="*/ 2147483647 w 595"/>
              <a:gd name="T47" fmla="*/ 2147483647 h 301"/>
              <a:gd name="T48" fmla="*/ 2147483647 w 595"/>
              <a:gd name="T49" fmla="*/ 2147483647 h 301"/>
              <a:gd name="T50" fmla="*/ 2147483647 w 595"/>
              <a:gd name="T51" fmla="*/ 2147483647 h 301"/>
              <a:gd name="T52" fmla="*/ 2147483647 w 595"/>
              <a:gd name="T53" fmla="*/ 2147483647 h 301"/>
              <a:gd name="T54" fmla="*/ 0 w 595"/>
              <a:gd name="T55" fmla="*/ 2147483647 h 301"/>
              <a:gd name="T56" fmla="*/ 2147483647 w 595"/>
              <a:gd name="T57" fmla="*/ 2147483647 h 301"/>
              <a:gd name="T58" fmla="*/ 2147483647 w 595"/>
              <a:gd name="T59" fmla="*/ 2147483647 h 301"/>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595" h="301">
                <a:moveTo>
                  <a:pt x="42" y="126"/>
                </a:moveTo>
                <a:lnTo>
                  <a:pt x="48" y="186"/>
                </a:lnTo>
                <a:lnTo>
                  <a:pt x="127" y="210"/>
                </a:lnTo>
                <a:lnTo>
                  <a:pt x="181" y="264"/>
                </a:lnTo>
                <a:lnTo>
                  <a:pt x="253" y="270"/>
                </a:lnTo>
                <a:lnTo>
                  <a:pt x="313" y="301"/>
                </a:lnTo>
                <a:lnTo>
                  <a:pt x="379" y="258"/>
                </a:lnTo>
                <a:lnTo>
                  <a:pt x="445" y="252"/>
                </a:lnTo>
                <a:lnTo>
                  <a:pt x="457" y="210"/>
                </a:lnTo>
                <a:lnTo>
                  <a:pt x="499" y="192"/>
                </a:lnTo>
                <a:lnTo>
                  <a:pt x="541" y="174"/>
                </a:lnTo>
                <a:lnTo>
                  <a:pt x="595" y="156"/>
                </a:lnTo>
                <a:lnTo>
                  <a:pt x="583" y="132"/>
                </a:lnTo>
                <a:lnTo>
                  <a:pt x="529" y="126"/>
                </a:lnTo>
                <a:lnTo>
                  <a:pt x="529" y="96"/>
                </a:lnTo>
                <a:lnTo>
                  <a:pt x="541" y="72"/>
                </a:lnTo>
                <a:lnTo>
                  <a:pt x="499" y="60"/>
                </a:lnTo>
                <a:lnTo>
                  <a:pt x="403" y="84"/>
                </a:lnTo>
                <a:lnTo>
                  <a:pt x="367" y="54"/>
                </a:lnTo>
                <a:lnTo>
                  <a:pt x="307" y="54"/>
                </a:lnTo>
                <a:lnTo>
                  <a:pt x="289" y="36"/>
                </a:lnTo>
                <a:lnTo>
                  <a:pt x="217" y="0"/>
                </a:lnTo>
                <a:lnTo>
                  <a:pt x="193" y="30"/>
                </a:lnTo>
                <a:lnTo>
                  <a:pt x="169" y="66"/>
                </a:lnTo>
                <a:lnTo>
                  <a:pt x="121" y="48"/>
                </a:lnTo>
                <a:lnTo>
                  <a:pt x="54" y="54"/>
                </a:lnTo>
                <a:lnTo>
                  <a:pt x="12" y="78"/>
                </a:lnTo>
                <a:lnTo>
                  <a:pt x="0" y="102"/>
                </a:lnTo>
                <a:lnTo>
                  <a:pt x="6" y="108"/>
                </a:lnTo>
                <a:lnTo>
                  <a:pt x="42" y="126"/>
                </a:lnTo>
                <a:close/>
              </a:path>
            </a:pathLst>
          </a:custGeom>
          <a:solidFill>
            <a:schemeClr val="bg1">
              <a:lumMod val="95000"/>
            </a:schemeClr>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241" name="Line 449">
            <a:extLst>
              <a:ext uri="{FF2B5EF4-FFF2-40B4-BE49-F238E27FC236}">
                <a16:creationId xmlns:a16="http://schemas.microsoft.com/office/drawing/2014/main" id="{CD3A141B-2995-4A5E-8A9A-AECB4CCC8F74}"/>
              </a:ext>
            </a:extLst>
          </p:cNvPr>
          <p:cNvSpPr>
            <a:spLocks noChangeShapeType="1"/>
          </p:cNvSpPr>
          <p:nvPr/>
        </p:nvSpPr>
        <p:spPr bwMode="auto">
          <a:xfrm>
            <a:off x="6420736" y="3820927"/>
            <a:ext cx="0" cy="0"/>
          </a:xfrm>
          <a:prstGeom prst="line">
            <a:avLst/>
          </a:prstGeom>
          <a:solidFill>
            <a:schemeClr val="bg1">
              <a:lumMod val="95000"/>
            </a:schemeClr>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242" name="Freeform 188">
            <a:extLst>
              <a:ext uri="{FF2B5EF4-FFF2-40B4-BE49-F238E27FC236}">
                <a16:creationId xmlns:a16="http://schemas.microsoft.com/office/drawing/2014/main" id="{F783BCA5-B39E-4A68-92AA-EC2AC843D1A7}"/>
              </a:ext>
            </a:extLst>
          </p:cNvPr>
          <p:cNvSpPr>
            <a:spLocks/>
          </p:cNvSpPr>
          <p:nvPr/>
        </p:nvSpPr>
        <p:spPr bwMode="auto">
          <a:xfrm>
            <a:off x="6544164" y="3230048"/>
            <a:ext cx="102419" cy="128680"/>
          </a:xfrm>
          <a:custGeom>
            <a:avLst/>
            <a:gdLst>
              <a:gd name="T0" fmla="*/ 2147483647 w 78"/>
              <a:gd name="T1" fmla="*/ 2147483647 h 98"/>
              <a:gd name="T2" fmla="*/ 2147483647 w 78"/>
              <a:gd name="T3" fmla="*/ 2147483647 h 98"/>
              <a:gd name="T4" fmla="*/ 2147483647 w 78"/>
              <a:gd name="T5" fmla="*/ 2147483647 h 98"/>
              <a:gd name="T6" fmla="*/ 2147483647 w 78"/>
              <a:gd name="T7" fmla="*/ 2147483647 h 98"/>
              <a:gd name="T8" fmla="*/ 0 w 78"/>
              <a:gd name="T9" fmla="*/ 2147483647 h 98"/>
              <a:gd name="T10" fmla="*/ 0 w 78"/>
              <a:gd name="T11" fmla="*/ 2147483647 h 98"/>
              <a:gd name="T12" fmla="*/ 2147483647 w 78"/>
              <a:gd name="T13" fmla="*/ 2147483647 h 98"/>
              <a:gd name="T14" fmla="*/ 2147483647 w 78"/>
              <a:gd name="T15" fmla="*/ 2147483647 h 98"/>
              <a:gd name="T16" fmla="*/ 2147483647 w 78"/>
              <a:gd name="T17" fmla="*/ 2147483647 h 98"/>
              <a:gd name="T18" fmla="*/ 2147483647 w 78"/>
              <a:gd name="T19" fmla="*/ 2147483647 h 98"/>
              <a:gd name="T20" fmla="*/ 2147483647 w 78"/>
              <a:gd name="T21" fmla="*/ 2147483647 h 98"/>
              <a:gd name="T22" fmla="*/ 2147483647 w 78"/>
              <a:gd name="T23" fmla="*/ 2147483647 h 98"/>
              <a:gd name="T24" fmla="*/ 2147483647 w 78"/>
              <a:gd name="T25" fmla="*/ 2147483647 h 98"/>
              <a:gd name="T26" fmla="*/ 2147483647 w 78"/>
              <a:gd name="T27" fmla="*/ 2147483647 h 98"/>
              <a:gd name="T28" fmla="*/ 2147483647 w 78"/>
              <a:gd name="T29" fmla="*/ 2147483647 h 98"/>
              <a:gd name="T30" fmla="*/ 2147483647 w 78"/>
              <a:gd name="T31" fmla="*/ 2147483647 h 98"/>
              <a:gd name="T32" fmla="*/ 2147483647 w 78"/>
              <a:gd name="T33" fmla="*/ 2147483647 h 98"/>
              <a:gd name="T34" fmla="*/ 2147483647 w 78"/>
              <a:gd name="T35" fmla="*/ 2147483647 h 98"/>
              <a:gd name="T36" fmla="*/ 2147483647 w 78"/>
              <a:gd name="T37" fmla="*/ 2147483647 h 98"/>
              <a:gd name="T38" fmla="*/ 2147483647 w 78"/>
              <a:gd name="T39" fmla="*/ 2147483647 h 98"/>
              <a:gd name="T40" fmla="*/ 2147483647 w 78"/>
              <a:gd name="T41" fmla="*/ 2147483647 h 98"/>
              <a:gd name="T42" fmla="*/ 2147483647 w 78"/>
              <a:gd name="T43" fmla="*/ 2147483647 h 98"/>
              <a:gd name="T44" fmla="*/ 2147483647 w 78"/>
              <a:gd name="T45" fmla="*/ 2147483647 h 98"/>
              <a:gd name="T46" fmla="*/ 2147483647 w 78"/>
              <a:gd name="T47" fmla="*/ 2147483647 h 98"/>
              <a:gd name="T48" fmla="*/ 2147483647 w 78"/>
              <a:gd name="T49" fmla="*/ 2147483647 h 98"/>
              <a:gd name="T50" fmla="*/ 2147483647 w 78"/>
              <a:gd name="T51" fmla="*/ 2147483647 h 98"/>
              <a:gd name="T52" fmla="*/ 2147483647 w 78"/>
              <a:gd name="T53" fmla="*/ 2147483647 h 98"/>
              <a:gd name="T54" fmla="*/ 2147483647 w 78"/>
              <a:gd name="T55" fmla="*/ 2147483647 h 98"/>
              <a:gd name="T56" fmla="*/ 2147483647 w 78"/>
              <a:gd name="T57" fmla="*/ 2147483647 h 98"/>
              <a:gd name="T58" fmla="*/ 2147483647 w 78"/>
              <a:gd name="T59" fmla="*/ 2147483647 h 98"/>
              <a:gd name="T60" fmla="*/ 2147483647 w 78"/>
              <a:gd name="T61" fmla="*/ 2147483647 h 98"/>
              <a:gd name="T62" fmla="*/ 2147483647 w 78"/>
              <a:gd name="T63" fmla="*/ 0 h 98"/>
              <a:gd name="T64" fmla="*/ 2147483647 w 78"/>
              <a:gd name="T65" fmla="*/ 2147483647 h 9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8" h="98">
                <a:moveTo>
                  <a:pt x="32" y="12"/>
                </a:moveTo>
                <a:lnTo>
                  <a:pt x="34" y="32"/>
                </a:lnTo>
                <a:lnTo>
                  <a:pt x="20" y="22"/>
                </a:lnTo>
                <a:lnTo>
                  <a:pt x="6" y="34"/>
                </a:lnTo>
                <a:lnTo>
                  <a:pt x="0" y="56"/>
                </a:lnTo>
                <a:lnTo>
                  <a:pt x="6" y="56"/>
                </a:lnTo>
                <a:lnTo>
                  <a:pt x="10" y="56"/>
                </a:lnTo>
                <a:lnTo>
                  <a:pt x="30" y="70"/>
                </a:lnTo>
                <a:lnTo>
                  <a:pt x="34" y="84"/>
                </a:lnTo>
                <a:lnTo>
                  <a:pt x="36" y="92"/>
                </a:lnTo>
                <a:lnTo>
                  <a:pt x="40" y="98"/>
                </a:lnTo>
                <a:lnTo>
                  <a:pt x="70" y="88"/>
                </a:lnTo>
                <a:lnTo>
                  <a:pt x="70" y="84"/>
                </a:lnTo>
                <a:lnTo>
                  <a:pt x="68" y="82"/>
                </a:lnTo>
                <a:lnTo>
                  <a:pt x="66" y="78"/>
                </a:lnTo>
                <a:lnTo>
                  <a:pt x="64" y="76"/>
                </a:lnTo>
                <a:lnTo>
                  <a:pt x="64" y="60"/>
                </a:lnTo>
                <a:lnTo>
                  <a:pt x="64" y="46"/>
                </a:lnTo>
                <a:lnTo>
                  <a:pt x="54" y="26"/>
                </a:lnTo>
                <a:lnTo>
                  <a:pt x="64" y="16"/>
                </a:lnTo>
                <a:lnTo>
                  <a:pt x="78" y="4"/>
                </a:lnTo>
                <a:lnTo>
                  <a:pt x="52" y="0"/>
                </a:lnTo>
                <a:lnTo>
                  <a:pt x="32" y="12"/>
                </a:lnTo>
                <a:close/>
              </a:path>
            </a:pathLst>
          </a:custGeom>
          <a:solidFill>
            <a:schemeClr val="bg1">
              <a:lumMod val="95000"/>
            </a:schemeClr>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243" name="Freeform 189">
            <a:extLst>
              <a:ext uri="{FF2B5EF4-FFF2-40B4-BE49-F238E27FC236}">
                <a16:creationId xmlns:a16="http://schemas.microsoft.com/office/drawing/2014/main" id="{C87CFB1D-EE22-4601-9CA7-DBC6AAB7B82D}"/>
              </a:ext>
            </a:extLst>
          </p:cNvPr>
          <p:cNvSpPr>
            <a:spLocks/>
          </p:cNvSpPr>
          <p:nvPr/>
        </p:nvSpPr>
        <p:spPr bwMode="auto">
          <a:xfrm>
            <a:off x="6583556" y="3345597"/>
            <a:ext cx="70905" cy="86662"/>
          </a:xfrm>
          <a:custGeom>
            <a:avLst/>
            <a:gdLst>
              <a:gd name="T0" fmla="*/ 2147483647 w 54"/>
              <a:gd name="T1" fmla="*/ 2147483647 h 66"/>
              <a:gd name="T2" fmla="*/ 2147483647 w 54"/>
              <a:gd name="T3" fmla="*/ 2147483647 h 66"/>
              <a:gd name="T4" fmla="*/ 2147483647 w 54"/>
              <a:gd name="T5" fmla="*/ 2147483647 h 66"/>
              <a:gd name="T6" fmla="*/ 2147483647 w 54"/>
              <a:gd name="T7" fmla="*/ 2147483647 h 66"/>
              <a:gd name="T8" fmla="*/ 0 w 54"/>
              <a:gd name="T9" fmla="*/ 2147483647 h 66"/>
              <a:gd name="T10" fmla="*/ 0 w 54"/>
              <a:gd name="T11" fmla="*/ 2147483647 h 66"/>
              <a:gd name="T12" fmla="*/ 2147483647 w 54"/>
              <a:gd name="T13" fmla="*/ 2147483647 h 66"/>
              <a:gd name="T14" fmla="*/ 2147483647 w 54"/>
              <a:gd name="T15" fmla="*/ 2147483647 h 66"/>
              <a:gd name="T16" fmla="*/ 2147483647 w 54"/>
              <a:gd name="T17" fmla="*/ 2147483647 h 66"/>
              <a:gd name="T18" fmla="*/ 2147483647 w 54"/>
              <a:gd name="T19" fmla="*/ 2147483647 h 66"/>
              <a:gd name="T20" fmla="*/ 2147483647 w 54"/>
              <a:gd name="T21" fmla="*/ 2147483647 h 66"/>
              <a:gd name="T22" fmla="*/ 2147483647 w 54"/>
              <a:gd name="T23" fmla="*/ 2147483647 h 66"/>
              <a:gd name="T24" fmla="*/ 2147483647 w 54"/>
              <a:gd name="T25" fmla="*/ 2147483647 h 66"/>
              <a:gd name="T26" fmla="*/ 2147483647 w 54"/>
              <a:gd name="T27" fmla="*/ 0 h 66"/>
              <a:gd name="T28" fmla="*/ 2147483647 w 54"/>
              <a:gd name="T29" fmla="*/ 2147483647 h 66"/>
              <a:gd name="T30" fmla="*/ 2147483647 w 54"/>
              <a:gd name="T31" fmla="*/ 2147483647 h 66"/>
              <a:gd name="T32" fmla="*/ 2147483647 w 54"/>
              <a:gd name="T33" fmla="*/ 2147483647 h 66"/>
              <a:gd name="T34" fmla="*/ 2147483647 w 54"/>
              <a:gd name="T35" fmla="*/ 2147483647 h 6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54" h="66">
                <a:moveTo>
                  <a:pt x="10" y="12"/>
                </a:moveTo>
                <a:lnTo>
                  <a:pt x="10" y="12"/>
                </a:lnTo>
                <a:lnTo>
                  <a:pt x="10" y="36"/>
                </a:lnTo>
                <a:lnTo>
                  <a:pt x="0" y="66"/>
                </a:lnTo>
                <a:lnTo>
                  <a:pt x="20" y="66"/>
                </a:lnTo>
                <a:lnTo>
                  <a:pt x="40" y="60"/>
                </a:lnTo>
                <a:lnTo>
                  <a:pt x="50" y="52"/>
                </a:lnTo>
                <a:lnTo>
                  <a:pt x="54" y="36"/>
                </a:lnTo>
                <a:lnTo>
                  <a:pt x="40" y="0"/>
                </a:lnTo>
                <a:lnTo>
                  <a:pt x="10" y="10"/>
                </a:lnTo>
                <a:lnTo>
                  <a:pt x="10" y="12"/>
                </a:lnTo>
                <a:close/>
              </a:path>
            </a:pathLst>
          </a:custGeom>
          <a:solidFill>
            <a:schemeClr val="bg1">
              <a:lumMod val="95000"/>
            </a:schemeClr>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244" name="Freeform 190">
            <a:extLst>
              <a:ext uri="{FF2B5EF4-FFF2-40B4-BE49-F238E27FC236}">
                <a16:creationId xmlns:a16="http://schemas.microsoft.com/office/drawing/2014/main" id="{CB6A1595-EB23-4203-AE23-405309949F72}"/>
              </a:ext>
            </a:extLst>
          </p:cNvPr>
          <p:cNvSpPr>
            <a:spLocks/>
          </p:cNvSpPr>
          <p:nvPr/>
        </p:nvSpPr>
        <p:spPr bwMode="auto">
          <a:xfrm>
            <a:off x="2681127" y="4779464"/>
            <a:ext cx="105045" cy="137872"/>
          </a:xfrm>
          <a:custGeom>
            <a:avLst/>
            <a:gdLst>
              <a:gd name="T0" fmla="*/ 2147483647 w 102"/>
              <a:gd name="T1" fmla="*/ 2147483647 h 114"/>
              <a:gd name="T2" fmla="*/ 2147483647 w 102"/>
              <a:gd name="T3" fmla="*/ 2147483647 h 114"/>
              <a:gd name="T4" fmla="*/ 2147483647 w 102"/>
              <a:gd name="T5" fmla="*/ 0 h 114"/>
              <a:gd name="T6" fmla="*/ 2147483647 w 102"/>
              <a:gd name="T7" fmla="*/ 2147483647 h 114"/>
              <a:gd name="T8" fmla="*/ 0 w 102"/>
              <a:gd name="T9" fmla="*/ 2147483647 h 114"/>
              <a:gd name="T10" fmla="*/ 0 w 102"/>
              <a:gd name="T11" fmla="*/ 2147483647 h 114"/>
              <a:gd name="T12" fmla="*/ 2147483647 w 102"/>
              <a:gd name="T13" fmla="*/ 2147483647 h 114"/>
              <a:gd name="T14" fmla="*/ 2147483647 w 102"/>
              <a:gd name="T15" fmla="*/ 2147483647 h 114"/>
              <a:gd name="T16" fmla="*/ 2147483647 w 102"/>
              <a:gd name="T17" fmla="*/ 2147483647 h 114"/>
              <a:gd name="T18" fmla="*/ 2147483647 w 102"/>
              <a:gd name="T19" fmla="*/ 2147483647 h 114"/>
              <a:gd name="T20" fmla="*/ 2147483647 w 102"/>
              <a:gd name="T21" fmla="*/ 2147483647 h 114"/>
              <a:gd name="T22" fmla="*/ 2147483647 w 102"/>
              <a:gd name="T23" fmla="*/ 2147483647 h 114"/>
              <a:gd name="T24" fmla="*/ 2147483647 w 102"/>
              <a:gd name="T25" fmla="*/ 2147483647 h 11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2" h="114">
                <a:moveTo>
                  <a:pt x="66" y="24"/>
                </a:moveTo>
                <a:lnTo>
                  <a:pt x="36" y="6"/>
                </a:lnTo>
                <a:lnTo>
                  <a:pt x="18" y="0"/>
                </a:lnTo>
                <a:lnTo>
                  <a:pt x="6" y="18"/>
                </a:lnTo>
                <a:lnTo>
                  <a:pt x="0" y="48"/>
                </a:lnTo>
                <a:lnTo>
                  <a:pt x="0" y="78"/>
                </a:lnTo>
                <a:lnTo>
                  <a:pt x="24" y="96"/>
                </a:lnTo>
                <a:lnTo>
                  <a:pt x="36" y="108"/>
                </a:lnTo>
                <a:lnTo>
                  <a:pt x="66" y="114"/>
                </a:lnTo>
                <a:lnTo>
                  <a:pt x="96" y="90"/>
                </a:lnTo>
                <a:lnTo>
                  <a:pt x="102" y="78"/>
                </a:lnTo>
                <a:lnTo>
                  <a:pt x="84" y="42"/>
                </a:lnTo>
                <a:lnTo>
                  <a:pt x="66" y="24"/>
                </a:lnTo>
                <a:close/>
              </a:path>
            </a:pathLst>
          </a:custGeom>
          <a:solidFill>
            <a:schemeClr val="bg1">
              <a:lumMod val="95000"/>
            </a:schemeClr>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245" name="Freeform 191">
            <a:extLst>
              <a:ext uri="{FF2B5EF4-FFF2-40B4-BE49-F238E27FC236}">
                <a16:creationId xmlns:a16="http://schemas.microsoft.com/office/drawing/2014/main" id="{239495BD-13FD-4A7A-A3F2-F5861F41BDE9}"/>
              </a:ext>
            </a:extLst>
          </p:cNvPr>
          <p:cNvSpPr>
            <a:spLocks/>
          </p:cNvSpPr>
          <p:nvPr/>
        </p:nvSpPr>
        <p:spPr bwMode="auto">
          <a:xfrm>
            <a:off x="2228119" y="4208282"/>
            <a:ext cx="265239" cy="324327"/>
          </a:xfrm>
          <a:custGeom>
            <a:avLst/>
            <a:gdLst>
              <a:gd name="T0" fmla="*/ 2147483647 w 240"/>
              <a:gd name="T1" fmla="*/ 2147483647 h 337"/>
              <a:gd name="T2" fmla="*/ 2147483647 w 240"/>
              <a:gd name="T3" fmla="*/ 2147483647 h 337"/>
              <a:gd name="T4" fmla="*/ 2147483647 w 240"/>
              <a:gd name="T5" fmla="*/ 2147483647 h 337"/>
              <a:gd name="T6" fmla="*/ 2147483647 w 240"/>
              <a:gd name="T7" fmla="*/ 2147483647 h 337"/>
              <a:gd name="T8" fmla="*/ 2147483647 w 240"/>
              <a:gd name="T9" fmla="*/ 2147483647 h 337"/>
              <a:gd name="T10" fmla="*/ 2147483647 w 240"/>
              <a:gd name="T11" fmla="*/ 2147483647 h 337"/>
              <a:gd name="T12" fmla="*/ 2147483647 w 240"/>
              <a:gd name="T13" fmla="*/ 2147483647 h 337"/>
              <a:gd name="T14" fmla="*/ 2147483647 w 240"/>
              <a:gd name="T15" fmla="*/ 2147483647 h 337"/>
              <a:gd name="T16" fmla="*/ 2147483647 w 240"/>
              <a:gd name="T17" fmla="*/ 2147483647 h 337"/>
              <a:gd name="T18" fmla="*/ 2147483647 w 240"/>
              <a:gd name="T19" fmla="*/ 2147483647 h 337"/>
              <a:gd name="T20" fmla="*/ 2147483647 w 240"/>
              <a:gd name="T21" fmla="*/ 2147483647 h 337"/>
              <a:gd name="T22" fmla="*/ 2147483647 w 240"/>
              <a:gd name="T23" fmla="*/ 2147483647 h 337"/>
              <a:gd name="T24" fmla="*/ 2147483647 w 240"/>
              <a:gd name="T25" fmla="*/ 2147483647 h 337"/>
              <a:gd name="T26" fmla="*/ 2147483647 w 240"/>
              <a:gd name="T27" fmla="*/ 0 h 337"/>
              <a:gd name="T28" fmla="*/ 2147483647 w 240"/>
              <a:gd name="T29" fmla="*/ 0 h 337"/>
              <a:gd name="T30" fmla="*/ 2147483647 w 240"/>
              <a:gd name="T31" fmla="*/ 2147483647 h 337"/>
              <a:gd name="T32" fmla="*/ 2147483647 w 240"/>
              <a:gd name="T33" fmla="*/ 2147483647 h 337"/>
              <a:gd name="T34" fmla="*/ 2147483647 w 240"/>
              <a:gd name="T35" fmla="*/ 2147483647 h 337"/>
              <a:gd name="T36" fmla="*/ 2147483647 w 240"/>
              <a:gd name="T37" fmla="*/ 2147483647 h 337"/>
              <a:gd name="T38" fmla="*/ 2147483647 w 240"/>
              <a:gd name="T39" fmla="*/ 2147483647 h 337"/>
              <a:gd name="T40" fmla="*/ 2147483647 w 240"/>
              <a:gd name="T41" fmla="*/ 2147483647 h 337"/>
              <a:gd name="T42" fmla="*/ 0 w 240"/>
              <a:gd name="T43" fmla="*/ 2147483647 h 337"/>
              <a:gd name="T44" fmla="*/ 2147483647 w 240"/>
              <a:gd name="T45" fmla="*/ 2147483647 h 337"/>
              <a:gd name="T46" fmla="*/ 2147483647 w 240"/>
              <a:gd name="T47" fmla="*/ 2147483647 h 337"/>
              <a:gd name="T48" fmla="*/ 2147483647 w 240"/>
              <a:gd name="T49" fmla="*/ 2147483647 h 337"/>
              <a:gd name="T50" fmla="*/ 2147483647 w 240"/>
              <a:gd name="T51" fmla="*/ 2147483647 h 337"/>
              <a:gd name="T52" fmla="*/ 2147483647 w 240"/>
              <a:gd name="T53" fmla="*/ 2147483647 h 337"/>
              <a:gd name="T54" fmla="*/ 2147483647 w 240"/>
              <a:gd name="T55" fmla="*/ 2147483647 h 337"/>
              <a:gd name="T56" fmla="*/ 2147483647 w 240"/>
              <a:gd name="T57" fmla="*/ 2147483647 h 337"/>
              <a:gd name="T58" fmla="*/ 2147483647 w 240"/>
              <a:gd name="T59" fmla="*/ 2147483647 h 337"/>
              <a:gd name="T60" fmla="*/ 2147483647 w 240"/>
              <a:gd name="T61" fmla="*/ 2147483647 h 337"/>
              <a:gd name="T62" fmla="*/ 2147483647 w 240"/>
              <a:gd name="T63" fmla="*/ 2147483647 h 33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40" h="337">
                <a:moveTo>
                  <a:pt x="228" y="204"/>
                </a:moveTo>
                <a:lnTo>
                  <a:pt x="228" y="198"/>
                </a:lnTo>
                <a:lnTo>
                  <a:pt x="216" y="198"/>
                </a:lnTo>
                <a:lnTo>
                  <a:pt x="210" y="162"/>
                </a:lnTo>
                <a:lnTo>
                  <a:pt x="180" y="174"/>
                </a:lnTo>
                <a:lnTo>
                  <a:pt x="156" y="156"/>
                </a:lnTo>
                <a:lnTo>
                  <a:pt x="156" y="120"/>
                </a:lnTo>
                <a:lnTo>
                  <a:pt x="180" y="84"/>
                </a:lnTo>
                <a:lnTo>
                  <a:pt x="198" y="72"/>
                </a:lnTo>
                <a:lnTo>
                  <a:pt x="204" y="54"/>
                </a:lnTo>
                <a:lnTo>
                  <a:pt x="192" y="36"/>
                </a:lnTo>
                <a:lnTo>
                  <a:pt x="168" y="36"/>
                </a:lnTo>
                <a:lnTo>
                  <a:pt x="150" y="18"/>
                </a:lnTo>
                <a:lnTo>
                  <a:pt x="120" y="0"/>
                </a:lnTo>
                <a:lnTo>
                  <a:pt x="108" y="24"/>
                </a:lnTo>
                <a:lnTo>
                  <a:pt x="84" y="48"/>
                </a:lnTo>
                <a:lnTo>
                  <a:pt x="66" y="54"/>
                </a:lnTo>
                <a:lnTo>
                  <a:pt x="42" y="78"/>
                </a:lnTo>
                <a:lnTo>
                  <a:pt x="24" y="72"/>
                </a:lnTo>
                <a:lnTo>
                  <a:pt x="18" y="60"/>
                </a:lnTo>
                <a:lnTo>
                  <a:pt x="0" y="72"/>
                </a:lnTo>
                <a:lnTo>
                  <a:pt x="18" y="114"/>
                </a:lnTo>
                <a:lnTo>
                  <a:pt x="54" y="174"/>
                </a:lnTo>
                <a:lnTo>
                  <a:pt x="90" y="252"/>
                </a:lnTo>
                <a:lnTo>
                  <a:pt x="90" y="264"/>
                </a:lnTo>
                <a:lnTo>
                  <a:pt x="216" y="337"/>
                </a:lnTo>
                <a:lnTo>
                  <a:pt x="222" y="337"/>
                </a:lnTo>
                <a:lnTo>
                  <a:pt x="228" y="307"/>
                </a:lnTo>
                <a:lnTo>
                  <a:pt x="234" y="270"/>
                </a:lnTo>
                <a:lnTo>
                  <a:pt x="240" y="222"/>
                </a:lnTo>
                <a:lnTo>
                  <a:pt x="228" y="204"/>
                </a:lnTo>
              </a:path>
            </a:pathLst>
          </a:custGeom>
          <a:solidFill>
            <a:schemeClr val="bg1">
              <a:lumMod val="95000"/>
            </a:schemeClr>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246" name="Freeform 192">
            <a:extLst>
              <a:ext uri="{FF2B5EF4-FFF2-40B4-BE49-F238E27FC236}">
                <a16:creationId xmlns:a16="http://schemas.microsoft.com/office/drawing/2014/main" id="{D4DEC2C1-150C-44B4-B9FC-62A434F6C4D5}"/>
              </a:ext>
            </a:extLst>
          </p:cNvPr>
          <p:cNvSpPr>
            <a:spLocks/>
          </p:cNvSpPr>
          <p:nvPr/>
        </p:nvSpPr>
        <p:spPr bwMode="auto">
          <a:xfrm>
            <a:off x="2397505" y="4105862"/>
            <a:ext cx="731377" cy="753699"/>
          </a:xfrm>
          <a:custGeom>
            <a:avLst/>
            <a:gdLst>
              <a:gd name="T0" fmla="*/ 2147483647 w 10000"/>
              <a:gd name="T1" fmla="*/ 2147483647 h 10000"/>
              <a:gd name="T2" fmla="*/ 2147483647 w 10000"/>
              <a:gd name="T3" fmla="*/ 2147483647 h 10000"/>
              <a:gd name="T4" fmla="*/ 2147483647 w 10000"/>
              <a:gd name="T5" fmla="*/ 2147483647 h 10000"/>
              <a:gd name="T6" fmla="*/ 2147483647 w 10000"/>
              <a:gd name="T7" fmla="*/ 2147483647 h 10000"/>
              <a:gd name="T8" fmla="*/ 2147483647 w 10000"/>
              <a:gd name="T9" fmla="*/ 2147483647 h 10000"/>
              <a:gd name="T10" fmla="*/ 2147483647 w 10000"/>
              <a:gd name="T11" fmla="*/ 2147483647 h 10000"/>
              <a:gd name="T12" fmla="*/ 2147483647 w 10000"/>
              <a:gd name="T13" fmla="*/ 2147483647 h 10000"/>
              <a:gd name="T14" fmla="*/ 2147483647 w 10000"/>
              <a:gd name="T15" fmla="*/ 2147483647 h 10000"/>
              <a:gd name="T16" fmla="*/ 2147483647 w 10000"/>
              <a:gd name="T17" fmla="*/ 2147483647 h 10000"/>
              <a:gd name="T18" fmla="*/ 2147483647 w 10000"/>
              <a:gd name="T19" fmla="*/ 2147483647 h 10000"/>
              <a:gd name="T20" fmla="*/ 2147483647 w 10000"/>
              <a:gd name="T21" fmla="*/ 2147483647 h 10000"/>
              <a:gd name="T22" fmla="*/ 2147483647 w 10000"/>
              <a:gd name="T23" fmla="*/ 2147483647 h 10000"/>
              <a:gd name="T24" fmla="*/ 2147483647 w 10000"/>
              <a:gd name="T25" fmla="*/ 2147483647 h 10000"/>
              <a:gd name="T26" fmla="*/ 2147483647 w 10000"/>
              <a:gd name="T27" fmla="*/ 1978554233 h 10000"/>
              <a:gd name="T28" fmla="*/ 2147483647 w 10000"/>
              <a:gd name="T29" fmla="*/ 1571492712 h 10000"/>
              <a:gd name="T30" fmla="*/ 2147483647 w 10000"/>
              <a:gd name="T31" fmla="*/ 1454980750 h 10000"/>
              <a:gd name="T32" fmla="*/ 2147483647 w 10000"/>
              <a:gd name="T33" fmla="*/ 1106175301 h 10000"/>
              <a:gd name="T34" fmla="*/ 2147483647 w 10000"/>
              <a:gd name="T35" fmla="*/ 640102212 h 10000"/>
              <a:gd name="T36" fmla="*/ 2147483647 w 10000"/>
              <a:gd name="T37" fmla="*/ 174776418 h 10000"/>
              <a:gd name="T38" fmla="*/ 2147483647 w 10000"/>
              <a:gd name="T39" fmla="*/ 640102212 h 10000"/>
              <a:gd name="T40" fmla="*/ 2147483647 w 10000"/>
              <a:gd name="T41" fmla="*/ 581837847 h 10000"/>
              <a:gd name="T42" fmla="*/ 2147483647 w 10000"/>
              <a:gd name="T43" fmla="*/ 640102212 h 10000"/>
              <a:gd name="T44" fmla="*/ 2147483647 w 10000"/>
              <a:gd name="T45" fmla="*/ 756622557 h 10000"/>
              <a:gd name="T46" fmla="*/ 2147483647 w 10000"/>
              <a:gd name="T47" fmla="*/ 233040691 h 10000"/>
              <a:gd name="T48" fmla="*/ 2147483647 w 10000"/>
              <a:gd name="T49" fmla="*/ 0 h 10000"/>
              <a:gd name="T50" fmla="*/ 1983523268 w 10000"/>
              <a:gd name="T51" fmla="*/ 233040691 h 10000"/>
              <a:gd name="T52" fmla="*/ 1700062263 w 10000"/>
              <a:gd name="T53" fmla="*/ 523581775 h 10000"/>
              <a:gd name="T54" fmla="*/ 1246527822 w 10000"/>
              <a:gd name="T55" fmla="*/ 873134519 h 10000"/>
              <a:gd name="T56" fmla="*/ 623607879 w 10000"/>
              <a:gd name="T57" fmla="*/ 814878538 h 10000"/>
              <a:gd name="T58" fmla="*/ 566914139 w 10000"/>
              <a:gd name="T59" fmla="*/ 1746277422 h 10000"/>
              <a:gd name="T60" fmla="*/ 396840702 w 10000"/>
              <a:gd name="T61" fmla="*/ 1804533494 h 10000"/>
              <a:gd name="T62" fmla="*/ 0 w 10000"/>
              <a:gd name="T63" fmla="*/ 2147483647 h 10000"/>
              <a:gd name="T64" fmla="*/ 226767265 w 10000"/>
              <a:gd name="T65" fmla="*/ 2147483647 h 10000"/>
              <a:gd name="T66" fmla="*/ 566914139 w 10000"/>
              <a:gd name="T67" fmla="*/ 2147483647 h 10000"/>
              <a:gd name="T68" fmla="*/ 680301707 w 10000"/>
              <a:gd name="T69" fmla="*/ 2147483647 h 10000"/>
              <a:gd name="T70" fmla="*/ 975514221 w 10000"/>
              <a:gd name="T71" fmla="*/ 2147483647 h 10000"/>
              <a:gd name="T72" fmla="*/ 1292157988 w 10000"/>
              <a:gd name="T73" fmla="*/ 2147483647 h 10000"/>
              <a:gd name="T74" fmla="*/ 1529988738 w 10000"/>
              <a:gd name="T75" fmla="*/ 2147483647 h 10000"/>
              <a:gd name="T76" fmla="*/ 2147483647 w 10000"/>
              <a:gd name="T77" fmla="*/ 2147483647 h 10000"/>
              <a:gd name="T78" fmla="*/ 2147483647 w 10000"/>
              <a:gd name="T79" fmla="*/ 2147483647 h 10000"/>
              <a:gd name="T80" fmla="*/ 2147483647 w 10000"/>
              <a:gd name="T81" fmla="*/ 2147483647 h 1000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0000" h="10000">
                <a:moveTo>
                  <a:pt x="5000" y="7769"/>
                </a:moveTo>
                <a:cubicBezTo>
                  <a:pt x="5027" y="7795"/>
                  <a:pt x="5055" y="7820"/>
                  <a:pt x="5082" y="7846"/>
                </a:cubicBezTo>
                <a:cubicBezTo>
                  <a:pt x="5027" y="8000"/>
                  <a:pt x="4973" y="8154"/>
                  <a:pt x="4918" y="8308"/>
                </a:cubicBezTo>
                <a:lnTo>
                  <a:pt x="4672" y="8462"/>
                </a:lnTo>
                <a:lnTo>
                  <a:pt x="4098" y="9000"/>
                </a:lnTo>
                <a:lnTo>
                  <a:pt x="4180" y="9000"/>
                </a:lnTo>
                <a:lnTo>
                  <a:pt x="4098" y="9000"/>
                </a:lnTo>
                <a:lnTo>
                  <a:pt x="4344" y="9077"/>
                </a:lnTo>
                <a:lnTo>
                  <a:pt x="4754" y="9308"/>
                </a:lnTo>
                <a:lnTo>
                  <a:pt x="5000" y="9538"/>
                </a:lnTo>
                <a:lnTo>
                  <a:pt x="5246" y="10000"/>
                </a:lnTo>
                <a:cubicBezTo>
                  <a:pt x="5273" y="9923"/>
                  <a:pt x="5301" y="9846"/>
                  <a:pt x="5328" y="9769"/>
                </a:cubicBezTo>
                <a:lnTo>
                  <a:pt x="5656" y="9462"/>
                </a:lnTo>
                <a:lnTo>
                  <a:pt x="6066" y="9077"/>
                </a:lnTo>
                <a:lnTo>
                  <a:pt x="6393" y="8077"/>
                </a:lnTo>
                <a:lnTo>
                  <a:pt x="6639" y="7615"/>
                </a:lnTo>
                <a:lnTo>
                  <a:pt x="7541" y="7077"/>
                </a:lnTo>
                <a:lnTo>
                  <a:pt x="8115" y="7000"/>
                </a:lnTo>
                <a:lnTo>
                  <a:pt x="8279" y="6923"/>
                </a:lnTo>
                <a:lnTo>
                  <a:pt x="8443" y="6615"/>
                </a:lnTo>
                <a:cubicBezTo>
                  <a:pt x="8470" y="6513"/>
                  <a:pt x="8498" y="6410"/>
                  <a:pt x="8525" y="6308"/>
                </a:cubicBezTo>
                <a:cubicBezTo>
                  <a:pt x="8607" y="6180"/>
                  <a:pt x="8688" y="6051"/>
                  <a:pt x="8770" y="5923"/>
                </a:cubicBezTo>
                <a:cubicBezTo>
                  <a:pt x="8797" y="5872"/>
                  <a:pt x="8825" y="5820"/>
                  <a:pt x="8852" y="5769"/>
                </a:cubicBezTo>
                <a:cubicBezTo>
                  <a:pt x="8879" y="5333"/>
                  <a:pt x="8907" y="4898"/>
                  <a:pt x="8934" y="4462"/>
                </a:cubicBezTo>
                <a:lnTo>
                  <a:pt x="9180" y="4385"/>
                </a:lnTo>
                <a:lnTo>
                  <a:pt x="10000" y="3385"/>
                </a:lnTo>
                <a:lnTo>
                  <a:pt x="10000" y="3154"/>
                </a:lnTo>
                <a:cubicBezTo>
                  <a:pt x="9945" y="2974"/>
                  <a:pt x="9891" y="2795"/>
                  <a:pt x="9836" y="2615"/>
                </a:cubicBezTo>
                <a:lnTo>
                  <a:pt x="9344" y="2462"/>
                </a:lnTo>
                <a:lnTo>
                  <a:pt x="8607" y="2077"/>
                </a:lnTo>
                <a:lnTo>
                  <a:pt x="7787" y="2000"/>
                </a:lnTo>
                <a:lnTo>
                  <a:pt x="7541" y="1923"/>
                </a:lnTo>
                <a:lnTo>
                  <a:pt x="7377" y="1692"/>
                </a:lnTo>
                <a:lnTo>
                  <a:pt x="6721" y="1462"/>
                </a:lnTo>
                <a:lnTo>
                  <a:pt x="6148" y="1154"/>
                </a:lnTo>
                <a:cubicBezTo>
                  <a:pt x="6121" y="1051"/>
                  <a:pt x="6093" y="949"/>
                  <a:pt x="6066" y="846"/>
                </a:cubicBezTo>
                <a:lnTo>
                  <a:pt x="5820" y="231"/>
                </a:lnTo>
                <a:lnTo>
                  <a:pt x="5738" y="231"/>
                </a:lnTo>
                <a:lnTo>
                  <a:pt x="5410" y="692"/>
                </a:lnTo>
                <a:lnTo>
                  <a:pt x="5082" y="846"/>
                </a:lnTo>
                <a:cubicBezTo>
                  <a:pt x="5055" y="820"/>
                  <a:pt x="5027" y="795"/>
                  <a:pt x="5000" y="769"/>
                </a:cubicBezTo>
                <a:lnTo>
                  <a:pt x="4590" y="769"/>
                </a:lnTo>
                <a:lnTo>
                  <a:pt x="4426" y="846"/>
                </a:lnTo>
                <a:lnTo>
                  <a:pt x="4344" y="846"/>
                </a:lnTo>
                <a:lnTo>
                  <a:pt x="3934" y="923"/>
                </a:lnTo>
                <a:lnTo>
                  <a:pt x="3689" y="1000"/>
                </a:lnTo>
                <a:lnTo>
                  <a:pt x="3443" y="769"/>
                </a:lnTo>
                <a:cubicBezTo>
                  <a:pt x="3470" y="615"/>
                  <a:pt x="3498" y="462"/>
                  <a:pt x="3525" y="308"/>
                </a:cubicBezTo>
                <a:lnTo>
                  <a:pt x="3361" y="77"/>
                </a:lnTo>
                <a:lnTo>
                  <a:pt x="3197" y="0"/>
                </a:lnTo>
                <a:cubicBezTo>
                  <a:pt x="3224" y="51"/>
                  <a:pt x="3252" y="103"/>
                  <a:pt x="3279" y="154"/>
                </a:cubicBezTo>
                <a:lnTo>
                  <a:pt x="2869" y="308"/>
                </a:lnTo>
                <a:lnTo>
                  <a:pt x="2213" y="308"/>
                </a:lnTo>
                <a:lnTo>
                  <a:pt x="2459" y="692"/>
                </a:lnTo>
                <a:cubicBezTo>
                  <a:pt x="2486" y="769"/>
                  <a:pt x="2514" y="846"/>
                  <a:pt x="2541" y="923"/>
                </a:cubicBezTo>
                <a:lnTo>
                  <a:pt x="1803" y="1154"/>
                </a:lnTo>
                <a:lnTo>
                  <a:pt x="1557" y="923"/>
                </a:lnTo>
                <a:lnTo>
                  <a:pt x="902" y="1077"/>
                </a:lnTo>
                <a:cubicBezTo>
                  <a:pt x="929" y="1205"/>
                  <a:pt x="957" y="1334"/>
                  <a:pt x="984" y="1462"/>
                </a:cubicBezTo>
                <a:cubicBezTo>
                  <a:pt x="929" y="1744"/>
                  <a:pt x="875" y="2026"/>
                  <a:pt x="820" y="2308"/>
                </a:cubicBezTo>
                <a:cubicBezTo>
                  <a:pt x="765" y="2257"/>
                  <a:pt x="711" y="2205"/>
                  <a:pt x="656" y="2154"/>
                </a:cubicBezTo>
                <a:cubicBezTo>
                  <a:pt x="629" y="2231"/>
                  <a:pt x="601" y="2308"/>
                  <a:pt x="574" y="2385"/>
                </a:cubicBezTo>
                <a:lnTo>
                  <a:pt x="328" y="2538"/>
                </a:lnTo>
                <a:lnTo>
                  <a:pt x="0" y="3000"/>
                </a:lnTo>
                <a:lnTo>
                  <a:pt x="0" y="3462"/>
                </a:lnTo>
                <a:lnTo>
                  <a:pt x="328" y="3692"/>
                </a:lnTo>
                <a:lnTo>
                  <a:pt x="738" y="3538"/>
                </a:lnTo>
                <a:cubicBezTo>
                  <a:pt x="765" y="3692"/>
                  <a:pt x="793" y="3846"/>
                  <a:pt x="820" y="4000"/>
                </a:cubicBezTo>
                <a:lnTo>
                  <a:pt x="984" y="4000"/>
                </a:lnTo>
                <a:lnTo>
                  <a:pt x="984" y="4077"/>
                </a:lnTo>
                <a:cubicBezTo>
                  <a:pt x="1311" y="4000"/>
                  <a:pt x="1240" y="3993"/>
                  <a:pt x="1311" y="4000"/>
                </a:cubicBezTo>
                <a:cubicBezTo>
                  <a:pt x="1382" y="4007"/>
                  <a:pt x="1378" y="4124"/>
                  <a:pt x="1411" y="4121"/>
                </a:cubicBezTo>
                <a:cubicBezTo>
                  <a:pt x="1487" y="4047"/>
                  <a:pt x="1644" y="3939"/>
                  <a:pt x="1720" y="3900"/>
                </a:cubicBezTo>
                <a:cubicBezTo>
                  <a:pt x="1796" y="3861"/>
                  <a:pt x="1787" y="3873"/>
                  <a:pt x="1869" y="3886"/>
                </a:cubicBezTo>
                <a:cubicBezTo>
                  <a:pt x="1951" y="3899"/>
                  <a:pt x="2074" y="3776"/>
                  <a:pt x="2131" y="3846"/>
                </a:cubicBezTo>
                <a:cubicBezTo>
                  <a:pt x="2188" y="3916"/>
                  <a:pt x="2186" y="4154"/>
                  <a:pt x="2213" y="4308"/>
                </a:cubicBezTo>
                <a:lnTo>
                  <a:pt x="2705" y="4538"/>
                </a:lnTo>
                <a:lnTo>
                  <a:pt x="3279" y="4769"/>
                </a:lnTo>
                <a:lnTo>
                  <a:pt x="3279" y="5077"/>
                </a:lnTo>
                <a:lnTo>
                  <a:pt x="3443" y="5308"/>
                </a:lnTo>
                <a:cubicBezTo>
                  <a:pt x="3525" y="5308"/>
                  <a:pt x="3934" y="5385"/>
                  <a:pt x="3934" y="5385"/>
                </a:cubicBezTo>
                <a:lnTo>
                  <a:pt x="3934" y="5692"/>
                </a:lnTo>
                <a:lnTo>
                  <a:pt x="3934" y="6231"/>
                </a:lnTo>
              </a:path>
            </a:pathLst>
          </a:custGeom>
          <a:solidFill>
            <a:schemeClr val="bg1">
              <a:lumMod val="95000"/>
            </a:schemeClr>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247" name="Freeform 193">
            <a:extLst>
              <a:ext uri="{FF2B5EF4-FFF2-40B4-BE49-F238E27FC236}">
                <a16:creationId xmlns:a16="http://schemas.microsoft.com/office/drawing/2014/main" id="{071E759F-3698-406B-8DA4-F11708AFF99F}"/>
              </a:ext>
            </a:extLst>
          </p:cNvPr>
          <p:cNvSpPr>
            <a:spLocks/>
          </p:cNvSpPr>
          <p:nvPr/>
        </p:nvSpPr>
        <p:spPr bwMode="auto">
          <a:xfrm>
            <a:off x="2387001" y="4603514"/>
            <a:ext cx="391293" cy="783900"/>
          </a:xfrm>
          <a:custGeom>
            <a:avLst/>
            <a:gdLst>
              <a:gd name="T0" fmla="*/ 2147483647 w 10000"/>
              <a:gd name="T1" fmla="*/ 2147483647 h 10001"/>
              <a:gd name="T2" fmla="*/ 2147483647 w 10000"/>
              <a:gd name="T3" fmla="*/ 2147483647 h 10001"/>
              <a:gd name="T4" fmla="*/ 2147483647 w 10000"/>
              <a:gd name="T5" fmla="*/ 2147483647 h 10001"/>
              <a:gd name="T6" fmla="*/ 2147483647 w 10000"/>
              <a:gd name="T7" fmla="*/ 2147483647 h 10001"/>
              <a:gd name="T8" fmla="*/ 2147483647 w 10000"/>
              <a:gd name="T9" fmla="*/ 2147483647 h 10001"/>
              <a:gd name="T10" fmla="*/ 2147483647 w 10000"/>
              <a:gd name="T11" fmla="*/ 2147483647 h 10001"/>
              <a:gd name="T12" fmla="*/ 2147483647 w 10000"/>
              <a:gd name="T13" fmla="*/ 2147483647 h 10001"/>
              <a:gd name="T14" fmla="*/ 2147483647 w 10000"/>
              <a:gd name="T15" fmla="*/ 2147483647 h 10001"/>
              <a:gd name="T16" fmla="*/ 2147483647 w 10000"/>
              <a:gd name="T17" fmla="*/ 2147483647 h 10001"/>
              <a:gd name="T18" fmla="*/ 2147483647 w 10000"/>
              <a:gd name="T19" fmla="*/ 2147483647 h 10001"/>
              <a:gd name="T20" fmla="*/ 2147483647 w 10000"/>
              <a:gd name="T21" fmla="*/ 2147483647 h 10001"/>
              <a:gd name="T22" fmla="*/ 2147483647 w 10000"/>
              <a:gd name="T23" fmla="*/ 2147483647 h 10001"/>
              <a:gd name="T24" fmla="*/ 2147483647 w 10000"/>
              <a:gd name="T25" fmla="*/ 2147483647 h 10001"/>
              <a:gd name="T26" fmla="*/ 2147483647 w 10000"/>
              <a:gd name="T27" fmla="*/ 2147483647 h 10001"/>
              <a:gd name="T28" fmla="*/ 2147483647 w 10000"/>
              <a:gd name="T29" fmla="*/ 0 h 10001"/>
              <a:gd name="T30" fmla="*/ 2147483647 w 10000"/>
              <a:gd name="T31" fmla="*/ 2147483647 h 10001"/>
              <a:gd name="T32" fmla="*/ 2147483647 w 10000"/>
              <a:gd name="T33" fmla="*/ 2147483647 h 10001"/>
              <a:gd name="T34" fmla="*/ 2147483647 w 10000"/>
              <a:gd name="T35" fmla="*/ 2147483647 h 10001"/>
              <a:gd name="T36" fmla="*/ 2147483647 w 10000"/>
              <a:gd name="T37" fmla="*/ 2147483647 h 10001"/>
              <a:gd name="T38" fmla="*/ 2147483647 w 10000"/>
              <a:gd name="T39" fmla="*/ 2147483647 h 10001"/>
              <a:gd name="T40" fmla="*/ 2147483647 w 10000"/>
              <a:gd name="T41" fmla="*/ 2147483647 h 10001"/>
              <a:gd name="T42" fmla="*/ 2147483647 w 10000"/>
              <a:gd name="T43" fmla="*/ 2147483647 h 10001"/>
              <a:gd name="T44" fmla="*/ 2147483647 w 10000"/>
              <a:gd name="T45" fmla="*/ 2147483647 h 10001"/>
              <a:gd name="T46" fmla="*/ 2147483647 w 10000"/>
              <a:gd name="T47" fmla="*/ 2147483647 h 10001"/>
              <a:gd name="T48" fmla="*/ 2147483647 w 10000"/>
              <a:gd name="T49" fmla="*/ 2147483647 h 10001"/>
              <a:gd name="T50" fmla="*/ 2147483647 w 10000"/>
              <a:gd name="T51" fmla="*/ 2147483647 h 10001"/>
              <a:gd name="T52" fmla="*/ 2147483647 w 10000"/>
              <a:gd name="T53" fmla="*/ 2147483647 h 10001"/>
              <a:gd name="T54" fmla="*/ 2147483647 w 10000"/>
              <a:gd name="T55" fmla="*/ 2147483647 h 10001"/>
              <a:gd name="T56" fmla="*/ 2147483647 w 10000"/>
              <a:gd name="T57" fmla="*/ 2147483647 h 10001"/>
              <a:gd name="T58" fmla="*/ 2147483647 w 10000"/>
              <a:gd name="T59" fmla="*/ 2147483647 h 10001"/>
              <a:gd name="T60" fmla="*/ 2147483647 w 10000"/>
              <a:gd name="T61" fmla="*/ 2147483647 h 10001"/>
              <a:gd name="T62" fmla="*/ 2147483647 w 10000"/>
              <a:gd name="T63" fmla="*/ 2147483647 h 10001"/>
              <a:gd name="T64" fmla="*/ 2147483647 w 10000"/>
              <a:gd name="T65" fmla="*/ 2147483647 h 10001"/>
              <a:gd name="T66" fmla="*/ 0 w 10000"/>
              <a:gd name="T67" fmla="*/ 2147483647 h 10001"/>
              <a:gd name="T68" fmla="*/ 806443005 w 10000"/>
              <a:gd name="T69" fmla="*/ 2147483647 h 10001"/>
              <a:gd name="T70" fmla="*/ 2147483647 w 10000"/>
              <a:gd name="T71" fmla="*/ 2147483647 h 10001"/>
              <a:gd name="T72" fmla="*/ 2147483647 w 10000"/>
              <a:gd name="T73" fmla="*/ 2147483647 h 10001"/>
              <a:gd name="T74" fmla="*/ 2147483647 w 10000"/>
              <a:gd name="T75" fmla="*/ 2147483647 h 10001"/>
              <a:gd name="T76" fmla="*/ 2147483647 w 10000"/>
              <a:gd name="T77" fmla="*/ 2147483647 h 10001"/>
              <a:gd name="T78" fmla="*/ 2147483647 w 10000"/>
              <a:gd name="T79" fmla="*/ 2147483647 h 10001"/>
              <a:gd name="T80" fmla="*/ 2147483647 w 10000"/>
              <a:gd name="T81" fmla="*/ 2147483647 h 10001"/>
              <a:gd name="T82" fmla="*/ 2147483647 w 10000"/>
              <a:gd name="T83" fmla="*/ 2147483647 h 10001"/>
              <a:gd name="T84" fmla="*/ 2147483647 w 10000"/>
              <a:gd name="T85" fmla="*/ 2147483647 h 10001"/>
              <a:gd name="T86" fmla="*/ 2147483647 w 10000"/>
              <a:gd name="T87" fmla="*/ 2147483647 h 10001"/>
              <a:gd name="T88" fmla="*/ 2147483647 w 10000"/>
              <a:gd name="T89" fmla="*/ 2147483647 h 10001"/>
              <a:gd name="T90" fmla="*/ 2147483647 w 10000"/>
              <a:gd name="T91" fmla="*/ 2147483647 h 10001"/>
              <a:gd name="T92" fmla="*/ 2147483647 w 10000"/>
              <a:gd name="T93" fmla="*/ 2147483647 h 10001"/>
              <a:gd name="T94" fmla="*/ 2147483647 w 10000"/>
              <a:gd name="T95" fmla="*/ 2147483647 h 10001"/>
              <a:gd name="T96" fmla="*/ 2147483647 w 10000"/>
              <a:gd name="T97" fmla="*/ 2147483647 h 10001"/>
              <a:gd name="T98" fmla="*/ 2147483647 w 10000"/>
              <a:gd name="T99" fmla="*/ 2147483647 h 10001"/>
              <a:gd name="T100" fmla="*/ 2147483647 w 10000"/>
              <a:gd name="T101" fmla="*/ 2147483647 h 10001"/>
              <a:gd name="T102" fmla="*/ 2147483647 w 10000"/>
              <a:gd name="T103" fmla="*/ 2147483647 h 10001"/>
              <a:gd name="T104" fmla="*/ 2147483647 w 10000"/>
              <a:gd name="T105" fmla="*/ 2147483647 h 10001"/>
              <a:gd name="T106" fmla="*/ 2147483647 w 10000"/>
              <a:gd name="T107" fmla="*/ 2147483647 h 10001"/>
              <a:gd name="T108" fmla="*/ 2147483647 w 10000"/>
              <a:gd name="T109" fmla="*/ 2147483647 h 10001"/>
              <a:gd name="T110" fmla="*/ 2147483647 w 10000"/>
              <a:gd name="T111" fmla="*/ 2147483647 h 10001"/>
              <a:gd name="T112" fmla="*/ 2147483647 w 10000"/>
              <a:gd name="T113" fmla="*/ 2147483647 h 10001"/>
              <a:gd name="T114" fmla="*/ 2147483647 w 10000"/>
              <a:gd name="T115" fmla="*/ 2147483647 h 10001"/>
              <a:gd name="T116" fmla="*/ 2147483647 w 10000"/>
              <a:gd name="T117" fmla="*/ 2147483647 h 10001"/>
              <a:gd name="T118" fmla="*/ 2147483647 w 10000"/>
              <a:gd name="T119" fmla="*/ 2147483647 h 10001"/>
              <a:gd name="T120" fmla="*/ 2147483647 w 10000"/>
              <a:gd name="T121" fmla="*/ 2147483647 h 10001"/>
              <a:gd name="T122" fmla="*/ 2147483647 w 10000"/>
              <a:gd name="T123" fmla="*/ 2147483647 h 10001"/>
              <a:gd name="T124" fmla="*/ 2147483647 w 10000"/>
              <a:gd name="T125" fmla="*/ 2147483647 h 1000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0000" h="10001">
                <a:moveTo>
                  <a:pt x="7581" y="2950"/>
                </a:moveTo>
                <a:cubicBezTo>
                  <a:pt x="7635" y="2818"/>
                  <a:pt x="7688" y="2685"/>
                  <a:pt x="7742" y="2552"/>
                </a:cubicBezTo>
                <a:lnTo>
                  <a:pt x="8065" y="2312"/>
                </a:lnTo>
                <a:lnTo>
                  <a:pt x="9194" y="1754"/>
                </a:lnTo>
                <a:lnTo>
                  <a:pt x="9677" y="1595"/>
                </a:lnTo>
                <a:lnTo>
                  <a:pt x="10000" y="1116"/>
                </a:lnTo>
                <a:lnTo>
                  <a:pt x="9839" y="1037"/>
                </a:lnTo>
                <a:lnTo>
                  <a:pt x="9355" y="1197"/>
                </a:lnTo>
                <a:lnTo>
                  <a:pt x="8387" y="1435"/>
                </a:lnTo>
                <a:lnTo>
                  <a:pt x="7581" y="1356"/>
                </a:lnTo>
                <a:cubicBezTo>
                  <a:pt x="7635" y="1170"/>
                  <a:pt x="7688" y="983"/>
                  <a:pt x="7742" y="797"/>
                </a:cubicBezTo>
                <a:lnTo>
                  <a:pt x="7258" y="638"/>
                </a:lnTo>
                <a:lnTo>
                  <a:pt x="6290" y="479"/>
                </a:lnTo>
                <a:lnTo>
                  <a:pt x="5806" y="319"/>
                </a:lnTo>
                <a:lnTo>
                  <a:pt x="5323" y="0"/>
                </a:lnTo>
                <a:lnTo>
                  <a:pt x="4677" y="81"/>
                </a:lnTo>
                <a:lnTo>
                  <a:pt x="4516" y="159"/>
                </a:lnTo>
                <a:lnTo>
                  <a:pt x="3710" y="81"/>
                </a:lnTo>
                <a:cubicBezTo>
                  <a:pt x="3387" y="81"/>
                  <a:pt x="3476" y="72"/>
                  <a:pt x="3387" y="81"/>
                </a:cubicBezTo>
                <a:cubicBezTo>
                  <a:pt x="3298" y="89"/>
                  <a:pt x="3178" y="131"/>
                  <a:pt x="3178" y="131"/>
                </a:cubicBezTo>
                <a:cubicBezTo>
                  <a:pt x="3339" y="211"/>
                  <a:pt x="3245" y="168"/>
                  <a:pt x="3226" y="240"/>
                </a:cubicBezTo>
                <a:cubicBezTo>
                  <a:pt x="3207" y="310"/>
                  <a:pt x="3065" y="558"/>
                  <a:pt x="3065" y="558"/>
                </a:cubicBezTo>
                <a:lnTo>
                  <a:pt x="2581" y="797"/>
                </a:lnTo>
                <a:lnTo>
                  <a:pt x="2581" y="1275"/>
                </a:lnTo>
                <a:lnTo>
                  <a:pt x="2258" y="1595"/>
                </a:lnTo>
                <a:lnTo>
                  <a:pt x="1774" y="2631"/>
                </a:lnTo>
                <a:cubicBezTo>
                  <a:pt x="1828" y="2896"/>
                  <a:pt x="1881" y="3163"/>
                  <a:pt x="1935" y="3428"/>
                </a:cubicBezTo>
                <a:lnTo>
                  <a:pt x="968" y="4466"/>
                </a:lnTo>
                <a:lnTo>
                  <a:pt x="806" y="5582"/>
                </a:lnTo>
                <a:lnTo>
                  <a:pt x="806" y="6141"/>
                </a:lnTo>
                <a:cubicBezTo>
                  <a:pt x="752" y="6327"/>
                  <a:pt x="699" y="6514"/>
                  <a:pt x="645" y="6699"/>
                </a:cubicBezTo>
                <a:lnTo>
                  <a:pt x="968" y="7019"/>
                </a:lnTo>
                <a:lnTo>
                  <a:pt x="484" y="8294"/>
                </a:lnTo>
                <a:lnTo>
                  <a:pt x="0" y="8852"/>
                </a:lnTo>
                <a:cubicBezTo>
                  <a:pt x="54" y="8985"/>
                  <a:pt x="47" y="9085"/>
                  <a:pt x="161" y="9251"/>
                </a:cubicBezTo>
                <a:cubicBezTo>
                  <a:pt x="275" y="9417"/>
                  <a:pt x="316" y="9724"/>
                  <a:pt x="685" y="9848"/>
                </a:cubicBezTo>
                <a:cubicBezTo>
                  <a:pt x="1054" y="9973"/>
                  <a:pt x="2126" y="10011"/>
                  <a:pt x="2375" y="10000"/>
                </a:cubicBezTo>
                <a:cubicBezTo>
                  <a:pt x="2624" y="9989"/>
                  <a:pt x="2202" y="9881"/>
                  <a:pt x="2182" y="9783"/>
                </a:cubicBezTo>
                <a:cubicBezTo>
                  <a:pt x="2163" y="9685"/>
                  <a:pt x="2172" y="9527"/>
                  <a:pt x="2258" y="9410"/>
                </a:cubicBezTo>
                <a:cubicBezTo>
                  <a:pt x="2345" y="9293"/>
                  <a:pt x="2550" y="9220"/>
                  <a:pt x="2701" y="9082"/>
                </a:cubicBezTo>
                <a:cubicBezTo>
                  <a:pt x="2852" y="8944"/>
                  <a:pt x="3004" y="8707"/>
                  <a:pt x="3165" y="8584"/>
                </a:cubicBezTo>
                <a:cubicBezTo>
                  <a:pt x="3326" y="8461"/>
                  <a:pt x="3550" y="8459"/>
                  <a:pt x="3668" y="8344"/>
                </a:cubicBezTo>
                <a:cubicBezTo>
                  <a:pt x="3786" y="8229"/>
                  <a:pt x="3918" y="7996"/>
                  <a:pt x="3871" y="7895"/>
                </a:cubicBezTo>
                <a:cubicBezTo>
                  <a:pt x="3824" y="7794"/>
                  <a:pt x="3548" y="7789"/>
                  <a:pt x="3387" y="7736"/>
                </a:cubicBezTo>
                <a:cubicBezTo>
                  <a:pt x="3280" y="7629"/>
                  <a:pt x="3000" y="7495"/>
                  <a:pt x="3065" y="7416"/>
                </a:cubicBezTo>
                <a:cubicBezTo>
                  <a:pt x="3130" y="7337"/>
                  <a:pt x="3541" y="7312"/>
                  <a:pt x="3779" y="7260"/>
                </a:cubicBezTo>
                <a:cubicBezTo>
                  <a:pt x="3810" y="7153"/>
                  <a:pt x="3875" y="7075"/>
                  <a:pt x="3971" y="6968"/>
                </a:cubicBezTo>
                <a:cubicBezTo>
                  <a:pt x="4067" y="6861"/>
                  <a:pt x="4220" y="6700"/>
                  <a:pt x="4355" y="6620"/>
                </a:cubicBezTo>
                <a:cubicBezTo>
                  <a:pt x="4490" y="6540"/>
                  <a:pt x="4699" y="6570"/>
                  <a:pt x="4780" y="6490"/>
                </a:cubicBezTo>
                <a:cubicBezTo>
                  <a:pt x="4861" y="6410"/>
                  <a:pt x="4853" y="6226"/>
                  <a:pt x="4839" y="6141"/>
                </a:cubicBezTo>
                <a:cubicBezTo>
                  <a:pt x="5323" y="5822"/>
                  <a:pt x="5348" y="5984"/>
                  <a:pt x="5437" y="5921"/>
                </a:cubicBezTo>
                <a:cubicBezTo>
                  <a:pt x="5526" y="5858"/>
                  <a:pt x="5368" y="5818"/>
                  <a:pt x="5376" y="5762"/>
                </a:cubicBezTo>
                <a:cubicBezTo>
                  <a:pt x="5384" y="5706"/>
                  <a:pt x="5412" y="5665"/>
                  <a:pt x="5484" y="5582"/>
                </a:cubicBezTo>
                <a:cubicBezTo>
                  <a:pt x="5556" y="5499"/>
                  <a:pt x="5622" y="5319"/>
                  <a:pt x="5806" y="5264"/>
                </a:cubicBezTo>
                <a:cubicBezTo>
                  <a:pt x="5990" y="5209"/>
                  <a:pt x="6266" y="5289"/>
                  <a:pt x="6588" y="5253"/>
                </a:cubicBezTo>
                <a:cubicBezTo>
                  <a:pt x="6910" y="5217"/>
                  <a:pt x="7468" y="5176"/>
                  <a:pt x="7741" y="5045"/>
                </a:cubicBezTo>
                <a:cubicBezTo>
                  <a:pt x="8014" y="4914"/>
                  <a:pt x="8092" y="4629"/>
                  <a:pt x="8226" y="4466"/>
                </a:cubicBezTo>
                <a:cubicBezTo>
                  <a:pt x="8361" y="4303"/>
                  <a:pt x="8441" y="4199"/>
                  <a:pt x="8548" y="4066"/>
                </a:cubicBezTo>
                <a:lnTo>
                  <a:pt x="8226" y="3748"/>
                </a:lnTo>
                <a:cubicBezTo>
                  <a:pt x="8065" y="3668"/>
                  <a:pt x="7825" y="3557"/>
                  <a:pt x="7742" y="3509"/>
                </a:cubicBezTo>
                <a:cubicBezTo>
                  <a:pt x="7659" y="3461"/>
                  <a:pt x="7731" y="3475"/>
                  <a:pt x="7726" y="3458"/>
                </a:cubicBezTo>
                <a:lnTo>
                  <a:pt x="7581" y="3350"/>
                </a:lnTo>
                <a:lnTo>
                  <a:pt x="7581" y="2950"/>
                </a:lnTo>
                <a:close/>
              </a:path>
            </a:pathLst>
          </a:custGeom>
          <a:solidFill>
            <a:schemeClr val="bg1">
              <a:lumMod val="95000"/>
            </a:schemeClr>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248" name="Freeform 194">
            <a:extLst>
              <a:ext uri="{FF2B5EF4-FFF2-40B4-BE49-F238E27FC236}">
                <a16:creationId xmlns:a16="http://schemas.microsoft.com/office/drawing/2014/main" id="{59EFEA96-07AF-4912-81BD-88DC417FF61B}"/>
              </a:ext>
            </a:extLst>
          </p:cNvPr>
          <p:cNvSpPr>
            <a:spLocks/>
          </p:cNvSpPr>
          <p:nvPr/>
        </p:nvSpPr>
        <p:spPr bwMode="auto">
          <a:xfrm>
            <a:off x="2334478" y="4520791"/>
            <a:ext cx="200898" cy="975607"/>
          </a:xfrm>
          <a:custGeom>
            <a:avLst/>
            <a:gdLst>
              <a:gd name="T0" fmla="*/ 2147483647 w 14463"/>
              <a:gd name="T1" fmla="*/ 2147483647 h 11339"/>
              <a:gd name="T2" fmla="*/ 2147483647 w 14463"/>
              <a:gd name="T3" fmla="*/ 0 h 11339"/>
              <a:gd name="T4" fmla="*/ 2147483647 w 14463"/>
              <a:gd name="T5" fmla="*/ 2147483647 h 11339"/>
              <a:gd name="T6" fmla="*/ 2147483647 w 14463"/>
              <a:gd name="T7" fmla="*/ 2147483647 h 11339"/>
              <a:gd name="T8" fmla="*/ 2147483647 w 14463"/>
              <a:gd name="T9" fmla="*/ 2147483647 h 11339"/>
              <a:gd name="T10" fmla="*/ 2147483647 w 14463"/>
              <a:gd name="T11" fmla="*/ 2147483647 h 11339"/>
              <a:gd name="T12" fmla="*/ 2147483647 w 14463"/>
              <a:gd name="T13" fmla="*/ 2147483647 h 11339"/>
              <a:gd name="T14" fmla="*/ 2147483647 w 14463"/>
              <a:gd name="T15" fmla="*/ 2147483647 h 11339"/>
              <a:gd name="T16" fmla="*/ 2147483647 w 14463"/>
              <a:gd name="T17" fmla="*/ 2147483647 h 11339"/>
              <a:gd name="T18" fmla="*/ 2147483647 w 14463"/>
              <a:gd name="T19" fmla="*/ 2147483647 h 11339"/>
              <a:gd name="T20" fmla="*/ 2147483647 w 14463"/>
              <a:gd name="T21" fmla="*/ 2147483647 h 11339"/>
              <a:gd name="T22" fmla="*/ 2147483647 w 14463"/>
              <a:gd name="T23" fmla="*/ 2147483647 h 11339"/>
              <a:gd name="T24" fmla="*/ 2147483647 w 14463"/>
              <a:gd name="T25" fmla="*/ 2147483647 h 11339"/>
              <a:gd name="T26" fmla="*/ 2147483647 w 14463"/>
              <a:gd name="T27" fmla="*/ 2147483647 h 11339"/>
              <a:gd name="T28" fmla="*/ 2147483647 w 14463"/>
              <a:gd name="T29" fmla="*/ 2147483647 h 11339"/>
              <a:gd name="T30" fmla="*/ 2147483647 w 14463"/>
              <a:gd name="T31" fmla="*/ 2147483647 h 11339"/>
              <a:gd name="T32" fmla="*/ 2147483647 w 14463"/>
              <a:gd name="T33" fmla="*/ 2147483647 h 11339"/>
              <a:gd name="T34" fmla="*/ 2147483647 w 14463"/>
              <a:gd name="T35" fmla="*/ 2147483647 h 11339"/>
              <a:gd name="T36" fmla="*/ 2147483647 w 14463"/>
              <a:gd name="T37" fmla="*/ 2147483647 h 11339"/>
              <a:gd name="T38" fmla="*/ 2147483647 w 14463"/>
              <a:gd name="T39" fmla="*/ 2147483647 h 11339"/>
              <a:gd name="T40" fmla="*/ 2147483647 w 14463"/>
              <a:gd name="T41" fmla="*/ 2147483647 h 11339"/>
              <a:gd name="T42" fmla="*/ 2147483647 w 14463"/>
              <a:gd name="T43" fmla="*/ 2147483647 h 11339"/>
              <a:gd name="T44" fmla="*/ 2147483647 w 14463"/>
              <a:gd name="T45" fmla="*/ 2147483647 h 11339"/>
              <a:gd name="T46" fmla="*/ 2147483647 w 14463"/>
              <a:gd name="T47" fmla="*/ 2147483647 h 11339"/>
              <a:gd name="T48" fmla="*/ 2147483647 w 14463"/>
              <a:gd name="T49" fmla="*/ 2147483647 h 11339"/>
              <a:gd name="T50" fmla="*/ 2147483647 w 14463"/>
              <a:gd name="T51" fmla="*/ 2147483647 h 11339"/>
              <a:gd name="T52" fmla="*/ 2147483647 w 14463"/>
              <a:gd name="T53" fmla="*/ 2147483647 h 11339"/>
              <a:gd name="T54" fmla="*/ 2147483647 w 14463"/>
              <a:gd name="T55" fmla="*/ 2147483647 h 11339"/>
              <a:gd name="T56" fmla="*/ 2147483647 w 14463"/>
              <a:gd name="T57" fmla="*/ 2147483647 h 11339"/>
              <a:gd name="T58" fmla="*/ 2147483647 w 14463"/>
              <a:gd name="T59" fmla="*/ 2147483647 h 11339"/>
              <a:gd name="T60" fmla="*/ 2147483647 w 14463"/>
              <a:gd name="T61" fmla="*/ 2147483647 h 11339"/>
              <a:gd name="T62" fmla="*/ 2147483647 w 14463"/>
              <a:gd name="T63" fmla="*/ 2147483647 h 11339"/>
              <a:gd name="T64" fmla="*/ 0 w 14463"/>
              <a:gd name="T65" fmla="*/ 2147483647 h 11339"/>
              <a:gd name="T66" fmla="*/ 2147483647 w 14463"/>
              <a:gd name="T67" fmla="*/ 2147483647 h 11339"/>
              <a:gd name="T68" fmla="*/ 2147483647 w 14463"/>
              <a:gd name="T69" fmla="*/ 2147483647 h 11339"/>
              <a:gd name="T70" fmla="*/ 2147483647 w 14463"/>
              <a:gd name="T71" fmla="*/ 2147483647 h 11339"/>
              <a:gd name="T72" fmla="*/ 2147483647 w 14463"/>
              <a:gd name="T73" fmla="*/ 2147483647 h 11339"/>
              <a:gd name="T74" fmla="*/ 2147483647 w 14463"/>
              <a:gd name="T75" fmla="*/ 2147483647 h 11339"/>
              <a:gd name="T76" fmla="*/ 2147483647 w 14463"/>
              <a:gd name="T77" fmla="*/ 2147483647 h 11339"/>
              <a:gd name="T78" fmla="*/ 2147483647 w 14463"/>
              <a:gd name="T79" fmla="*/ 2147483647 h 11339"/>
              <a:gd name="T80" fmla="*/ 2147483647 w 14463"/>
              <a:gd name="T81" fmla="*/ 2147483647 h 11339"/>
              <a:gd name="T82" fmla="*/ 2147483647 w 14463"/>
              <a:gd name="T83" fmla="*/ 2147483647 h 11339"/>
              <a:gd name="T84" fmla="*/ 2147483647 w 14463"/>
              <a:gd name="T85" fmla="*/ 2147483647 h 11339"/>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4463" h="11339">
                <a:moveTo>
                  <a:pt x="8188" y="209"/>
                </a:moveTo>
                <a:lnTo>
                  <a:pt x="8780" y="0"/>
                </a:lnTo>
                <a:lnTo>
                  <a:pt x="10217" y="207"/>
                </a:lnTo>
                <a:cubicBezTo>
                  <a:pt x="10556" y="264"/>
                  <a:pt x="10640" y="126"/>
                  <a:pt x="10761" y="229"/>
                </a:cubicBezTo>
                <a:cubicBezTo>
                  <a:pt x="10936" y="271"/>
                  <a:pt x="11461" y="322"/>
                  <a:pt x="11696" y="417"/>
                </a:cubicBezTo>
                <a:cubicBezTo>
                  <a:pt x="11902" y="494"/>
                  <a:pt x="11642" y="593"/>
                  <a:pt x="11730" y="676"/>
                </a:cubicBezTo>
                <a:cubicBezTo>
                  <a:pt x="11818" y="759"/>
                  <a:pt x="12063" y="841"/>
                  <a:pt x="12227" y="913"/>
                </a:cubicBezTo>
                <a:lnTo>
                  <a:pt x="12983" y="1126"/>
                </a:lnTo>
                <a:lnTo>
                  <a:pt x="12748" y="1307"/>
                </a:lnTo>
                <a:cubicBezTo>
                  <a:pt x="12663" y="1515"/>
                  <a:pt x="11910" y="1697"/>
                  <a:pt x="11825" y="1905"/>
                </a:cubicBezTo>
                <a:lnTo>
                  <a:pt x="10725" y="2530"/>
                </a:lnTo>
                <a:lnTo>
                  <a:pt x="10429" y="2947"/>
                </a:lnTo>
                <a:cubicBezTo>
                  <a:pt x="10471" y="3165"/>
                  <a:pt x="10514" y="3383"/>
                  <a:pt x="10556" y="3601"/>
                </a:cubicBezTo>
                <a:lnTo>
                  <a:pt x="10852" y="3839"/>
                </a:lnTo>
                <a:lnTo>
                  <a:pt x="10345" y="3839"/>
                </a:lnTo>
                <a:lnTo>
                  <a:pt x="11191" y="4197"/>
                </a:lnTo>
                <a:cubicBezTo>
                  <a:pt x="11149" y="4405"/>
                  <a:pt x="11106" y="4613"/>
                  <a:pt x="11064" y="4821"/>
                </a:cubicBezTo>
                <a:lnTo>
                  <a:pt x="10599" y="5030"/>
                </a:lnTo>
                <a:lnTo>
                  <a:pt x="9456" y="5298"/>
                </a:lnTo>
                <a:lnTo>
                  <a:pt x="8822" y="6012"/>
                </a:lnTo>
                <a:lnTo>
                  <a:pt x="8272" y="6161"/>
                </a:lnTo>
                <a:lnTo>
                  <a:pt x="8526" y="6429"/>
                </a:lnTo>
                <a:lnTo>
                  <a:pt x="8145" y="7084"/>
                </a:lnTo>
                <a:lnTo>
                  <a:pt x="7299" y="7768"/>
                </a:lnTo>
                <a:lnTo>
                  <a:pt x="7383" y="8155"/>
                </a:lnTo>
                <a:lnTo>
                  <a:pt x="7680" y="8393"/>
                </a:lnTo>
                <a:cubicBezTo>
                  <a:pt x="7624" y="8571"/>
                  <a:pt x="7567" y="8750"/>
                  <a:pt x="7511" y="8928"/>
                </a:cubicBezTo>
                <a:lnTo>
                  <a:pt x="7003" y="9465"/>
                </a:lnTo>
                <a:lnTo>
                  <a:pt x="10190" y="10380"/>
                </a:lnTo>
                <a:cubicBezTo>
                  <a:pt x="10685" y="10621"/>
                  <a:pt x="15360" y="10855"/>
                  <a:pt x="14311" y="11050"/>
                </a:cubicBezTo>
                <a:cubicBezTo>
                  <a:pt x="11744" y="11422"/>
                  <a:pt x="9928" y="11345"/>
                  <a:pt x="8880" y="11304"/>
                </a:cubicBezTo>
                <a:lnTo>
                  <a:pt x="3686" y="10662"/>
                </a:lnTo>
                <a:lnTo>
                  <a:pt x="0" y="9499"/>
                </a:lnTo>
                <a:lnTo>
                  <a:pt x="1492" y="8492"/>
                </a:lnTo>
                <a:lnTo>
                  <a:pt x="2079" y="7943"/>
                </a:lnTo>
                <a:lnTo>
                  <a:pt x="4644" y="6748"/>
                </a:lnTo>
                <a:cubicBezTo>
                  <a:pt x="4630" y="6430"/>
                  <a:pt x="2665" y="7030"/>
                  <a:pt x="2651" y="6712"/>
                </a:cubicBezTo>
                <a:lnTo>
                  <a:pt x="4099" y="5323"/>
                </a:lnTo>
                <a:lnTo>
                  <a:pt x="5760" y="4554"/>
                </a:lnTo>
                <a:cubicBezTo>
                  <a:pt x="5651" y="3371"/>
                  <a:pt x="6192" y="4301"/>
                  <a:pt x="6082" y="3119"/>
                </a:cubicBezTo>
                <a:lnTo>
                  <a:pt x="7891" y="1548"/>
                </a:lnTo>
                <a:lnTo>
                  <a:pt x="8314" y="982"/>
                </a:lnTo>
                <a:lnTo>
                  <a:pt x="8188" y="209"/>
                </a:lnTo>
                <a:close/>
              </a:path>
            </a:pathLst>
          </a:custGeom>
          <a:solidFill>
            <a:schemeClr val="bg1">
              <a:lumMod val="95000"/>
            </a:schemeClr>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249" name="Freeform 195">
            <a:extLst>
              <a:ext uri="{FF2B5EF4-FFF2-40B4-BE49-F238E27FC236}">
                <a16:creationId xmlns:a16="http://schemas.microsoft.com/office/drawing/2014/main" id="{47D83B97-7816-423F-861D-8F8E2D2F5AE8}"/>
              </a:ext>
            </a:extLst>
          </p:cNvPr>
          <p:cNvSpPr>
            <a:spLocks/>
          </p:cNvSpPr>
          <p:nvPr/>
        </p:nvSpPr>
        <p:spPr bwMode="auto">
          <a:xfrm>
            <a:off x="2599717" y="4564122"/>
            <a:ext cx="165446" cy="154942"/>
          </a:xfrm>
          <a:custGeom>
            <a:avLst/>
            <a:gdLst>
              <a:gd name="T0" fmla="*/ 2147483647 w 168"/>
              <a:gd name="T1" fmla="*/ 0 h 156"/>
              <a:gd name="T2" fmla="*/ 0 w 168"/>
              <a:gd name="T3" fmla="*/ 2147483647 h 156"/>
              <a:gd name="T4" fmla="*/ 0 w 168"/>
              <a:gd name="T5" fmla="*/ 2147483647 h 156"/>
              <a:gd name="T6" fmla="*/ 2147483647 w 168"/>
              <a:gd name="T7" fmla="*/ 2147483647 h 156"/>
              <a:gd name="T8" fmla="*/ 2147483647 w 168"/>
              <a:gd name="T9" fmla="*/ 2147483647 h 156"/>
              <a:gd name="T10" fmla="*/ 2147483647 w 168"/>
              <a:gd name="T11" fmla="*/ 2147483647 h 156"/>
              <a:gd name="T12" fmla="*/ 2147483647 w 168"/>
              <a:gd name="T13" fmla="*/ 2147483647 h 156"/>
              <a:gd name="T14" fmla="*/ 2147483647 w 168"/>
              <a:gd name="T15" fmla="*/ 2147483647 h 156"/>
              <a:gd name="T16" fmla="*/ 2147483647 w 168"/>
              <a:gd name="T17" fmla="*/ 2147483647 h 156"/>
              <a:gd name="T18" fmla="*/ 2147483647 w 168"/>
              <a:gd name="T19" fmla="*/ 2147483647 h 156"/>
              <a:gd name="T20" fmla="*/ 2147483647 w 168"/>
              <a:gd name="T21" fmla="*/ 2147483647 h 156"/>
              <a:gd name="T22" fmla="*/ 2147483647 w 168"/>
              <a:gd name="T23" fmla="*/ 2147483647 h 156"/>
              <a:gd name="T24" fmla="*/ 2147483647 w 168"/>
              <a:gd name="T25" fmla="*/ 2147483647 h 156"/>
              <a:gd name="T26" fmla="*/ 2147483647 w 168"/>
              <a:gd name="T27" fmla="*/ 2147483647 h 156"/>
              <a:gd name="T28" fmla="*/ 2147483647 w 168"/>
              <a:gd name="T29" fmla="*/ 2147483647 h 156"/>
              <a:gd name="T30" fmla="*/ 2147483647 w 168"/>
              <a:gd name="T31" fmla="*/ 2147483647 h 156"/>
              <a:gd name="T32" fmla="*/ 2147483647 w 168"/>
              <a:gd name="T33" fmla="*/ 2147483647 h 156"/>
              <a:gd name="T34" fmla="*/ 2147483647 w 168"/>
              <a:gd name="T35" fmla="*/ 2147483647 h 156"/>
              <a:gd name="T36" fmla="*/ 2147483647 w 168"/>
              <a:gd name="T37" fmla="*/ 0 h 156"/>
              <a:gd name="T38" fmla="*/ 2147483647 w 168"/>
              <a:gd name="T39" fmla="*/ 0 h 15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68" h="156">
                <a:moveTo>
                  <a:pt x="48" y="0"/>
                </a:moveTo>
                <a:lnTo>
                  <a:pt x="0" y="36"/>
                </a:lnTo>
                <a:lnTo>
                  <a:pt x="0" y="48"/>
                </a:lnTo>
                <a:lnTo>
                  <a:pt x="18" y="72"/>
                </a:lnTo>
                <a:lnTo>
                  <a:pt x="36" y="84"/>
                </a:lnTo>
                <a:lnTo>
                  <a:pt x="72" y="96"/>
                </a:lnTo>
                <a:lnTo>
                  <a:pt x="90" y="108"/>
                </a:lnTo>
                <a:lnTo>
                  <a:pt x="84" y="150"/>
                </a:lnTo>
                <a:lnTo>
                  <a:pt x="114" y="156"/>
                </a:lnTo>
                <a:lnTo>
                  <a:pt x="150" y="138"/>
                </a:lnTo>
                <a:lnTo>
                  <a:pt x="168" y="126"/>
                </a:lnTo>
                <a:lnTo>
                  <a:pt x="162" y="114"/>
                </a:lnTo>
                <a:lnTo>
                  <a:pt x="162" y="90"/>
                </a:lnTo>
                <a:lnTo>
                  <a:pt x="144" y="84"/>
                </a:lnTo>
                <a:lnTo>
                  <a:pt x="120" y="54"/>
                </a:lnTo>
                <a:lnTo>
                  <a:pt x="108" y="42"/>
                </a:lnTo>
                <a:lnTo>
                  <a:pt x="90" y="12"/>
                </a:lnTo>
                <a:lnTo>
                  <a:pt x="90" y="6"/>
                </a:lnTo>
                <a:lnTo>
                  <a:pt x="78" y="0"/>
                </a:lnTo>
                <a:lnTo>
                  <a:pt x="48" y="0"/>
                </a:lnTo>
                <a:close/>
              </a:path>
            </a:pathLst>
          </a:custGeom>
          <a:solidFill>
            <a:schemeClr val="bg1">
              <a:lumMod val="95000"/>
            </a:schemeClr>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250" name="Freeform 196">
            <a:extLst>
              <a:ext uri="{FF2B5EF4-FFF2-40B4-BE49-F238E27FC236}">
                <a16:creationId xmlns:a16="http://schemas.microsoft.com/office/drawing/2014/main" id="{15D79C17-E7EB-417B-9501-1EA621371CDB}"/>
              </a:ext>
            </a:extLst>
          </p:cNvPr>
          <p:cNvSpPr>
            <a:spLocks/>
          </p:cNvSpPr>
          <p:nvPr/>
        </p:nvSpPr>
        <p:spPr bwMode="auto">
          <a:xfrm>
            <a:off x="2472349" y="4392111"/>
            <a:ext cx="220595" cy="237664"/>
          </a:xfrm>
          <a:custGeom>
            <a:avLst/>
            <a:gdLst>
              <a:gd name="T0" fmla="*/ 2147483647 w 10141"/>
              <a:gd name="T1" fmla="*/ 2147483647 h 10000"/>
              <a:gd name="T2" fmla="*/ 2147483647 w 10141"/>
              <a:gd name="T3" fmla="*/ 2147483647 h 10000"/>
              <a:gd name="T4" fmla="*/ 2147483647 w 10141"/>
              <a:gd name="T5" fmla="*/ 2147483647 h 10000"/>
              <a:gd name="T6" fmla="*/ 2147483647 w 10141"/>
              <a:gd name="T7" fmla="*/ 2147483647 h 10000"/>
              <a:gd name="T8" fmla="*/ 2147483647 w 10141"/>
              <a:gd name="T9" fmla="*/ 2147483647 h 10000"/>
              <a:gd name="T10" fmla="*/ 2147483647 w 10141"/>
              <a:gd name="T11" fmla="*/ 2147483647 h 10000"/>
              <a:gd name="T12" fmla="*/ 2147483647 w 10141"/>
              <a:gd name="T13" fmla="*/ 2147483647 h 10000"/>
              <a:gd name="T14" fmla="*/ 2147483647 w 10141"/>
              <a:gd name="T15" fmla="*/ 2147483647 h 10000"/>
              <a:gd name="T16" fmla="*/ 2147483647 w 10141"/>
              <a:gd name="T17" fmla="*/ 2147483647 h 10000"/>
              <a:gd name="T18" fmla="*/ 2147483647 w 10141"/>
              <a:gd name="T19" fmla="*/ 2147483647 h 10000"/>
              <a:gd name="T20" fmla="*/ 2147483647 w 10141"/>
              <a:gd name="T21" fmla="*/ 2147483647 h 10000"/>
              <a:gd name="T22" fmla="*/ 2147483647 w 10141"/>
              <a:gd name="T23" fmla="*/ 2147483647 h 10000"/>
              <a:gd name="T24" fmla="*/ 2147483647 w 10141"/>
              <a:gd name="T25" fmla="*/ 2147483647 h 10000"/>
              <a:gd name="T26" fmla="*/ 2147483647 w 10141"/>
              <a:gd name="T27" fmla="*/ 0 h 10000"/>
              <a:gd name="T28" fmla="*/ 2147483647 w 10141"/>
              <a:gd name="T29" fmla="*/ 2147483647 h 10000"/>
              <a:gd name="T30" fmla="*/ 2147483647 w 10141"/>
              <a:gd name="T31" fmla="*/ 2147483647 h 10000"/>
              <a:gd name="T32" fmla="*/ 2147483647 w 10141"/>
              <a:gd name="T33" fmla="*/ 2147483647 h 10000"/>
              <a:gd name="T34" fmla="*/ 2147483647 w 10141"/>
              <a:gd name="T35" fmla="*/ 2147483647 h 10000"/>
              <a:gd name="T36" fmla="*/ 2147483647 w 10141"/>
              <a:gd name="T37" fmla="*/ 2147483647 h 10000"/>
              <a:gd name="T38" fmla="*/ 2147483647 w 10141"/>
              <a:gd name="T39" fmla="*/ 2147483647 h 10000"/>
              <a:gd name="T40" fmla="*/ 2147483647 w 10141"/>
              <a:gd name="T41" fmla="*/ 2147483647 h 10000"/>
              <a:gd name="T42" fmla="*/ 2147483647 w 10141"/>
              <a:gd name="T43" fmla="*/ 2147483647 h 10000"/>
              <a:gd name="T44" fmla="*/ 2147483647 w 10141"/>
              <a:gd name="T45" fmla="*/ 2147483647 h 10000"/>
              <a:gd name="T46" fmla="*/ 2147483647 w 10141"/>
              <a:gd name="T47" fmla="*/ 2147483647 h 10000"/>
              <a:gd name="T48" fmla="*/ 2147483647 w 10141"/>
              <a:gd name="T49" fmla="*/ 2147483647 h 10000"/>
              <a:gd name="T50" fmla="*/ 2147483647 w 10141"/>
              <a:gd name="T51" fmla="*/ 2147483647 h 10000"/>
              <a:gd name="T52" fmla="*/ 2147483647 w 10141"/>
              <a:gd name="T53" fmla="*/ 2147483647 h 10000"/>
              <a:gd name="T54" fmla="*/ 2147483647 w 10141"/>
              <a:gd name="T55" fmla="*/ 2147483647 h 10000"/>
              <a:gd name="T56" fmla="*/ 2147483647 w 10141"/>
              <a:gd name="T57" fmla="*/ 2147483647 h 10000"/>
              <a:gd name="T58" fmla="*/ 2147483647 w 10141"/>
              <a:gd name="T59" fmla="*/ 2147483647 h 10000"/>
              <a:gd name="T60" fmla="*/ 2147483647 w 10141"/>
              <a:gd name="T61" fmla="*/ 2147483647 h 100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0141" h="10000">
                <a:moveTo>
                  <a:pt x="6087" y="9512"/>
                </a:moveTo>
                <a:lnTo>
                  <a:pt x="6087" y="9024"/>
                </a:lnTo>
                <a:lnTo>
                  <a:pt x="8249" y="7561"/>
                </a:lnTo>
                <a:lnTo>
                  <a:pt x="9600" y="7561"/>
                </a:lnTo>
                <a:lnTo>
                  <a:pt x="10141" y="7805"/>
                </a:lnTo>
                <a:lnTo>
                  <a:pt x="10141" y="6098"/>
                </a:lnTo>
                <a:lnTo>
                  <a:pt x="10141" y="5122"/>
                </a:lnTo>
                <a:cubicBezTo>
                  <a:pt x="10141" y="5122"/>
                  <a:pt x="8790" y="4878"/>
                  <a:pt x="8519" y="4878"/>
                </a:cubicBezTo>
                <a:lnTo>
                  <a:pt x="7979" y="4146"/>
                </a:lnTo>
                <a:lnTo>
                  <a:pt x="7979" y="3171"/>
                </a:lnTo>
                <a:lnTo>
                  <a:pt x="6087" y="2439"/>
                </a:lnTo>
                <a:lnTo>
                  <a:pt x="4465" y="1707"/>
                </a:lnTo>
                <a:lnTo>
                  <a:pt x="4195" y="244"/>
                </a:lnTo>
                <a:lnTo>
                  <a:pt x="2573" y="0"/>
                </a:lnTo>
                <a:lnTo>
                  <a:pt x="1492" y="732"/>
                </a:lnTo>
                <a:lnTo>
                  <a:pt x="411" y="976"/>
                </a:lnTo>
                <a:cubicBezTo>
                  <a:pt x="591" y="1220"/>
                  <a:pt x="924" y="1260"/>
                  <a:pt x="952" y="1707"/>
                </a:cubicBezTo>
                <a:cubicBezTo>
                  <a:pt x="980" y="2154"/>
                  <a:pt x="691" y="3085"/>
                  <a:pt x="578" y="3659"/>
                </a:cubicBezTo>
                <a:cubicBezTo>
                  <a:pt x="465" y="4234"/>
                  <a:pt x="368" y="4765"/>
                  <a:pt x="272" y="5154"/>
                </a:cubicBezTo>
                <a:cubicBezTo>
                  <a:pt x="176" y="5543"/>
                  <a:pt x="-27" y="5787"/>
                  <a:pt x="2" y="5992"/>
                </a:cubicBezTo>
                <a:cubicBezTo>
                  <a:pt x="31" y="6197"/>
                  <a:pt x="243" y="6244"/>
                  <a:pt x="446" y="6383"/>
                </a:cubicBezTo>
                <a:cubicBezTo>
                  <a:pt x="649" y="6522"/>
                  <a:pt x="1138" y="6592"/>
                  <a:pt x="1222" y="6829"/>
                </a:cubicBezTo>
                <a:cubicBezTo>
                  <a:pt x="1306" y="7066"/>
                  <a:pt x="1042" y="7480"/>
                  <a:pt x="952" y="7805"/>
                </a:cubicBezTo>
                <a:lnTo>
                  <a:pt x="2033" y="9512"/>
                </a:lnTo>
                <a:lnTo>
                  <a:pt x="2303" y="10000"/>
                </a:lnTo>
                <a:lnTo>
                  <a:pt x="2844" y="9756"/>
                </a:lnTo>
                <a:lnTo>
                  <a:pt x="3384" y="9756"/>
                </a:lnTo>
                <a:lnTo>
                  <a:pt x="4736" y="10000"/>
                </a:lnTo>
                <a:lnTo>
                  <a:pt x="5006" y="9756"/>
                </a:lnTo>
                <a:lnTo>
                  <a:pt x="6087" y="9512"/>
                </a:lnTo>
              </a:path>
            </a:pathLst>
          </a:custGeom>
          <a:solidFill>
            <a:schemeClr val="bg1">
              <a:lumMod val="95000"/>
            </a:schemeClr>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251" name="Freeform 197">
            <a:extLst>
              <a:ext uri="{FF2B5EF4-FFF2-40B4-BE49-F238E27FC236}">
                <a16:creationId xmlns:a16="http://schemas.microsoft.com/office/drawing/2014/main" id="{910E9582-5B40-442D-91DE-A9239D3B5983}"/>
              </a:ext>
            </a:extLst>
          </p:cNvPr>
          <p:cNvSpPr>
            <a:spLocks/>
          </p:cNvSpPr>
          <p:nvPr/>
        </p:nvSpPr>
        <p:spPr bwMode="auto">
          <a:xfrm>
            <a:off x="2360739" y="4170202"/>
            <a:ext cx="161507" cy="115550"/>
          </a:xfrm>
          <a:custGeom>
            <a:avLst/>
            <a:gdLst>
              <a:gd name="T0" fmla="*/ 0 w 10000"/>
              <a:gd name="T1" fmla="*/ 2069270529 h 10000"/>
              <a:gd name="T2" fmla="*/ 0 w 10000"/>
              <a:gd name="T3" fmla="*/ 2069270529 h 10000"/>
              <a:gd name="T4" fmla="*/ 2147483647 w 10000"/>
              <a:gd name="T5" fmla="*/ 2147483647 h 10000"/>
              <a:gd name="T6" fmla="*/ 2147483647 w 10000"/>
              <a:gd name="T7" fmla="*/ 2147483647 h 10000"/>
              <a:gd name="T8" fmla="*/ 2147483647 w 10000"/>
              <a:gd name="T9" fmla="*/ 2147483647 h 10000"/>
              <a:gd name="T10" fmla="*/ 2147483647 w 10000"/>
              <a:gd name="T11" fmla="*/ 2147483647 h 10000"/>
              <a:gd name="T12" fmla="*/ 2147483647 w 10000"/>
              <a:gd name="T13" fmla="*/ 2147483647 h 10000"/>
              <a:gd name="T14" fmla="*/ 2147483647 w 10000"/>
              <a:gd name="T15" fmla="*/ 2147483647 h 10000"/>
              <a:gd name="T16" fmla="*/ 2147483647 w 10000"/>
              <a:gd name="T17" fmla="*/ 2147483647 h 10000"/>
              <a:gd name="T18" fmla="*/ 2147483647 w 10000"/>
              <a:gd name="T19" fmla="*/ 2069270529 h 10000"/>
              <a:gd name="T20" fmla="*/ 2147483647 w 10000"/>
              <a:gd name="T21" fmla="*/ 591159340 h 10000"/>
              <a:gd name="T22" fmla="*/ 2147483647 w 10000"/>
              <a:gd name="T23" fmla="*/ 0 h 1000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000" h="10000">
                <a:moveTo>
                  <a:pt x="0" y="3889"/>
                </a:moveTo>
                <a:lnTo>
                  <a:pt x="0" y="3889"/>
                </a:lnTo>
                <a:lnTo>
                  <a:pt x="2000" y="5556"/>
                </a:lnTo>
                <a:lnTo>
                  <a:pt x="3200" y="7222"/>
                </a:lnTo>
                <a:lnTo>
                  <a:pt x="4800" y="7222"/>
                </a:lnTo>
                <a:lnTo>
                  <a:pt x="5600" y="8889"/>
                </a:lnTo>
                <a:lnTo>
                  <a:pt x="5268" y="8163"/>
                </a:lnTo>
                <a:lnTo>
                  <a:pt x="5600" y="8889"/>
                </a:lnTo>
                <a:lnTo>
                  <a:pt x="6400" y="10000"/>
                </a:lnTo>
                <a:lnTo>
                  <a:pt x="7200" y="3889"/>
                </a:lnTo>
                <a:cubicBezTo>
                  <a:pt x="7067" y="2963"/>
                  <a:pt x="6933" y="2037"/>
                  <a:pt x="6800" y="1111"/>
                </a:cubicBezTo>
                <a:lnTo>
                  <a:pt x="10000" y="0"/>
                </a:lnTo>
              </a:path>
            </a:pathLst>
          </a:custGeom>
          <a:solidFill>
            <a:schemeClr val="bg1">
              <a:lumMod val="95000"/>
            </a:schemeClr>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252" name="Freeform 198">
            <a:extLst>
              <a:ext uri="{FF2B5EF4-FFF2-40B4-BE49-F238E27FC236}">
                <a16:creationId xmlns:a16="http://schemas.microsoft.com/office/drawing/2014/main" id="{5D67761C-EF02-4EA3-BC4F-1C978E58763C}"/>
              </a:ext>
            </a:extLst>
          </p:cNvPr>
          <p:cNvSpPr>
            <a:spLocks/>
          </p:cNvSpPr>
          <p:nvPr/>
        </p:nvSpPr>
        <p:spPr bwMode="auto">
          <a:xfrm>
            <a:off x="2627291" y="4032331"/>
            <a:ext cx="97167" cy="148376"/>
          </a:xfrm>
          <a:custGeom>
            <a:avLst/>
            <a:gdLst>
              <a:gd name="T0" fmla="*/ 2147483647 w 90"/>
              <a:gd name="T1" fmla="*/ 2147483647 h 138"/>
              <a:gd name="T2" fmla="*/ 2147483647 w 90"/>
              <a:gd name="T3" fmla="*/ 2147483647 h 138"/>
              <a:gd name="T4" fmla="*/ 2147483647 w 90"/>
              <a:gd name="T5" fmla="*/ 2147483647 h 138"/>
              <a:gd name="T6" fmla="*/ 2147483647 w 90"/>
              <a:gd name="T7" fmla="*/ 2147483647 h 138"/>
              <a:gd name="T8" fmla="*/ 2147483647 w 90"/>
              <a:gd name="T9" fmla="*/ 2147483647 h 138"/>
              <a:gd name="T10" fmla="*/ 2147483647 w 90"/>
              <a:gd name="T11" fmla="*/ 2147483647 h 138"/>
              <a:gd name="T12" fmla="*/ 2147483647 w 90"/>
              <a:gd name="T13" fmla="*/ 2147483647 h 138"/>
              <a:gd name="T14" fmla="*/ 2147483647 w 90"/>
              <a:gd name="T15" fmla="*/ 0 h 138"/>
              <a:gd name="T16" fmla="*/ 2147483647 w 90"/>
              <a:gd name="T17" fmla="*/ 2147483647 h 138"/>
              <a:gd name="T18" fmla="*/ 0 w 90"/>
              <a:gd name="T19" fmla="*/ 2147483647 h 138"/>
              <a:gd name="T20" fmla="*/ 2147483647 w 90"/>
              <a:gd name="T21" fmla="*/ 2147483647 h 138"/>
              <a:gd name="T22" fmla="*/ 2147483647 w 90"/>
              <a:gd name="T23" fmla="*/ 2147483647 h 138"/>
              <a:gd name="T24" fmla="*/ 2147483647 w 90"/>
              <a:gd name="T25" fmla="*/ 2147483647 h 138"/>
              <a:gd name="T26" fmla="*/ 2147483647 w 90"/>
              <a:gd name="T27" fmla="*/ 2147483647 h 138"/>
              <a:gd name="T28" fmla="*/ 2147483647 w 90"/>
              <a:gd name="T29" fmla="*/ 2147483647 h 138"/>
              <a:gd name="T30" fmla="*/ 2147483647 w 90"/>
              <a:gd name="T31" fmla="*/ 2147483647 h 138"/>
              <a:gd name="T32" fmla="*/ 2147483647 w 90"/>
              <a:gd name="T33" fmla="*/ 2147483647 h 138"/>
              <a:gd name="T34" fmla="*/ 2147483647 w 90"/>
              <a:gd name="T35" fmla="*/ 2147483647 h 13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90" h="138">
                <a:moveTo>
                  <a:pt x="90" y="126"/>
                </a:moveTo>
                <a:lnTo>
                  <a:pt x="78" y="102"/>
                </a:lnTo>
                <a:lnTo>
                  <a:pt x="66" y="78"/>
                </a:lnTo>
                <a:lnTo>
                  <a:pt x="84" y="60"/>
                </a:lnTo>
                <a:lnTo>
                  <a:pt x="90" y="42"/>
                </a:lnTo>
                <a:lnTo>
                  <a:pt x="66" y="36"/>
                </a:lnTo>
                <a:lnTo>
                  <a:pt x="60" y="18"/>
                </a:lnTo>
                <a:lnTo>
                  <a:pt x="36" y="0"/>
                </a:lnTo>
                <a:lnTo>
                  <a:pt x="12" y="24"/>
                </a:lnTo>
                <a:lnTo>
                  <a:pt x="0" y="42"/>
                </a:lnTo>
                <a:lnTo>
                  <a:pt x="6" y="60"/>
                </a:lnTo>
                <a:lnTo>
                  <a:pt x="18" y="66"/>
                </a:lnTo>
                <a:lnTo>
                  <a:pt x="30" y="84"/>
                </a:lnTo>
                <a:lnTo>
                  <a:pt x="24" y="120"/>
                </a:lnTo>
                <a:lnTo>
                  <a:pt x="42" y="138"/>
                </a:lnTo>
                <a:lnTo>
                  <a:pt x="60" y="132"/>
                </a:lnTo>
                <a:lnTo>
                  <a:pt x="90" y="126"/>
                </a:lnTo>
              </a:path>
            </a:pathLst>
          </a:custGeom>
          <a:solidFill>
            <a:schemeClr val="bg1">
              <a:lumMod val="95000"/>
            </a:schemeClr>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253" name="Freeform 199">
            <a:extLst>
              <a:ext uri="{FF2B5EF4-FFF2-40B4-BE49-F238E27FC236}">
                <a16:creationId xmlns:a16="http://schemas.microsoft.com/office/drawing/2014/main" id="{2AE7E612-DFCD-40A5-8BDB-5E20D488A5FA}"/>
              </a:ext>
            </a:extLst>
          </p:cNvPr>
          <p:cNvSpPr>
            <a:spLocks/>
          </p:cNvSpPr>
          <p:nvPr/>
        </p:nvSpPr>
        <p:spPr bwMode="auto">
          <a:xfrm>
            <a:off x="2778294" y="4084853"/>
            <a:ext cx="63027" cy="77470"/>
          </a:xfrm>
          <a:custGeom>
            <a:avLst/>
            <a:gdLst>
              <a:gd name="T0" fmla="*/ 2147483647 w 60"/>
              <a:gd name="T1" fmla="*/ 2147483647 h 72"/>
              <a:gd name="T2" fmla="*/ 2147483647 w 60"/>
              <a:gd name="T3" fmla="*/ 2147483647 h 72"/>
              <a:gd name="T4" fmla="*/ 2147483647 w 60"/>
              <a:gd name="T5" fmla="*/ 2147483647 h 72"/>
              <a:gd name="T6" fmla="*/ 2147483647 w 60"/>
              <a:gd name="T7" fmla="*/ 2147483647 h 72"/>
              <a:gd name="T8" fmla="*/ 2147483647 w 60"/>
              <a:gd name="T9" fmla="*/ 2147483647 h 72"/>
              <a:gd name="T10" fmla="*/ 2147483647 w 60"/>
              <a:gd name="T11" fmla="*/ 0 h 72"/>
              <a:gd name="T12" fmla="*/ 2147483647 w 60"/>
              <a:gd name="T13" fmla="*/ 0 h 72"/>
              <a:gd name="T14" fmla="*/ 0 w 60"/>
              <a:gd name="T15" fmla="*/ 2147483647 h 72"/>
              <a:gd name="T16" fmla="*/ 2147483647 w 60"/>
              <a:gd name="T17" fmla="*/ 2147483647 h 7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0" h="72">
                <a:moveTo>
                  <a:pt x="6" y="42"/>
                </a:moveTo>
                <a:lnTo>
                  <a:pt x="6" y="66"/>
                </a:lnTo>
                <a:lnTo>
                  <a:pt x="12" y="72"/>
                </a:lnTo>
                <a:lnTo>
                  <a:pt x="36" y="60"/>
                </a:lnTo>
                <a:lnTo>
                  <a:pt x="60" y="24"/>
                </a:lnTo>
                <a:lnTo>
                  <a:pt x="18" y="0"/>
                </a:lnTo>
                <a:lnTo>
                  <a:pt x="6" y="0"/>
                </a:lnTo>
                <a:lnTo>
                  <a:pt x="0" y="18"/>
                </a:lnTo>
                <a:lnTo>
                  <a:pt x="6" y="42"/>
                </a:lnTo>
                <a:close/>
              </a:path>
            </a:pathLst>
          </a:custGeom>
          <a:solidFill>
            <a:schemeClr val="bg1">
              <a:lumMod val="95000"/>
            </a:schemeClr>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254" name="Freeform 200">
            <a:extLst>
              <a:ext uri="{FF2B5EF4-FFF2-40B4-BE49-F238E27FC236}">
                <a16:creationId xmlns:a16="http://schemas.microsoft.com/office/drawing/2014/main" id="{700D4F1D-A9B1-4AEE-AEA3-621EBE27EA26}"/>
              </a:ext>
            </a:extLst>
          </p:cNvPr>
          <p:cNvSpPr>
            <a:spLocks/>
          </p:cNvSpPr>
          <p:nvPr/>
        </p:nvSpPr>
        <p:spPr bwMode="auto">
          <a:xfrm>
            <a:off x="2700823" y="4082227"/>
            <a:ext cx="80097" cy="90601"/>
          </a:xfrm>
          <a:custGeom>
            <a:avLst/>
            <a:gdLst>
              <a:gd name="T0" fmla="*/ 2147483647 w 72"/>
              <a:gd name="T1" fmla="*/ 2147483647 h 84"/>
              <a:gd name="T2" fmla="*/ 2147483647 w 72"/>
              <a:gd name="T3" fmla="*/ 2147483647 h 84"/>
              <a:gd name="T4" fmla="*/ 2147483647 w 72"/>
              <a:gd name="T5" fmla="*/ 2147483647 h 84"/>
              <a:gd name="T6" fmla="*/ 2147483647 w 72"/>
              <a:gd name="T7" fmla="*/ 2147483647 h 84"/>
              <a:gd name="T8" fmla="*/ 2147483647 w 72"/>
              <a:gd name="T9" fmla="*/ 2147483647 h 84"/>
              <a:gd name="T10" fmla="*/ 2147483647 w 72"/>
              <a:gd name="T11" fmla="*/ 0 h 84"/>
              <a:gd name="T12" fmla="*/ 2147483647 w 72"/>
              <a:gd name="T13" fmla="*/ 2147483647 h 84"/>
              <a:gd name="T14" fmla="*/ 0 w 72"/>
              <a:gd name="T15" fmla="*/ 2147483647 h 84"/>
              <a:gd name="T16" fmla="*/ 2147483647 w 72"/>
              <a:gd name="T17" fmla="*/ 2147483647 h 84"/>
              <a:gd name="T18" fmla="*/ 2147483647 w 72"/>
              <a:gd name="T19" fmla="*/ 2147483647 h 84"/>
              <a:gd name="T20" fmla="*/ 2147483647 w 72"/>
              <a:gd name="T21" fmla="*/ 2147483647 h 84"/>
              <a:gd name="T22" fmla="*/ 2147483647 w 72"/>
              <a:gd name="T23" fmla="*/ 2147483647 h 84"/>
              <a:gd name="T24" fmla="*/ 2147483647 w 72"/>
              <a:gd name="T25" fmla="*/ 2147483647 h 84"/>
              <a:gd name="T26" fmla="*/ 2147483647 w 72"/>
              <a:gd name="T27" fmla="*/ 2147483647 h 8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2" h="84">
                <a:moveTo>
                  <a:pt x="72" y="78"/>
                </a:moveTo>
                <a:lnTo>
                  <a:pt x="72" y="54"/>
                </a:lnTo>
                <a:lnTo>
                  <a:pt x="66" y="30"/>
                </a:lnTo>
                <a:lnTo>
                  <a:pt x="72" y="12"/>
                </a:lnTo>
                <a:lnTo>
                  <a:pt x="24" y="6"/>
                </a:lnTo>
                <a:lnTo>
                  <a:pt x="24" y="0"/>
                </a:lnTo>
                <a:lnTo>
                  <a:pt x="18" y="18"/>
                </a:lnTo>
                <a:lnTo>
                  <a:pt x="0" y="36"/>
                </a:lnTo>
                <a:lnTo>
                  <a:pt x="12" y="60"/>
                </a:lnTo>
                <a:lnTo>
                  <a:pt x="24" y="84"/>
                </a:lnTo>
                <a:lnTo>
                  <a:pt x="30" y="84"/>
                </a:lnTo>
                <a:lnTo>
                  <a:pt x="42" y="78"/>
                </a:lnTo>
                <a:lnTo>
                  <a:pt x="72" y="78"/>
                </a:lnTo>
              </a:path>
            </a:pathLst>
          </a:custGeom>
          <a:solidFill>
            <a:schemeClr val="bg1">
              <a:lumMod val="95000"/>
            </a:schemeClr>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255" name="Freeform 201">
            <a:extLst>
              <a:ext uri="{FF2B5EF4-FFF2-40B4-BE49-F238E27FC236}">
                <a16:creationId xmlns:a16="http://schemas.microsoft.com/office/drawing/2014/main" id="{61FD5E78-76C0-4CBD-A1BC-0CEC3F42C7FB}"/>
              </a:ext>
            </a:extLst>
          </p:cNvPr>
          <p:cNvSpPr>
            <a:spLocks/>
          </p:cNvSpPr>
          <p:nvPr/>
        </p:nvSpPr>
        <p:spPr bwMode="auto">
          <a:xfrm>
            <a:off x="2400131" y="3962738"/>
            <a:ext cx="275744" cy="232413"/>
          </a:xfrm>
          <a:custGeom>
            <a:avLst/>
            <a:gdLst>
              <a:gd name="T0" fmla="*/ 2147483647 w 43"/>
              <a:gd name="T1" fmla="*/ 2147483647 h 36"/>
              <a:gd name="T2" fmla="*/ 2147483647 w 43"/>
              <a:gd name="T3" fmla="*/ 2147483647 h 36"/>
              <a:gd name="T4" fmla="*/ 2147483647 w 43"/>
              <a:gd name="T5" fmla="*/ 2147483647 h 36"/>
              <a:gd name="T6" fmla="*/ 2147483647 w 43"/>
              <a:gd name="T7" fmla="*/ 2147483647 h 36"/>
              <a:gd name="T8" fmla="*/ 2147483647 w 43"/>
              <a:gd name="T9" fmla="*/ 2147483647 h 36"/>
              <a:gd name="T10" fmla="*/ 2147483647 w 43"/>
              <a:gd name="T11" fmla="*/ 2147483647 h 36"/>
              <a:gd name="T12" fmla="*/ 2147483647 w 43"/>
              <a:gd name="T13" fmla="*/ 2147483647 h 36"/>
              <a:gd name="T14" fmla="*/ 2147483647 w 43"/>
              <a:gd name="T15" fmla="*/ 2147483647 h 36"/>
              <a:gd name="T16" fmla="*/ 2147483647 w 43"/>
              <a:gd name="T17" fmla="*/ 2147483647 h 36"/>
              <a:gd name="T18" fmla="*/ 2147483647 w 43"/>
              <a:gd name="T19" fmla="*/ 2147483647 h 36"/>
              <a:gd name="T20" fmla="*/ 2147483647 w 43"/>
              <a:gd name="T21" fmla="*/ 2147483647 h 36"/>
              <a:gd name="T22" fmla="*/ 2147483647 w 43"/>
              <a:gd name="T23" fmla="*/ 2147483647 h 36"/>
              <a:gd name="T24" fmla="*/ 2147483647 w 43"/>
              <a:gd name="T25" fmla="*/ 2147483647 h 36"/>
              <a:gd name="T26" fmla="*/ 2147483647 w 43"/>
              <a:gd name="T27" fmla="*/ 0 h 36"/>
              <a:gd name="T28" fmla="*/ 2147483647 w 43"/>
              <a:gd name="T29" fmla="*/ 2147483647 h 36"/>
              <a:gd name="T30" fmla="*/ 0 w 43"/>
              <a:gd name="T31" fmla="*/ 2147483647 h 36"/>
              <a:gd name="T32" fmla="*/ 2147483647 w 43"/>
              <a:gd name="T33" fmla="*/ 2147483647 h 36"/>
              <a:gd name="T34" fmla="*/ 2147483647 w 43"/>
              <a:gd name="T35" fmla="*/ 2147483647 h 36"/>
              <a:gd name="T36" fmla="*/ 2147483647 w 43"/>
              <a:gd name="T37" fmla="*/ 2147483647 h 36"/>
              <a:gd name="T38" fmla="*/ 2147483647 w 43"/>
              <a:gd name="T39" fmla="*/ 2147483647 h 36"/>
              <a:gd name="T40" fmla="*/ 2147483647 w 43"/>
              <a:gd name="T41" fmla="*/ 2147483647 h 36"/>
              <a:gd name="T42" fmla="*/ 2147483647 w 43"/>
              <a:gd name="T43" fmla="*/ 2147483647 h 36"/>
              <a:gd name="T44" fmla="*/ 2147483647 w 43"/>
              <a:gd name="T45" fmla="*/ 2147483647 h 36"/>
              <a:gd name="T46" fmla="*/ 2147483647 w 43"/>
              <a:gd name="T47" fmla="*/ 2147483647 h 36"/>
              <a:gd name="T48" fmla="*/ 2147483647 w 43"/>
              <a:gd name="T49" fmla="*/ 2147483647 h 36"/>
              <a:gd name="T50" fmla="*/ 2147483647 w 43"/>
              <a:gd name="T51" fmla="*/ 2147483647 h 36"/>
              <a:gd name="T52" fmla="*/ 2147483647 w 43"/>
              <a:gd name="T53" fmla="*/ 2147483647 h 36"/>
              <a:gd name="T54" fmla="*/ 2147483647 w 43"/>
              <a:gd name="T55" fmla="*/ 2147483647 h 36"/>
              <a:gd name="T56" fmla="*/ 2147483647 w 43"/>
              <a:gd name="T57" fmla="*/ 2147483647 h 36"/>
              <a:gd name="T58" fmla="*/ 2147483647 w 43"/>
              <a:gd name="T59" fmla="*/ 2147483647 h 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3" h="36">
                <a:moveTo>
                  <a:pt x="38" y="21"/>
                </a:moveTo>
                <a:cubicBezTo>
                  <a:pt x="37" y="18"/>
                  <a:pt x="37" y="18"/>
                  <a:pt x="37" y="18"/>
                </a:cubicBezTo>
                <a:cubicBezTo>
                  <a:pt x="39" y="15"/>
                  <a:pt x="39" y="15"/>
                  <a:pt x="39" y="15"/>
                </a:cubicBezTo>
                <a:cubicBezTo>
                  <a:pt x="43" y="11"/>
                  <a:pt x="43" y="11"/>
                  <a:pt x="43" y="11"/>
                </a:cubicBezTo>
                <a:cubicBezTo>
                  <a:pt x="42" y="11"/>
                  <a:pt x="42" y="11"/>
                  <a:pt x="42" y="11"/>
                </a:cubicBezTo>
                <a:cubicBezTo>
                  <a:pt x="39" y="10"/>
                  <a:pt x="39" y="10"/>
                  <a:pt x="39" y="10"/>
                </a:cubicBezTo>
                <a:cubicBezTo>
                  <a:pt x="38" y="8"/>
                  <a:pt x="38" y="8"/>
                  <a:pt x="38" y="8"/>
                </a:cubicBezTo>
                <a:cubicBezTo>
                  <a:pt x="32" y="5"/>
                  <a:pt x="32" y="5"/>
                  <a:pt x="32" y="5"/>
                </a:cubicBezTo>
                <a:cubicBezTo>
                  <a:pt x="22" y="6"/>
                  <a:pt x="22" y="6"/>
                  <a:pt x="22" y="6"/>
                </a:cubicBezTo>
                <a:cubicBezTo>
                  <a:pt x="17" y="5"/>
                  <a:pt x="17" y="5"/>
                  <a:pt x="17" y="5"/>
                </a:cubicBezTo>
                <a:cubicBezTo>
                  <a:pt x="16" y="3"/>
                  <a:pt x="16" y="3"/>
                  <a:pt x="16" y="3"/>
                </a:cubicBezTo>
                <a:cubicBezTo>
                  <a:pt x="11" y="2"/>
                  <a:pt x="11" y="2"/>
                  <a:pt x="11" y="2"/>
                </a:cubicBezTo>
                <a:cubicBezTo>
                  <a:pt x="11" y="2"/>
                  <a:pt x="7" y="3"/>
                  <a:pt x="6" y="3"/>
                </a:cubicBezTo>
                <a:cubicBezTo>
                  <a:pt x="5" y="3"/>
                  <a:pt x="5" y="1"/>
                  <a:pt x="5" y="0"/>
                </a:cubicBezTo>
                <a:cubicBezTo>
                  <a:pt x="1" y="2"/>
                  <a:pt x="1" y="2"/>
                  <a:pt x="1" y="2"/>
                </a:cubicBezTo>
                <a:cubicBezTo>
                  <a:pt x="0" y="10"/>
                  <a:pt x="0" y="10"/>
                  <a:pt x="0" y="10"/>
                </a:cubicBezTo>
                <a:cubicBezTo>
                  <a:pt x="2" y="15"/>
                  <a:pt x="2" y="15"/>
                  <a:pt x="2" y="15"/>
                </a:cubicBezTo>
                <a:cubicBezTo>
                  <a:pt x="12" y="19"/>
                  <a:pt x="12" y="19"/>
                  <a:pt x="12" y="19"/>
                </a:cubicBezTo>
                <a:cubicBezTo>
                  <a:pt x="17" y="20"/>
                  <a:pt x="17" y="20"/>
                  <a:pt x="17" y="20"/>
                </a:cubicBezTo>
                <a:cubicBezTo>
                  <a:pt x="16" y="22"/>
                  <a:pt x="16" y="22"/>
                  <a:pt x="16" y="22"/>
                </a:cubicBezTo>
                <a:cubicBezTo>
                  <a:pt x="18" y="26"/>
                  <a:pt x="18" y="26"/>
                  <a:pt x="18" y="26"/>
                </a:cubicBezTo>
                <a:cubicBezTo>
                  <a:pt x="18" y="33"/>
                  <a:pt x="18" y="33"/>
                  <a:pt x="18" y="33"/>
                </a:cubicBezTo>
                <a:cubicBezTo>
                  <a:pt x="18" y="33"/>
                  <a:pt x="18" y="33"/>
                  <a:pt x="18" y="33"/>
                </a:cubicBezTo>
                <a:cubicBezTo>
                  <a:pt x="21" y="36"/>
                  <a:pt x="21" y="36"/>
                  <a:pt x="21" y="36"/>
                </a:cubicBezTo>
                <a:cubicBezTo>
                  <a:pt x="30" y="33"/>
                  <a:pt x="30" y="33"/>
                  <a:pt x="30" y="33"/>
                </a:cubicBezTo>
                <a:cubicBezTo>
                  <a:pt x="29" y="30"/>
                  <a:pt x="29" y="30"/>
                  <a:pt x="29" y="30"/>
                </a:cubicBezTo>
                <a:cubicBezTo>
                  <a:pt x="26" y="25"/>
                  <a:pt x="26" y="25"/>
                  <a:pt x="26" y="25"/>
                </a:cubicBezTo>
                <a:cubicBezTo>
                  <a:pt x="34" y="25"/>
                  <a:pt x="34" y="25"/>
                  <a:pt x="34" y="25"/>
                </a:cubicBezTo>
                <a:cubicBezTo>
                  <a:pt x="39" y="23"/>
                  <a:pt x="39" y="23"/>
                  <a:pt x="39" y="23"/>
                </a:cubicBezTo>
                <a:cubicBezTo>
                  <a:pt x="38" y="21"/>
                  <a:pt x="38" y="21"/>
                  <a:pt x="38" y="21"/>
                </a:cubicBezTo>
              </a:path>
            </a:pathLst>
          </a:custGeom>
          <a:solidFill>
            <a:schemeClr val="bg1">
              <a:lumMod val="95000"/>
            </a:schemeClr>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256" name="Freeform 202">
            <a:extLst>
              <a:ext uri="{FF2B5EF4-FFF2-40B4-BE49-F238E27FC236}">
                <a16:creationId xmlns:a16="http://schemas.microsoft.com/office/drawing/2014/main" id="{1B9CB8CE-2FB1-4846-AB47-36510FB5531C}"/>
              </a:ext>
            </a:extLst>
          </p:cNvPr>
          <p:cNvSpPr>
            <a:spLocks/>
          </p:cNvSpPr>
          <p:nvPr/>
        </p:nvSpPr>
        <p:spPr bwMode="auto">
          <a:xfrm>
            <a:off x="2243876" y="4168890"/>
            <a:ext cx="111611" cy="123428"/>
          </a:xfrm>
          <a:custGeom>
            <a:avLst/>
            <a:gdLst>
              <a:gd name="T0" fmla="*/ 2147483647 w 102"/>
              <a:gd name="T1" fmla="*/ 2147483647 h 114"/>
              <a:gd name="T2" fmla="*/ 2147483647 w 102"/>
              <a:gd name="T3" fmla="*/ 2147483647 h 114"/>
              <a:gd name="T4" fmla="*/ 2147483647 w 102"/>
              <a:gd name="T5" fmla="*/ 2147483647 h 114"/>
              <a:gd name="T6" fmla="*/ 2147483647 w 102"/>
              <a:gd name="T7" fmla="*/ 2147483647 h 114"/>
              <a:gd name="T8" fmla="*/ 2147483647 w 102"/>
              <a:gd name="T9" fmla="*/ 2147483647 h 114"/>
              <a:gd name="T10" fmla="*/ 2147483647 w 102"/>
              <a:gd name="T11" fmla="*/ 2147483647 h 114"/>
              <a:gd name="T12" fmla="*/ 2147483647 w 102"/>
              <a:gd name="T13" fmla="*/ 0 h 114"/>
              <a:gd name="T14" fmla="*/ 2147483647 w 102"/>
              <a:gd name="T15" fmla="*/ 2147483647 h 114"/>
              <a:gd name="T16" fmla="*/ 0 w 102"/>
              <a:gd name="T17" fmla="*/ 2147483647 h 114"/>
              <a:gd name="T18" fmla="*/ 2147483647 w 102"/>
              <a:gd name="T19" fmla="*/ 2147483647 h 114"/>
              <a:gd name="T20" fmla="*/ 0 w 102"/>
              <a:gd name="T21" fmla="*/ 2147483647 h 114"/>
              <a:gd name="T22" fmla="*/ 2147483647 w 102"/>
              <a:gd name="T23" fmla="*/ 2147483647 h 114"/>
              <a:gd name="T24" fmla="*/ 2147483647 w 102"/>
              <a:gd name="T25" fmla="*/ 2147483647 h 11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2" h="114">
                <a:moveTo>
                  <a:pt x="24" y="114"/>
                </a:moveTo>
                <a:lnTo>
                  <a:pt x="48" y="90"/>
                </a:lnTo>
                <a:lnTo>
                  <a:pt x="66" y="84"/>
                </a:lnTo>
                <a:lnTo>
                  <a:pt x="90" y="60"/>
                </a:lnTo>
                <a:lnTo>
                  <a:pt x="102" y="36"/>
                </a:lnTo>
                <a:lnTo>
                  <a:pt x="78" y="18"/>
                </a:lnTo>
                <a:lnTo>
                  <a:pt x="30" y="0"/>
                </a:lnTo>
                <a:lnTo>
                  <a:pt x="24" y="12"/>
                </a:lnTo>
                <a:lnTo>
                  <a:pt x="0" y="66"/>
                </a:lnTo>
                <a:lnTo>
                  <a:pt x="12" y="90"/>
                </a:lnTo>
                <a:lnTo>
                  <a:pt x="0" y="96"/>
                </a:lnTo>
                <a:lnTo>
                  <a:pt x="6" y="108"/>
                </a:lnTo>
                <a:lnTo>
                  <a:pt x="24" y="114"/>
                </a:lnTo>
                <a:close/>
              </a:path>
            </a:pathLst>
          </a:custGeom>
          <a:solidFill>
            <a:schemeClr val="bg1">
              <a:lumMod val="95000"/>
            </a:schemeClr>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257" name="Freeform 203">
            <a:extLst>
              <a:ext uri="{FF2B5EF4-FFF2-40B4-BE49-F238E27FC236}">
                <a16:creationId xmlns:a16="http://schemas.microsoft.com/office/drawing/2014/main" id="{1629BFE5-BB79-4DEA-83D6-4732F972AA52}"/>
              </a:ext>
            </a:extLst>
          </p:cNvPr>
          <p:cNvSpPr>
            <a:spLocks/>
          </p:cNvSpPr>
          <p:nvPr/>
        </p:nvSpPr>
        <p:spPr bwMode="auto">
          <a:xfrm>
            <a:off x="4201656" y="2795424"/>
            <a:ext cx="40705" cy="80097"/>
          </a:xfrm>
          <a:custGeom>
            <a:avLst/>
            <a:gdLst>
              <a:gd name="T0" fmla="*/ 1 w 429209"/>
              <a:gd name="T1" fmla="*/ 16 h 839755"/>
              <a:gd name="T2" fmla="*/ 1 w 429209"/>
              <a:gd name="T3" fmla="*/ 11 h 839755"/>
              <a:gd name="T4" fmla="*/ 0 w 429209"/>
              <a:gd name="T5" fmla="*/ 11 h 839755"/>
              <a:gd name="T6" fmla="*/ 2 w 429209"/>
              <a:gd name="T7" fmla="*/ 3 h 839755"/>
              <a:gd name="T8" fmla="*/ 5 w 429209"/>
              <a:gd name="T9" fmla="*/ 3 h 839755"/>
              <a:gd name="T10" fmla="*/ 8 w 429209"/>
              <a:gd name="T11" fmla="*/ 0 h 839755"/>
              <a:gd name="T12" fmla="*/ 8 w 429209"/>
              <a:gd name="T13" fmla="*/ 5 h 839755"/>
              <a:gd name="T14" fmla="*/ 8 w 429209"/>
              <a:gd name="T15" fmla="*/ 8 h 839755"/>
              <a:gd name="T16" fmla="*/ 4 w 429209"/>
              <a:gd name="T17" fmla="*/ 13 h 839755"/>
              <a:gd name="T18" fmla="*/ 4 w 429209"/>
              <a:gd name="T19" fmla="*/ 17 h 839755"/>
              <a:gd name="T20" fmla="*/ 2 w 429209"/>
              <a:gd name="T21" fmla="*/ 16 h 839755"/>
              <a:gd name="T22" fmla="*/ 1 w 429209"/>
              <a:gd name="T23" fmla="*/ 16 h 83975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29209" h="839755">
                <a:moveTo>
                  <a:pt x="53214" y="797282"/>
                </a:moveTo>
                <a:cubicBezTo>
                  <a:pt x="54137" y="718133"/>
                  <a:pt x="55061" y="638985"/>
                  <a:pt x="55984" y="559836"/>
                </a:cubicBezTo>
                <a:lnTo>
                  <a:pt x="0" y="522514"/>
                </a:lnTo>
                <a:lnTo>
                  <a:pt x="111968" y="130628"/>
                </a:lnTo>
                <a:lnTo>
                  <a:pt x="261258" y="130628"/>
                </a:lnTo>
                <a:lnTo>
                  <a:pt x="391886" y="0"/>
                </a:lnTo>
                <a:lnTo>
                  <a:pt x="410547" y="261257"/>
                </a:lnTo>
                <a:lnTo>
                  <a:pt x="429209" y="410547"/>
                </a:lnTo>
                <a:lnTo>
                  <a:pt x="223935" y="634481"/>
                </a:lnTo>
                <a:lnTo>
                  <a:pt x="223935" y="839755"/>
                </a:lnTo>
                <a:lnTo>
                  <a:pt x="111968" y="783771"/>
                </a:lnTo>
                <a:lnTo>
                  <a:pt x="53214" y="797282"/>
                </a:lnTo>
                <a:close/>
              </a:path>
            </a:pathLst>
          </a:custGeom>
          <a:solidFill>
            <a:schemeClr val="accent5"/>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258" name="Freeform 204">
            <a:extLst>
              <a:ext uri="{FF2B5EF4-FFF2-40B4-BE49-F238E27FC236}">
                <a16:creationId xmlns:a16="http://schemas.microsoft.com/office/drawing/2014/main" id="{5823EC31-BF56-4AFF-B7DF-96D20251DCE7}"/>
              </a:ext>
            </a:extLst>
          </p:cNvPr>
          <p:cNvSpPr>
            <a:spLocks/>
          </p:cNvSpPr>
          <p:nvPr/>
        </p:nvSpPr>
        <p:spPr bwMode="auto">
          <a:xfrm>
            <a:off x="5245542" y="3362668"/>
            <a:ext cx="362406" cy="345336"/>
          </a:xfrm>
          <a:custGeom>
            <a:avLst/>
            <a:gdLst>
              <a:gd name="T0" fmla="*/ 466397904 w 10944"/>
              <a:gd name="T1" fmla="*/ 611944579 h 10652"/>
              <a:gd name="T2" fmla="*/ 517357383 w 10944"/>
              <a:gd name="T3" fmla="*/ 582817865 h 10652"/>
              <a:gd name="T4" fmla="*/ 462547877 w 10944"/>
              <a:gd name="T5" fmla="*/ 488039035 h 10652"/>
              <a:gd name="T6" fmla="*/ 473072204 w 10944"/>
              <a:gd name="T7" fmla="*/ 451330707 h 10652"/>
              <a:gd name="T8" fmla="*/ 492840160 w 10944"/>
              <a:gd name="T9" fmla="*/ 428221700 h 10652"/>
              <a:gd name="T10" fmla="*/ 543863776 w 10944"/>
              <a:gd name="T11" fmla="*/ 423588226 h 10652"/>
              <a:gd name="T12" fmla="*/ 607658881 w 10944"/>
              <a:gd name="T13" fmla="*/ 305580529 h 10652"/>
              <a:gd name="T14" fmla="*/ 642894364 w 10944"/>
              <a:gd name="T15" fmla="*/ 229636695 h 10652"/>
              <a:gd name="T16" fmla="*/ 664587393 w 10944"/>
              <a:gd name="T17" fmla="*/ 152068986 h 10652"/>
              <a:gd name="T18" fmla="*/ 623382877 w 10944"/>
              <a:gd name="T19" fmla="*/ 124868816 h 10652"/>
              <a:gd name="T20" fmla="*/ 628260338 w 10944"/>
              <a:gd name="T21" fmla="*/ 67939730 h 10652"/>
              <a:gd name="T22" fmla="*/ 699372476 w 10944"/>
              <a:gd name="T23" fmla="*/ 50969780 h 10652"/>
              <a:gd name="T24" fmla="*/ 686216285 w 10944"/>
              <a:gd name="T25" fmla="*/ 28103512 h 10652"/>
              <a:gd name="T26" fmla="*/ 656821561 w 10944"/>
              <a:gd name="T27" fmla="*/ 10771002 h 10652"/>
              <a:gd name="T28" fmla="*/ 619082409 w 10944"/>
              <a:gd name="T29" fmla="*/ 59930 h 10652"/>
              <a:gd name="T30" fmla="*/ 538858041 w 10944"/>
              <a:gd name="T31" fmla="*/ 14261453 h 10652"/>
              <a:gd name="T32" fmla="*/ 499836628 w 10944"/>
              <a:gd name="T33" fmla="*/ 15826966 h 10652"/>
              <a:gd name="T34" fmla="*/ 454782044 w 10944"/>
              <a:gd name="T35" fmla="*/ 34482211 h 10652"/>
              <a:gd name="T36" fmla="*/ 444961383 w 10944"/>
              <a:gd name="T37" fmla="*/ 97668646 h 10652"/>
              <a:gd name="T38" fmla="*/ 444961383 w 10944"/>
              <a:gd name="T39" fmla="*/ 124868816 h 10652"/>
              <a:gd name="T40" fmla="*/ 431162420 w 10944"/>
              <a:gd name="T41" fmla="*/ 138468137 h 10652"/>
              <a:gd name="T42" fmla="*/ 415566658 w 10944"/>
              <a:gd name="T43" fmla="*/ 185586397 h 10652"/>
              <a:gd name="T44" fmla="*/ 335085862 w 10944"/>
              <a:gd name="T45" fmla="*/ 220309818 h 10652"/>
              <a:gd name="T46" fmla="*/ 293945443 w 10944"/>
              <a:gd name="T47" fmla="*/ 247509987 h 10652"/>
              <a:gd name="T48" fmla="*/ 252678431 w 10944"/>
              <a:gd name="T49" fmla="*/ 301609187 h 10652"/>
              <a:gd name="T50" fmla="*/ 170399193 w 10944"/>
              <a:gd name="T51" fmla="*/ 315630998 h 10652"/>
              <a:gd name="T52" fmla="*/ 91072464 w 10944"/>
              <a:gd name="T53" fmla="*/ 376711138 h 10652"/>
              <a:gd name="T54" fmla="*/ 10846495 w 10944"/>
              <a:gd name="T55" fmla="*/ 372979477 h 10652"/>
              <a:gd name="T56" fmla="*/ 44990446 w 10944"/>
              <a:gd name="T57" fmla="*/ 421723141 h 10652"/>
              <a:gd name="T58" fmla="*/ 85423996 w 10944"/>
              <a:gd name="T59" fmla="*/ 440739456 h 10652"/>
              <a:gd name="T60" fmla="*/ 86515528 w 10944"/>
              <a:gd name="T61" fmla="*/ 460296554 h 10652"/>
              <a:gd name="T62" fmla="*/ 88055899 w 10944"/>
              <a:gd name="T63" fmla="*/ 479133079 h 10652"/>
              <a:gd name="T64" fmla="*/ 65014870 w 10944"/>
              <a:gd name="T65" fmla="*/ 489483159 h 10652"/>
              <a:gd name="T66" fmla="*/ 20665555 w 10944"/>
              <a:gd name="T67" fmla="*/ 524205012 h 10652"/>
              <a:gd name="T68" fmla="*/ 30035855 w 10944"/>
              <a:gd name="T69" fmla="*/ 552488275 h 10652"/>
              <a:gd name="T70" fmla="*/ 392783739 w 10944"/>
              <a:gd name="T71" fmla="*/ 641009795 h 10652"/>
              <a:gd name="T72" fmla="*/ 409535130 w 10944"/>
              <a:gd name="T73" fmla="*/ 632103879 h 10652"/>
              <a:gd name="T74" fmla="*/ 466397904 w 10944"/>
              <a:gd name="T75" fmla="*/ 611944579 h 1065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0944" h="10652">
                <a:moveTo>
                  <a:pt x="7267" y="10169"/>
                </a:moveTo>
                <a:cubicBezTo>
                  <a:pt x="7552" y="10018"/>
                  <a:pt x="8071" y="10028"/>
                  <a:pt x="8061" y="9685"/>
                </a:cubicBezTo>
                <a:cubicBezTo>
                  <a:pt x="8051" y="9342"/>
                  <a:pt x="7322" y="8474"/>
                  <a:pt x="7207" y="8110"/>
                </a:cubicBezTo>
                <a:cubicBezTo>
                  <a:pt x="7092" y="7746"/>
                  <a:pt x="7292" y="7666"/>
                  <a:pt x="7371" y="7500"/>
                </a:cubicBezTo>
                <a:cubicBezTo>
                  <a:pt x="7450" y="7334"/>
                  <a:pt x="7495" y="7193"/>
                  <a:pt x="7679" y="7116"/>
                </a:cubicBezTo>
                <a:cubicBezTo>
                  <a:pt x="7863" y="7039"/>
                  <a:pt x="8176" y="7379"/>
                  <a:pt x="8474" y="7039"/>
                </a:cubicBezTo>
                <a:cubicBezTo>
                  <a:pt x="8772" y="6699"/>
                  <a:pt x="9211" y="5615"/>
                  <a:pt x="9468" y="5078"/>
                </a:cubicBezTo>
                <a:cubicBezTo>
                  <a:pt x="9725" y="4541"/>
                  <a:pt x="9869" y="4241"/>
                  <a:pt x="10017" y="3816"/>
                </a:cubicBezTo>
                <a:cubicBezTo>
                  <a:pt x="10165" y="3391"/>
                  <a:pt x="10406" y="2817"/>
                  <a:pt x="10355" y="2527"/>
                </a:cubicBezTo>
                <a:cubicBezTo>
                  <a:pt x="10304" y="2237"/>
                  <a:pt x="9687" y="2325"/>
                  <a:pt x="9713" y="2075"/>
                </a:cubicBezTo>
                <a:cubicBezTo>
                  <a:pt x="9740" y="1811"/>
                  <a:pt x="9649" y="1164"/>
                  <a:pt x="9789" y="1129"/>
                </a:cubicBezTo>
                <a:cubicBezTo>
                  <a:pt x="10290" y="1004"/>
                  <a:pt x="10747" y="957"/>
                  <a:pt x="10897" y="847"/>
                </a:cubicBezTo>
                <a:cubicBezTo>
                  <a:pt x="11047" y="737"/>
                  <a:pt x="10802" y="578"/>
                  <a:pt x="10692" y="467"/>
                </a:cubicBezTo>
                <a:cubicBezTo>
                  <a:pt x="10582" y="356"/>
                  <a:pt x="10409" y="257"/>
                  <a:pt x="10234" y="179"/>
                </a:cubicBezTo>
                <a:cubicBezTo>
                  <a:pt x="10060" y="102"/>
                  <a:pt x="9954" y="-9"/>
                  <a:pt x="9646" y="1"/>
                </a:cubicBezTo>
                <a:cubicBezTo>
                  <a:pt x="9341" y="11"/>
                  <a:pt x="8705" y="193"/>
                  <a:pt x="8396" y="237"/>
                </a:cubicBezTo>
                <a:cubicBezTo>
                  <a:pt x="8087" y="279"/>
                  <a:pt x="8007" y="208"/>
                  <a:pt x="7788" y="263"/>
                </a:cubicBezTo>
                <a:cubicBezTo>
                  <a:pt x="7570" y="320"/>
                  <a:pt x="7301" y="573"/>
                  <a:pt x="7086" y="573"/>
                </a:cubicBezTo>
                <a:cubicBezTo>
                  <a:pt x="7035" y="922"/>
                  <a:pt x="6959" y="1372"/>
                  <a:pt x="6933" y="1623"/>
                </a:cubicBezTo>
                <a:cubicBezTo>
                  <a:pt x="6907" y="1873"/>
                  <a:pt x="6933" y="1924"/>
                  <a:pt x="6933" y="2075"/>
                </a:cubicBezTo>
                <a:cubicBezTo>
                  <a:pt x="6861" y="2150"/>
                  <a:pt x="6794" y="2133"/>
                  <a:pt x="6718" y="2301"/>
                </a:cubicBezTo>
                <a:cubicBezTo>
                  <a:pt x="6642" y="2469"/>
                  <a:pt x="6556" y="2823"/>
                  <a:pt x="6475" y="3084"/>
                </a:cubicBezTo>
                <a:cubicBezTo>
                  <a:pt x="6475" y="3084"/>
                  <a:pt x="5537" y="3490"/>
                  <a:pt x="5221" y="3661"/>
                </a:cubicBezTo>
                <a:cubicBezTo>
                  <a:pt x="4905" y="3832"/>
                  <a:pt x="4793" y="3888"/>
                  <a:pt x="4580" y="4113"/>
                </a:cubicBezTo>
                <a:cubicBezTo>
                  <a:pt x="4366" y="4338"/>
                  <a:pt x="3937" y="5012"/>
                  <a:pt x="3937" y="5012"/>
                </a:cubicBezTo>
                <a:cubicBezTo>
                  <a:pt x="3937" y="5012"/>
                  <a:pt x="3074" y="5037"/>
                  <a:pt x="2655" y="5245"/>
                </a:cubicBezTo>
                <a:cubicBezTo>
                  <a:pt x="2236" y="5453"/>
                  <a:pt x="1833" y="6101"/>
                  <a:pt x="1419" y="6260"/>
                </a:cubicBezTo>
                <a:cubicBezTo>
                  <a:pt x="1005" y="6419"/>
                  <a:pt x="289" y="6073"/>
                  <a:pt x="169" y="6198"/>
                </a:cubicBezTo>
                <a:cubicBezTo>
                  <a:pt x="49" y="6323"/>
                  <a:pt x="507" y="6820"/>
                  <a:pt x="701" y="7008"/>
                </a:cubicBezTo>
                <a:cubicBezTo>
                  <a:pt x="895" y="7196"/>
                  <a:pt x="1223" y="7217"/>
                  <a:pt x="1331" y="7324"/>
                </a:cubicBezTo>
                <a:cubicBezTo>
                  <a:pt x="1439" y="7431"/>
                  <a:pt x="1341" y="7543"/>
                  <a:pt x="1348" y="7649"/>
                </a:cubicBezTo>
                <a:cubicBezTo>
                  <a:pt x="1355" y="7755"/>
                  <a:pt x="1428" y="7881"/>
                  <a:pt x="1372" y="7962"/>
                </a:cubicBezTo>
                <a:cubicBezTo>
                  <a:pt x="1316" y="8043"/>
                  <a:pt x="1188" y="8009"/>
                  <a:pt x="1013" y="8134"/>
                </a:cubicBezTo>
                <a:cubicBezTo>
                  <a:pt x="838" y="8259"/>
                  <a:pt x="295" y="8195"/>
                  <a:pt x="322" y="8711"/>
                </a:cubicBezTo>
                <a:cubicBezTo>
                  <a:pt x="331" y="8882"/>
                  <a:pt x="-498" y="8858"/>
                  <a:pt x="468" y="9181"/>
                </a:cubicBezTo>
                <a:cubicBezTo>
                  <a:pt x="1434" y="9504"/>
                  <a:pt x="5678" y="9982"/>
                  <a:pt x="6120" y="10652"/>
                </a:cubicBezTo>
                <a:lnTo>
                  <a:pt x="6381" y="10504"/>
                </a:lnTo>
                <a:lnTo>
                  <a:pt x="7267" y="10169"/>
                </a:lnTo>
                <a:close/>
              </a:path>
            </a:pathLst>
          </a:custGeom>
          <a:solidFill>
            <a:schemeClr val="bg1">
              <a:lumMod val="95000"/>
            </a:schemeClr>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259" name="Freeform 205">
            <a:extLst>
              <a:ext uri="{FF2B5EF4-FFF2-40B4-BE49-F238E27FC236}">
                <a16:creationId xmlns:a16="http://schemas.microsoft.com/office/drawing/2014/main" id="{2E6FCCC4-5B66-4727-83ED-513F7429C87B}"/>
              </a:ext>
            </a:extLst>
          </p:cNvPr>
          <p:cNvSpPr>
            <a:spLocks/>
          </p:cNvSpPr>
          <p:nvPr/>
        </p:nvSpPr>
        <p:spPr bwMode="auto">
          <a:xfrm>
            <a:off x="5447754" y="3366606"/>
            <a:ext cx="604010" cy="736630"/>
          </a:xfrm>
          <a:custGeom>
            <a:avLst/>
            <a:gdLst>
              <a:gd name="T0" fmla="*/ 639173 w 10736"/>
              <a:gd name="T1" fmla="*/ 413856 h 10000"/>
              <a:gd name="T2" fmla="*/ 649104 w 10736"/>
              <a:gd name="T3" fmla="*/ 463284 h 10000"/>
              <a:gd name="T4" fmla="*/ 730250 w 10736"/>
              <a:gd name="T5" fmla="*/ 360688 h 10000"/>
              <a:gd name="T6" fmla="*/ 720523 w 10736"/>
              <a:gd name="T7" fmla="*/ 301019 h 10000"/>
              <a:gd name="T8" fmla="*/ 683929 w 10736"/>
              <a:gd name="T9" fmla="*/ 248474 h 10000"/>
              <a:gd name="T10" fmla="*/ 617271 w 10736"/>
              <a:gd name="T11" fmla="*/ 226209 h 10000"/>
              <a:gd name="T12" fmla="*/ 598089 w 10736"/>
              <a:gd name="T13" fmla="*/ 287927 h 10000"/>
              <a:gd name="T14" fmla="*/ 573875 w 10736"/>
              <a:gd name="T15" fmla="*/ 308054 h 10000"/>
              <a:gd name="T16" fmla="*/ 561971 w 10736"/>
              <a:gd name="T17" fmla="*/ 280446 h 10000"/>
              <a:gd name="T18" fmla="*/ 493408 w 10736"/>
              <a:gd name="T19" fmla="*/ 280713 h 10000"/>
              <a:gd name="T20" fmla="*/ 463072 w 10736"/>
              <a:gd name="T21" fmla="*/ 308856 h 10000"/>
              <a:gd name="T22" fmla="*/ 417499 w 10736"/>
              <a:gd name="T23" fmla="*/ 299505 h 10000"/>
              <a:gd name="T24" fmla="*/ 288400 w 10736"/>
              <a:gd name="T25" fmla="*/ 243309 h 10000"/>
              <a:gd name="T26" fmla="*/ 273232 w 10736"/>
              <a:gd name="T27" fmla="*/ 168410 h 10000"/>
              <a:gd name="T28" fmla="*/ 273232 w 10736"/>
              <a:gd name="T29" fmla="*/ 102952 h 10000"/>
              <a:gd name="T30" fmla="*/ 287924 w 10736"/>
              <a:gd name="T31" fmla="*/ 53524 h 10000"/>
              <a:gd name="T32" fmla="*/ 242895 w 10736"/>
              <a:gd name="T33" fmla="*/ 0 h 10000"/>
              <a:gd name="T34" fmla="*/ 220109 w 10736"/>
              <a:gd name="T35" fmla="*/ 9351 h 10000"/>
              <a:gd name="T36" fmla="*/ 144200 w 10736"/>
              <a:gd name="T37" fmla="*/ 37405 h 10000"/>
              <a:gd name="T38" fmla="*/ 166986 w 10736"/>
              <a:gd name="T39" fmla="*/ 102952 h 10000"/>
              <a:gd name="T40" fmla="*/ 136650 w 10736"/>
              <a:gd name="T41" fmla="*/ 187202 h 10000"/>
              <a:gd name="T42" fmla="*/ 60741 w 10736"/>
              <a:gd name="T43" fmla="*/ 271362 h 10000"/>
              <a:gd name="T44" fmla="*/ 53123 w 10736"/>
              <a:gd name="T45" fmla="*/ 336909 h 10000"/>
              <a:gd name="T46" fmla="*/ 45573 w 10736"/>
              <a:gd name="T47" fmla="*/ 393016 h 10000"/>
              <a:gd name="T48" fmla="*/ 0 w 10736"/>
              <a:gd name="T49" fmla="*/ 411719 h 10000"/>
              <a:gd name="T50" fmla="*/ 53123 w 10736"/>
              <a:gd name="T51" fmla="*/ 495968 h 10000"/>
              <a:gd name="T52" fmla="*/ 113795 w 10736"/>
              <a:gd name="T53" fmla="*/ 636325 h 10000"/>
              <a:gd name="T54" fmla="*/ 174536 w 10736"/>
              <a:gd name="T55" fmla="*/ 796987 h 10000"/>
              <a:gd name="T56" fmla="*/ 220109 w 10736"/>
              <a:gd name="T57" fmla="*/ 890588 h 10000"/>
              <a:gd name="T58" fmla="*/ 273232 w 10736"/>
              <a:gd name="T59" fmla="*/ 815690 h 10000"/>
              <a:gd name="T60" fmla="*/ 288400 w 10736"/>
              <a:gd name="T61" fmla="*/ 712827 h 10000"/>
              <a:gd name="T62" fmla="*/ 349141 w 10736"/>
              <a:gd name="T63" fmla="*/ 598920 h 10000"/>
              <a:gd name="T64" fmla="*/ 451577 w 10736"/>
              <a:gd name="T65" fmla="*/ 523220 h 10000"/>
              <a:gd name="T66" fmla="*/ 548368 w 10736"/>
              <a:gd name="T67" fmla="*/ 472546 h 10000"/>
              <a:gd name="T68" fmla="*/ 541022 w 10736"/>
              <a:gd name="T69" fmla="*/ 391235 h 10000"/>
              <a:gd name="T70" fmla="*/ 572106 w 10736"/>
              <a:gd name="T71" fmla="*/ 376541 h 100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0736" h="10000">
                <a:moveTo>
                  <a:pt x="8784" y="4472"/>
                </a:moveTo>
                <a:cubicBezTo>
                  <a:pt x="8948" y="4542"/>
                  <a:pt x="9262" y="4499"/>
                  <a:pt x="9397" y="4647"/>
                </a:cubicBezTo>
                <a:cubicBezTo>
                  <a:pt x="9282" y="4891"/>
                  <a:pt x="9246" y="4846"/>
                  <a:pt x="9150" y="5059"/>
                </a:cubicBezTo>
                <a:cubicBezTo>
                  <a:pt x="9278" y="5100"/>
                  <a:pt x="9553" y="5244"/>
                  <a:pt x="9543" y="5202"/>
                </a:cubicBezTo>
                <a:cubicBezTo>
                  <a:pt x="9555" y="5140"/>
                  <a:pt x="9941" y="4675"/>
                  <a:pt x="9949" y="4570"/>
                </a:cubicBezTo>
                <a:cubicBezTo>
                  <a:pt x="10062" y="4506"/>
                  <a:pt x="10576" y="4087"/>
                  <a:pt x="10736" y="4050"/>
                </a:cubicBezTo>
                <a:lnTo>
                  <a:pt x="10429" y="3991"/>
                </a:lnTo>
                <a:cubicBezTo>
                  <a:pt x="10556" y="3858"/>
                  <a:pt x="10557" y="3689"/>
                  <a:pt x="10593" y="3380"/>
                </a:cubicBezTo>
                <a:cubicBezTo>
                  <a:pt x="10678" y="3109"/>
                  <a:pt x="10563" y="3146"/>
                  <a:pt x="10508" y="3001"/>
                </a:cubicBezTo>
                <a:cubicBezTo>
                  <a:pt x="10453" y="2856"/>
                  <a:pt x="10430" y="2809"/>
                  <a:pt x="10055" y="2790"/>
                </a:cubicBezTo>
                <a:cubicBezTo>
                  <a:pt x="9757" y="2713"/>
                  <a:pt x="9789" y="2667"/>
                  <a:pt x="9600" y="2544"/>
                </a:cubicBezTo>
                <a:lnTo>
                  <a:pt x="9075" y="2540"/>
                </a:lnTo>
                <a:cubicBezTo>
                  <a:pt x="8904" y="2631"/>
                  <a:pt x="8281" y="3056"/>
                  <a:pt x="8247" y="3163"/>
                </a:cubicBezTo>
                <a:cubicBezTo>
                  <a:pt x="8213" y="3270"/>
                  <a:pt x="8677" y="3148"/>
                  <a:pt x="8793" y="3233"/>
                </a:cubicBezTo>
                <a:cubicBezTo>
                  <a:pt x="8909" y="3318"/>
                  <a:pt x="8879" y="3366"/>
                  <a:pt x="8859" y="3438"/>
                </a:cubicBezTo>
                <a:lnTo>
                  <a:pt x="8437" y="3459"/>
                </a:lnTo>
                <a:cubicBezTo>
                  <a:pt x="8303" y="3436"/>
                  <a:pt x="8184" y="3409"/>
                  <a:pt x="8149" y="3340"/>
                </a:cubicBezTo>
                <a:lnTo>
                  <a:pt x="8262" y="3149"/>
                </a:lnTo>
                <a:lnTo>
                  <a:pt x="7715" y="3110"/>
                </a:lnTo>
                <a:lnTo>
                  <a:pt x="7254" y="3152"/>
                </a:lnTo>
                <a:lnTo>
                  <a:pt x="7031" y="3152"/>
                </a:lnTo>
                <a:lnTo>
                  <a:pt x="6808" y="3468"/>
                </a:lnTo>
                <a:lnTo>
                  <a:pt x="6584" y="3468"/>
                </a:lnTo>
                <a:lnTo>
                  <a:pt x="6138" y="3363"/>
                </a:lnTo>
                <a:lnTo>
                  <a:pt x="5357" y="3257"/>
                </a:lnTo>
                <a:lnTo>
                  <a:pt x="4240" y="2732"/>
                </a:lnTo>
                <a:lnTo>
                  <a:pt x="4575" y="2102"/>
                </a:lnTo>
                <a:lnTo>
                  <a:pt x="4017" y="1891"/>
                </a:lnTo>
                <a:lnTo>
                  <a:pt x="3794" y="1471"/>
                </a:lnTo>
                <a:lnTo>
                  <a:pt x="4017" y="1156"/>
                </a:lnTo>
                <a:cubicBezTo>
                  <a:pt x="3980" y="1051"/>
                  <a:pt x="4011" y="999"/>
                  <a:pt x="3974" y="894"/>
                </a:cubicBezTo>
                <a:lnTo>
                  <a:pt x="4233" y="601"/>
                </a:lnTo>
                <a:cubicBezTo>
                  <a:pt x="4235" y="401"/>
                  <a:pt x="4238" y="200"/>
                  <a:pt x="4240" y="0"/>
                </a:cubicBezTo>
                <a:lnTo>
                  <a:pt x="3571" y="0"/>
                </a:lnTo>
                <a:lnTo>
                  <a:pt x="3125" y="0"/>
                </a:lnTo>
                <a:lnTo>
                  <a:pt x="3236" y="105"/>
                </a:lnTo>
                <a:lnTo>
                  <a:pt x="3348" y="210"/>
                </a:lnTo>
                <a:lnTo>
                  <a:pt x="2120" y="420"/>
                </a:lnTo>
                <a:lnTo>
                  <a:pt x="2120" y="946"/>
                </a:lnTo>
                <a:lnTo>
                  <a:pt x="2455" y="1156"/>
                </a:lnTo>
                <a:cubicBezTo>
                  <a:pt x="2381" y="1331"/>
                  <a:pt x="2306" y="1506"/>
                  <a:pt x="2232" y="1681"/>
                </a:cubicBezTo>
                <a:lnTo>
                  <a:pt x="2009" y="2102"/>
                </a:lnTo>
                <a:lnTo>
                  <a:pt x="1339" y="3047"/>
                </a:lnTo>
                <a:lnTo>
                  <a:pt x="893" y="3047"/>
                </a:lnTo>
                <a:lnTo>
                  <a:pt x="557" y="3363"/>
                </a:lnTo>
                <a:lnTo>
                  <a:pt x="781" y="3783"/>
                </a:lnTo>
                <a:lnTo>
                  <a:pt x="1116" y="4203"/>
                </a:lnTo>
                <a:lnTo>
                  <a:pt x="670" y="4413"/>
                </a:lnTo>
                <a:lnTo>
                  <a:pt x="223" y="4518"/>
                </a:lnTo>
                <a:lnTo>
                  <a:pt x="0" y="4623"/>
                </a:lnTo>
                <a:lnTo>
                  <a:pt x="446" y="5149"/>
                </a:lnTo>
                <a:lnTo>
                  <a:pt x="781" y="5569"/>
                </a:lnTo>
                <a:lnTo>
                  <a:pt x="1450" y="5149"/>
                </a:lnTo>
                <a:cubicBezTo>
                  <a:pt x="1524" y="5814"/>
                  <a:pt x="1599" y="6480"/>
                  <a:pt x="1673" y="7145"/>
                </a:cubicBezTo>
                <a:lnTo>
                  <a:pt x="2009" y="8004"/>
                </a:lnTo>
                <a:lnTo>
                  <a:pt x="2566" y="8949"/>
                </a:lnTo>
                <a:lnTo>
                  <a:pt x="2901" y="9475"/>
                </a:lnTo>
                <a:lnTo>
                  <a:pt x="3236" y="10000"/>
                </a:lnTo>
                <a:lnTo>
                  <a:pt x="3571" y="9685"/>
                </a:lnTo>
                <a:lnTo>
                  <a:pt x="4017" y="9159"/>
                </a:lnTo>
                <a:lnTo>
                  <a:pt x="4128" y="8739"/>
                </a:lnTo>
                <a:cubicBezTo>
                  <a:pt x="4165" y="8494"/>
                  <a:pt x="4203" y="8249"/>
                  <a:pt x="4240" y="8004"/>
                </a:cubicBezTo>
                <a:cubicBezTo>
                  <a:pt x="4277" y="7788"/>
                  <a:pt x="4315" y="7572"/>
                  <a:pt x="4352" y="7356"/>
                </a:cubicBezTo>
                <a:lnTo>
                  <a:pt x="5133" y="6725"/>
                </a:lnTo>
                <a:lnTo>
                  <a:pt x="5915" y="6200"/>
                </a:lnTo>
                <a:lnTo>
                  <a:pt x="6639" y="5875"/>
                </a:lnTo>
                <a:cubicBezTo>
                  <a:pt x="6658" y="5668"/>
                  <a:pt x="7156" y="5557"/>
                  <a:pt x="7176" y="5350"/>
                </a:cubicBezTo>
                <a:cubicBezTo>
                  <a:pt x="7217" y="5258"/>
                  <a:pt x="8021" y="5398"/>
                  <a:pt x="8062" y="5306"/>
                </a:cubicBezTo>
                <a:cubicBezTo>
                  <a:pt x="7988" y="5026"/>
                  <a:pt x="7935" y="4864"/>
                  <a:pt x="7861" y="4584"/>
                </a:cubicBezTo>
                <a:cubicBezTo>
                  <a:pt x="7833" y="4487"/>
                  <a:pt x="7982" y="4490"/>
                  <a:pt x="7954" y="4393"/>
                </a:cubicBezTo>
                <a:cubicBezTo>
                  <a:pt x="7982" y="4385"/>
                  <a:pt x="8059" y="4243"/>
                  <a:pt x="8087" y="4235"/>
                </a:cubicBezTo>
                <a:cubicBezTo>
                  <a:pt x="8120" y="4206"/>
                  <a:pt x="8344" y="4234"/>
                  <a:pt x="8411" y="4228"/>
                </a:cubicBezTo>
                <a:cubicBezTo>
                  <a:pt x="8478" y="4222"/>
                  <a:pt x="8620" y="4402"/>
                  <a:pt x="8784" y="4472"/>
                </a:cubicBezTo>
                <a:close/>
              </a:path>
            </a:pathLst>
          </a:custGeom>
          <a:solidFill>
            <a:schemeClr val="bg1">
              <a:lumMod val="95000"/>
            </a:schemeClr>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260" name="Freeform 206">
            <a:extLst>
              <a:ext uri="{FF2B5EF4-FFF2-40B4-BE49-F238E27FC236}">
                <a16:creationId xmlns:a16="http://schemas.microsoft.com/office/drawing/2014/main" id="{81644F59-F29C-4C57-B8A8-FB197B099B6C}"/>
              </a:ext>
            </a:extLst>
          </p:cNvPr>
          <p:cNvSpPr>
            <a:spLocks/>
          </p:cNvSpPr>
          <p:nvPr/>
        </p:nvSpPr>
        <p:spPr bwMode="auto">
          <a:xfrm>
            <a:off x="5231099" y="3340345"/>
            <a:ext cx="292813" cy="227161"/>
          </a:xfrm>
          <a:custGeom>
            <a:avLst/>
            <a:gdLst>
              <a:gd name="T0" fmla="*/ 383016421 w 10348"/>
              <a:gd name="T1" fmla="*/ 5109433 h 11017"/>
              <a:gd name="T2" fmla="*/ 344410605 w 10348"/>
              <a:gd name="T3" fmla="*/ 18263315 h 11017"/>
              <a:gd name="T4" fmla="*/ 318326544 w 10348"/>
              <a:gd name="T5" fmla="*/ 18263315 h 11017"/>
              <a:gd name="T6" fmla="*/ 309604944 w 10348"/>
              <a:gd name="T7" fmla="*/ 4565667 h 11017"/>
              <a:gd name="T8" fmla="*/ 300924329 w 10348"/>
              <a:gd name="T9" fmla="*/ 0 h 11017"/>
              <a:gd name="T10" fmla="*/ 274840302 w 10348"/>
              <a:gd name="T11" fmla="*/ 13697623 h 11017"/>
              <a:gd name="T12" fmla="*/ 257438053 w 10348"/>
              <a:gd name="T13" fmla="*/ 22844512 h 11017"/>
              <a:gd name="T14" fmla="*/ 224192536 w 10348"/>
              <a:gd name="T15" fmla="*/ 18014727 h 11017"/>
              <a:gd name="T16" fmla="*/ 205269999 w 10348"/>
              <a:gd name="T17" fmla="*/ 18263315 h 11017"/>
              <a:gd name="T18" fmla="*/ 179146185 w 10348"/>
              <a:gd name="T19" fmla="*/ 18263315 h 11017"/>
              <a:gd name="T20" fmla="*/ 144381509 w 10348"/>
              <a:gd name="T21" fmla="*/ 13697623 h 11017"/>
              <a:gd name="T22" fmla="*/ 135659909 w 10348"/>
              <a:gd name="T23" fmla="*/ 36542135 h 11017"/>
              <a:gd name="T24" fmla="*/ 92213455 w 10348"/>
              <a:gd name="T25" fmla="*/ 45674117 h 11017"/>
              <a:gd name="T26" fmla="*/ 74811206 w 10348"/>
              <a:gd name="T27" fmla="*/ 54805450 h 11017"/>
              <a:gd name="T28" fmla="*/ 48727179 w 10348"/>
              <a:gd name="T29" fmla="*/ 50239783 h 11017"/>
              <a:gd name="T30" fmla="*/ 22963843 w 10348"/>
              <a:gd name="T31" fmla="*/ 44198819 h 11017"/>
              <a:gd name="T32" fmla="*/ 14242243 w 10348"/>
              <a:gd name="T33" fmla="*/ 73084295 h 11017"/>
              <a:gd name="T34" fmla="*/ 13921553 w 10348"/>
              <a:gd name="T35" fmla="*/ 91348208 h 11017"/>
              <a:gd name="T36" fmla="*/ 0 w 10348"/>
              <a:gd name="T37" fmla="*/ 120109391 h 11017"/>
              <a:gd name="T38" fmla="*/ 32004936 w 10348"/>
              <a:gd name="T39" fmla="*/ 130716645 h 11017"/>
              <a:gd name="T40" fmla="*/ 31324965 w 10348"/>
              <a:gd name="T41" fmla="*/ 150734881 h 11017"/>
              <a:gd name="T42" fmla="*/ 18882750 w 10348"/>
              <a:gd name="T43" fmla="*/ 164945185 h 11017"/>
              <a:gd name="T44" fmla="*/ 54608301 w 10348"/>
              <a:gd name="T45" fmla="*/ 168998170 h 11017"/>
              <a:gd name="T46" fmla="*/ 72331206 w 10348"/>
              <a:gd name="T47" fmla="*/ 169169081 h 11017"/>
              <a:gd name="T48" fmla="*/ 120977614 w 10348"/>
              <a:gd name="T49" fmla="*/ 170520059 h 11017"/>
              <a:gd name="T50" fmla="*/ 191308660 w 10348"/>
              <a:gd name="T51" fmla="*/ 159354156 h 11017"/>
              <a:gd name="T52" fmla="*/ 202070207 w 10348"/>
              <a:gd name="T53" fmla="*/ 138543591 h 11017"/>
              <a:gd name="T54" fmla="*/ 235875171 w 10348"/>
              <a:gd name="T55" fmla="*/ 133480774 h 11017"/>
              <a:gd name="T56" fmla="*/ 289922862 w 10348"/>
              <a:gd name="T57" fmla="*/ 120792982 h 11017"/>
              <a:gd name="T58" fmla="*/ 291923023 w 10348"/>
              <a:gd name="T59" fmla="*/ 105045233 h 11017"/>
              <a:gd name="T60" fmla="*/ 303524887 w 10348"/>
              <a:gd name="T61" fmla="*/ 100992248 h 11017"/>
              <a:gd name="T62" fmla="*/ 318806417 w 10348"/>
              <a:gd name="T63" fmla="*/ 94391986 h 11017"/>
              <a:gd name="T64" fmla="*/ 344810870 w 10348"/>
              <a:gd name="T65" fmla="*/ 76640754 h 11017"/>
              <a:gd name="T66" fmla="*/ 349770869 w 10348"/>
              <a:gd name="T67" fmla="*/ 65971976 h 11017"/>
              <a:gd name="T68" fmla="*/ 366974149 w 10348"/>
              <a:gd name="T69" fmla="*/ 49742633 h 11017"/>
              <a:gd name="T70" fmla="*/ 353092383 w 10348"/>
              <a:gd name="T71" fmla="*/ 31976469 h 11017"/>
              <a:gd name="T72" fmla="*/ 413980873 w 10348"/>
              <a:gd name="T73" fmla="*/ 27410802 h 11017"/>
              <a:gd name="T74" fmla="*/ 396578659 w 10348"/>
              <a:gd name="T75" fmla="*/ 13697623 h 11017"/>
              <a:gd name="T76" fmla="*/ 383016421 w 10348"/>
              <a:gd name="T77" fmla="*/ 5109433 h 11017"/>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0348" h="11017">
                <a:moveTo>
                  <a:pt x="9574" y="329"/>
                </a:moveTo>
                <a:cubicBezTo>
                  <a:pt x="9252" y="611"/>
                  <a:pt x="8879" y="1035"/>
                  <a:pt x="8609" y="1176"/>
                </a:cubicBezTo>
                <a:cubicBezTo>
                  <a:pt x="8340" y="1317"/>
                  <a:pt x="8174" y="1176"/>
                  <a:pt x="7957" y="1176"/>
                </a:cubicBezTo>
                <a:cubicBezTo>
                  <a:pt x="7884" y="882"/>
                  <a:pt x="7812" y="588"/>
                  <a:pt x="7739" y="294"/>
                </a:cubicBezTo>
                <a:lnTo>
                  <a:pt x="7522" y="0"/>
                </a:lnTo>
                <a:lnTo>
                  <a:pt x="6870" y="882"/>
                </a:lnTo>
                <a:cubicBezTo>
                  <a:pt x="6725" y="1078"/>
                  <a:pt x="6646" y="1425"/>
                  <a:pt x="6435" y="1471"/>
                </a:cubicBezTo>
                <a:cubicBezTo>
                  <a:pt x="6224" y="1517"/>
                  <a:pt x="5881" y="1264"/>
                  <a:pt x="5604" y="1160"/>
                </a:cubicBezTo>
                <a:cubicBezTo>
                  <a:pt x="5446" y="1165"/>
                  <a:pt x="5319" y="1173"/>
                  <a:pt x="5131" y="1176"/>
                </a:cubicBezTo>
                <a:cubicBezTo>
                  <a:pt x="4943" y="1179"/>
                  <a:pt x="4696" y="1176"/>
                  <a:pt x="4478" y="1176"/>
                </a:cubicBezTo>
                <a:lnTo>
                  <a:pt x="3609" y="882"/>
                </a:lnTo>
                <a:cubicBezTo>
                  <a:pt x="3536" y="1372"/>
                  <a:pt x="3464" y="1863"/>
                  <a:pt x="3391" y="2353"/>
                </a:cubicBezTo>
                <a:lnTo>
                  <a:pt x="2305" y="2941"/>
                </a:lnTo>
                <a:lnTo>
                  <a:pt x="1870" y="3529"/>
                </a:lnTo>
                <a:lnTo>
                  <a:pt x="1218" y="3235"/>
                </a:lnTo>
                <a:lnTo>
                  <a:pt x="574" y="2846"/>
                </a:lnTo>
                <a:cubicBezTo>
                  <a:pt x="501" y="3434"/>
                  <a:pt x="429" y="4118"/>
                  <a:pt x="356" y="4706"/>
                </a:cubicBezTo>
                <a:cubicBezTo>
                  <a:pt x="284" y="5098"/>
                  <a:pt x="420" y="5490"/>
                  <a:pt x="348" y="5882"/>
                </a:cubicBezTo>
                <a:cubicBezTo>
                  <a:pt x="278" y="6404"/>
                  <a:pt x="70" y="7212"/>
                  <a:pt x="0" y="7734"/>
                </a:cubicBezTo>
                <a:cubicBezTo>
                  <a:pt x="290" y="7930"/>
                  <a:pt x="510" y="8221"/>
                  <a:pt x="800" y="8417"/>
                </a:cubicBezTo>
                <a:cubicBezTo>
                  <a:pt x="365" y="10182"/>
                  <a:pt x="838" y="9339"/>
                  <a:pt x="783" y="9706"/>
                </a:cubicBezTo>
                <a:cubicBezTo>
                  <a:pt x="728" y="10073"/>
                  <a:pt x="375" y="10425"/>
                  <a:pt x="472" y="10621"/>
                </a:cubicBezTo>
                <a:cubicBezTo>
                  <a:pt x="569" y="10817"/>
                  <a:pt x="1142" y="10837"/>
                  <a:pt x="1365" y="10882"/>
                </a:cubicBezTo>
                <a:cubicBezTo>
                  <a:pt x="1588" y="10927"/>
                  <a:pt x="1663" y="10844"/>
                  <a:pt x="1808" y="10893"/>
                </a:cubicBezTo>
                <a:cubicBezTo>
                  <a:pt x="1953" y="10942"/>
                  <a:pt x="2528" y="11085"/>
                  <a:pt x="3024" y="10980"/>
                </a:cubicBezTo>
                <a:cubicBezTo>
                  <a:pt x="3520" y="10875"/>
                  <a:pt x="4444" y="10604"/>
                  <a:pt x="4782" y="10261"/>
                </a:cubicBezTo>
                <a:cubicBezTo>
                  <a:pt x="5120" y="9918"/>
                  <a:pt x="4865" y="9199"/>
                  <a:pt x="5051" y="8921"/>
                </a:cubicBezTo>
                <a:cubicBezTo>
                  <a:pt x="5237" y="8643"/>
                  <a:pt x="5530" y="8785"/>
                  <a:pt x="5896" y="8595"/>
                </a:cubicBezTo>
                <a:cubicBezTo>
                  <a:pt x="6262" y="8405"/>
                  <a:pt x="7014" y="8083"/>
                  <a:pt x="7247" y="7778"/>
                </a:cubicBezTo>
                <a:cubicBezTo>
                  <a:pt x="7481" y="7473"/>
                  <a:pt x="7240" y="6977"/>
                  <a:pt x="7297" y="6764"/>
                </a:cubicBezTo>
                <a:cubicBezTo>
                  <a:pt x="7354" y="6552"/>
                  <a:pt x="7475" y="6617"/>
                  <a:pt x="7587" y="6503"/>
                </a:cubicBezTo>
                <a:cubicBezTo>
                  <a:pt x="7699" y="6389"/>
                  <a:pt x="7797" y="6339"/>
                  <a:pt x="7969" y="6078"/>
                </a:cubicBezTo>
                <a:cubicBezTo>
                  <a:pt x="8141" y="5817"/>
                  <a:pt x="8490" y="5240"/>
                  <a:pt x="8619" y="4935"/>
                </a:cubicBezTo>
                <a:cubicBezTo>
                  <a:pt x="8748" y="4630"/>
                  <a:pt x="8651" y="4537"/>
                  <a:pt x="8743" y="4248"/>
                </a:cubicBezTo>
                <a:cubicBezTo>
                  <a:pt x="8835" y="3959"/>
                  <a:pt x="9159" y="3568"/>
                  <a:pt x="9173" y="3203"/>
                </a:cubicBezTo>
                <a:cubicBezTo>
                  <a:pt x="9187" y="2838"/>
                  <a:pt x="8630" y="2299"/>
                  <a:pt x="8826" y="2059"/>
                </a:cubicBezTo>
                <a:cubicBezTo>
                  <a:pt x="9022" y="1819"/>
                  <a:pt x="9841" y="1863"/>
                  <a:pt x="10348" y="1765"/>
                </a:cubicBezTo>
                <a:lnTo>
                  <a:pt x="9913" y="882"/>
                </a:lnTo>
                <a:lnTo>
                  <a:pt x="9574" y="329"/>
                </a:lnTo>
                <a:close/>
              </a:path>
            </a:pathLst>
          </a:custGeom>
          <a:solidFill>
            <a:schemeClr val="bg1">
              <a:lumMod val="95000"/>
            </a:schemeClr>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261" name="Freeform 207">
            <a:extLst>
              <a:ext uri="{FF2B5EF4-FFF2-40B4-BE49-F238E27FC236}">
                <a16:creationId xmlns:a16="http://schemas.microsoft.com/office/drawing/2014/main" id="{C1A2D9AF-D655-4D5C-941E-0C21325ED8D7}"/>
              </a:ext>
            </a:extLst>
          </p:cNvPr>
          <p:cNvSpPr>
            <a:spLocks/>
          </p:cNvSpPr>
          <p:nvPr/>
        </p:nvSpPr>
        <p:spPr bwMode="auto">
          <a:xfrm>
            <a:off x="5888944" y="3679116"/>
            <a:ext cx="93228" cy="114237"/>
          </a:xfrm>
          <a:custGeom>
            <a:avLst/>
            <a:gdLst>
              <a:gd name="T0" fmla="*/ 2147483647 w 90"/>
              <a:gd name="T1" fmla="*/ 2147483647 h 78"/>
              <a:gd name="T2" fmla="*/ 2147483647 w 90"/>
              <a:gd name="T3" fmla="*/ 2147483647 h 78"/>
              <a:gd name="T4" fmla="*/ 2147483647 w 90"/>
              <a:gd name="T5" fmla="*/ 2147483647 h 78"/>
              <a:gd name="T6" fmla="*/ 2147483647 w 90"/>
              <a:gd name="T7" fmla="*/ 2147483647 h 78"/>
              <a:gd name="T8" fmla="*/ 2147483647 w 90"/>
              <a:gd name="T9" fmla="*/ 0 h 78"/>
              <a:gd name="T10" fmla="*/ 2147483647 w 90"/>
              <a:gd name="T11" fmla="*/ 0 h 78"/>
              <a:gd name="T12" fmla="*/ 2147483647 w 90"/>
              <a:gd name="T13" fmla="*/ 2147483647 h 78"/>
              <a:gd name="T14" fmla="*/ 0 w 90"/>
              <a:gd name="T15" fmla="*/ 2147483647 h 78"/>
              <a:gd name="T16" fmla="*/ 2147483647 w 90"/>
              <a:gd name="T17" fmla="*/ 2147483647 h 78"/>
              <a:gd name="T18" fmla="*/ 2147483647 w 90"/>
              <a:gd name="T19" fmla="*/ 2147483647 h 78"/>
              <a:gd name="T20" fmla="*/ 2147483647 w 90"/>
              <a:gd name="T21" fmla="*/ 2147483647 h 78"/>
              <a:gd name="T22" fmla="*/ 2147483647 w 90"/>
              <a:gd name="T23" fmla="*/ 2147483647 h 78"/>
              <a:gd name="T24" fmla="*/ 2147483647 w 90"/>
              <a:gd name="T25" fmla="*/ 2147483647 h 78"/>
              <a:gd name="T26" fmla="*/ 2147483647 w 90"/>
              <a:gd name="T27" fmla="*/ 2147483647 h 78"/>
              <a:gd name="T28" fmla="*/ 2147483647 w 90"/>
              <a:gd name="T29" fmla="*/ 2147483647 h 7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90" h="78">
                <a:moveTo>
                  <a:pt x="72" y="42"/>
                </a:moveTo>
                <a:lnTo>
                  <a:pt x="78" y="30"/>
                </a:lnTo>
                <a:lnTo>
                  <a:pt x="84" y="18"/>
                </a:lnTo>
                <a:lnTo>
                  <a:pt x="48" y="12"/>
                </a:lnTo>
                <a:lnTo>
                  <a:pt x="30" y="0"/>
                </a:lnTo>
                <a:lnTo>
                  <a:pt x="12" y="0"/>
                </a:lnTo>
                <a:lnTo>
                  <a:pt x="6" y="12"/>
                </a:lnTo>
                <a:lnTo>
                  <a:pt x="0" y="18"/>
                </a:lnTo>
                <a:lnTo>
                  <a:pt x="6" y="30"/>
                </a:lnTo>
                <a:lnTo>
                  <a:pt x="18" y="78"/>
                </a:lnTo>
                <a:lnTo>
                  <a:pt x="54" y="72"/>
                </a:lnTo>
                <a:lnTo>
                  <a:pt x="78" y="66"/>
                </a:lnTo>
                <a:lnTo>
                  <a:pt x="84" y="72"/>
                </a:lnTo>
                <a:lnTo>
                  <a:pt x="90" y="48"/>
                </a:lnTo>
                <a:lnTo>
                  <a:pt x="72" y="42"/>
                </a:lnTo>
                <a:close/>
              </a:path>
            </a:pathLst>
          </a:custGeom>
          <a:solidFill>
            <a:schemeClr val="bg1">
              <a:lumMod val="95000"/>
            </a:schemeClr>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262" name="Freeform 208">
            <a:extLst>
              <a:ext uri="{FF2B5EF4-FFF2-40B4-BE49-F238E27FC236}">
                <a16:creationId xmlns:a16="http://schemas.microsoft.com/office/drawing/2014/main" id="{1643FA85-59FE-4E64-80FD-4845979956CF}"/>
              </a:ext>
            </a:extLst>
          </p:cNvPr>
          <p:cNvSpPr>
            <a:spLocks/>
          </p:cNvSpPr>
          <p:nvPr/>
        </p:nvSpPr>
        <p:spPr bwMode="auto">
          <a:xfrm>
            <a:off x="5688045" y="3528114"/>
            <a:ext cx="177263" cy="99793"/>
          </a:xfrm>
          <a:custGeom>
            <a:avLst/>
            <a:gdLst>
              <a:gd name="T0" fmla="*/ 2147483647 w 10000"/>
              <a:gd name="T1" fmla="*/ 243402179 h 11631"/>
              <a:gd name="T2" fmla="*/ 2147483647 w 10000"/>
              <a:gd name="T3" fmla="*/ 201909865 h 11631"/>
              <a:gd name="T4" fmla="*/ 1716206681 w 10000"/>
              <a:gd name="T5" fmla="*/ 52554460 h 11631"/>
              <a:gd name="T6" fmla="*/ 729640913 w 10000"/>
              <a:gd name="T7" fmla="*/ 0 h 11631"/>
              <a:gd name="T8" fmla="*/ 0 w 10000"/>
              <a:gd name="T9" fmla="*/ 216853640 h 11631"/>
              <a:gd name="T10" fmla="*/ 2147483647 w 10000"/>
              <a:gd name="T11" fmla="*/ 419168950 h 11631"/>
              <a:gd name="T12" fmla="*/ 2147483647 w 10000"/>
              <a:gd name="T13" fmla="*/ 463190339 h 11631"/>
              <a:gd name="T14" fmla="*/ 2147483647 w 10000"/>
              <a:gd name="T15" fmla="*/ 525135769 h 11631"/>
              <a:gd name="T16" fmla="*/ 2147483647 w 10000"/>
              <a:gd name="T17" fmla="*/ 393253317 h 11631"/>
              <a:gd name="T18" fmla="*/ 2147483647 w 10000"/>
              <a:gd name="T19" fmla="*/ 366976575 h 11631"/>
              <a:gd name="T20" fmla="*/ 2147483647 w 10000"/>
              <a:gd name="T21" fmla="*/ 305167054 h 11631"/>
              <a:gd name="T22" fmla="*/ 2147483647 w 10000"/>
              <a:gd name="T23" fmla="*/ 298981436 h 11631"/>
              <a:gd name="T24" fmla="*/ 2147483647 w 10000"/>
              <a:gd name="T25" fmla="*/ 243402179 h 1163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000" h="11631">
                <a:moveTo>
                  <a:pt x="7686" y="5391"/>
                </a:moveTo>
                <a:lnTo>
                  <a:pt x="5498" y="4472"/>
                </a:lnTo>
                <a:lnTo>
                  <a:pt x="2084" y="1164"/>
                </a:lnTo>
                <a:lnTo>
                  <a:pt x="886" y="0"/>
                </a:lnTo>
                <a:lnTo>
                  <a:pt x="0" y="4803"/>
                </a:lnTo>
                <a:lnTo>
                  <a:pt x="3459" y="9284"/>
                </a:lnTo>
                <a:lnTo>
                  <a:pt x="5903" y="10259"/>
                </a:lnTo>
                <a:lnTo>
                  <a:pt x="8016" y="11631"/>
                </a:lnTo>
                <a:lnTo>
                  <a:pt x="8676" y="8710"/>
                </a:lnTo>
                <a:lnTo>
                  <a:pt x="10000" y="8128"/>
                </a:lnTo>
                <a:lnTo>
                  <a:pt x="8915" y="6759"/>
                </a:lnTo>
                <a:lnTo>
                  <a:pt x="8310" y="6622"/>
                </a:lnTo>
                <a:cubicBezTo>
                  <a:pt x="8207" y="6039"/>
                  <a:pt x="7790" y="5973"/>
                  <a:pt x="7686" y="5391"/>
                </a:cubicBezTo>
                <a:close/>
              </a:path>
            </a:pathLst>
          </a:custGeom>
          <a:solidFill>
            <a:schemeClr val="bg1">
              <a:lumMod val="95000"/>
            </a:schemeClr>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263" name="Freeform 209">
            <a:extLst>
              <a:ext uri="{FF2B5EF4-FFF2-40B4-BE49-F238E27FC236}">
                <a16:creationId xmlns:a16="http://schemas.microsoft.com/office/drawing/2014/main" id="{1A8A7C7E-0D35-4285-9A8E-F517A972416D}"/>
              </a:ext>
            </a:extLst>
          </p:cNvPr>
          <p:cNvSpPr>
            <a:spLocks/>
          </p:cNvSpPr>
          <p:nvPr/>
        </p:nvSpPr>
        <p:spPr bwMode="auto">
          <a:xfrm>
            <a:off x="5975606" y="3641037"/>
            <a:ext cx="223221" cy="404424"/>
          </a:xfrm>
          <a:custGeom>
            <a:avLst/>
            <a:gdLst>
              <a:gd name="T0" fmla="*/ 61661990 w 12864"/>
              <a:gd name="T1" fmla="*/ 0 h 10000"/>
              <a:gd name="T2" fmla="*/ 48236946 w 12864"/>
              <a:gd name="T3" fmla="*/ 73483611 h 10000"/>
              <a:gd name="T4" fmla="*/ 41690569 w 12864"/>
              <a:gd name="T5" fmla="*/ 93173579 h 10000"/>
              <a:gd name="T6" fmla="*/ 39619366 w 12864"/>
              <a:gd name="T7" fmla="*/ 70552551 h 10000"/>
              <a:gd name="T8" fmla="*/ 17105342 w 12864"/>
              <a:gd name="T9" fmla="*/ 177087862 h 10000"/>
              <a:gd name="T10" fmla="*/ 3337878 w 12864"/>
              <a:gd name="T11" fmla="*/ 316435825 h 10000"/>
              <a:gd name="T12" fmla="*/ 0 w 12864"/>
              <a:gd name="T13" fmla="*/ 413360432 h 10000"/>
              <a:gd name="T14" fmla="*/ 22800976 w 12864"/>
              <a:gd name="T15" fmla="*/ 632988803 h 10000"/>
              <a:gd name="T16" fmla="*/ 17678386 w 12864"/>
              <a:gd name="T17" fmla="*/ 751946328 h 10000"/>
              <a:gd name="T18" fmla="*/ 43928156 w 12864"/>
              <a:gd name="T19" fmla="*/ 774916368 h 10000"/>
              <a:gd name="T20" fmla="*/ 58990009 w 12864"/>
              <a:gd name="T21" fmla="*/ 770933430 h 10000"/>
              <a:gd name="T22" fmla="*/ 50603933 w 12864"/>
              <a:gd name="T23" fmla="*/ 678697022 h 10000"/>
              <a:gd name="T24" fmla="*/ 56142434 w 12864"/>
              <a:gd name="T25" fmla="*/ 703778055 h 10000"/>
              <a:gd name="T26" fmla="*/ 61791830 w 12864"/>
              <a:gd name="T27" fmla="*/ 838323062 h 10000"/>
              <a:gd name="T28" fmla="*/ 68310032 w 12864"/>
              <a:gd name="T29" fmla="*/ 939347759 h 10000"/>
              <a:gd name="T30" fmla="*/ 69863240 w 12864"/>
              <a:gd name="T31" fmla="*/ 1171986453 h 10000"/>
              <a:gd name="T32" fmla="*/ 83279473 w 12864"/>
              <a:gd name="T33" fmla="*/ 1041192475 h 10000"/>
              <a:gd name="T34" fmla="*/ 77463712 w 12864"/>
              <a:gd name="T35" fmla="*/ 812773420 h 10000"/>
              <a:gd name="T36" fmla="*/ 67986556 w 12864"/>
              <a:gd name="T37" fmla="*/ 747843842 h 10000"/>
              <a:gd name="T38" fmla="*/ 72720508 w 12864"/>
              <a:gd name="T39" fmla="*/ 695924540 h 10000"/>
              <a:gd name="T40" fmla="*/ 71925212 w 12864"/>
              <a:gd name="T41" fmla="*/ 652795923 h 10000"/>
              <a:gd name="T42" fmla="*/ 59295024 w 12864"/>
              <a:gd name="T43" fmla="*/ 561967642 h 10000"/>
              <a:gd name="T44" fmla="*/ 65610338 w 12864"/>
              <a:gd name="T45" fmla="*/ 492820822 h 10000"/>
              <a:gd name="T46" fmla="*/ 73191887 w 12864"/>
              <a:gd name="T47" fmla="*/ 491766548 h 10000"/>
              <a:gd name="T48" fmla="*/ 89548570 w 12864"/>
              <a:gd name="T49" fmla="*/ 447815517 h 10000"/>
              <a:gd name="T50" fmla="*/ 95484498 w 12864"/>
              <a:gd name="T51" fmla="*/ 410195117 h 10000"/>
              <a:gd name="T52" fmla="*/ 102770284 w 12864"/>
              <a:gd name="T53" fmla="*/ 351830476 h 10000"/>
              <a:gd name="T54" fmla="*/ 118941700 w 12864"/>
              <a:gd name="T55" fmla="*/ 341165449 h 10000"/>
              <a:gd name="T56" fmla="*/ 113393948 w 12864"/>
              <a:gd name="T57" fmla="*/ 240492209 h 10000"/>
              <a:gd name="T58" fmla="*/ 102187569 w 12864"/>
              <a:gd name="T59" fmla="*/ 202403199 h 10000"/>
              <a:gd name="T60" fmla="*/ 87921012 w 12864"/>
              <a:gd name="T61" fmla="*/ 190447247 h 10000"/>
              <a:gd name="T62" fmla="*/ 71915960 w 12864"/>
              <a:gd name="T63" fmla="*/ 200526512 h 10000"/>
              <a:gd name="T64" fmla="*/ 68698230 w 12864"/>
              <a:gd name="T65" fmla="*/ 206620442 h 10000"/>
              <a:gd name="T66" fmla="*/ 65610338 w 12864"/>
              <a:gd name="T67" fmla="*/ 181658958 h 10000"/>
              <a:gd name="T68" fmla="*/ 72720508 w 12864"/>
              <a:gd name="T69" fmla="*/ 146967173 h 10000"/>
              <a:gd name="T70" fmla="*/ 72720508 w 12864"/>
              <a:gd name="T71" fmla="*/ 56256044 h 10000"/>
              <a:gd name="T72" fmla="*/ 61661990 w 12864"/>
              <a:gd name="T73" fmla="*/ 0 h 1000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2864" h="10000">
                <a:moveTo>
                  <a:pt x="6669" y="0"/>
                </a:moveTo>
                <a:lnTo>
                  <a:pt x="5217" y="627"/>
                </a:lnTo>
                <a:lnTo>
                  <a:pt x="4509" y="795"/>
                </a:lnTo>
                <a:lnTo>
                  <a:pt x="4285" y="602"/>
                </a:lnTo>
                <a:lnTo>
                  <a:pt x="1850" y="1511"/>
                </a:lnTo>
                <a:lnTo>
                  <a:pt x="361" y="2700"/>
                </a:lnTo>
                <a:lnTo>
                  <a:pt x="0" y="3527"/>
                </a:lnTo>
                <a:lnTo>
                  <a:pt x="2466" y="5401"/>
                </a:lnTo>
                <a:lnTo>
                  <a:pt x="1912" y="6416"/>
                </a:lnTo>
                <a:cubicBezTo>
                  <a:pt x="2658" y="6304"/>
                  <a:pt x="4006" y="6725"/>
                  <a:pt x="4751" y="6612"/>
                </a:cubicBezTo>
                <a:lnTo>
                  <a:pt x="6380" y="6578"/>
                </a:lnTo>
                <a:lnTo>
                  <a:pt x="5473" y="5791"/>
                </a:lnTo>
                <a:lnTo>
                  <a:pt x="6072" y="6005"/>
                </a:lnTo>
                <a:lnTo>
                  <a:pt x="6683" y="7153"/>
                </a:lnTo>
                <a:lnTo>
                  <a:pt x="7388" y="8015"/>
                </a:lnTo>
                <a:cubicBezTo>
                  <a:pt x="7359" y="8285"/>
                  <a:pt x="7584" y="9729"/>
                  <a:pt x="7556" y="10000"/>
                </a:cubicBezTo>
                <a:lnTo>
                  <a:pt x="9007" y="8884"/>
                </a:lnTo>
                <a:lnTo>
                  <a:pt x="8378" y="6935"/>
                </a:lnTo>
                <a:lnTo>
                  <a:pt x="7353" y="6381"/>
                </a:lnTo>
                <a:lnTo>
                  <a:pt x="7865" y="5938"/>
                </a:lnTo>
                <a:cubicBezTo>
                  <a:pt x="7836" y="5815"/>
                  <a:pt x="7808" y="5693"/>
                  <a:pt x="7779" y="5570"/>
                </a:cubicBezTo>
                <a:lnTo>
                  <a:pt x="6413" y="4795"/>
                </a:lnTo>
                <a:lnTo>
                  <a:pt x="7096" y="4205"/>
                </a:lnTo>
                <a:lnTo>
                  <a:pt x="7916" y="4196"/>
                </a:lnTo>
                <a:lnTo>
                  <a:pt x="9685" y="3821"/>
                </a:lnTo>
                <a:cubicBezTo>
                  <a:pt x="9793" y="3687"/>
                  <a:pt x="10219" y="3634"/>
                  <a:pt x="10327" y="3500"/>
                </a:cubicBezTo>
                <a:lnTo>
                  <a:pt x="11115" y="3002"/>
                </a:lnTo>
                <a:cubicBezTo>
                  <a:pt x="11093" y="2923"/>
                  <a:pt x="12886" y="2990"/>
                  <a:pt x="12864" y="2911"/>
                </a:cubicBezTo>
                <a:lnTo>
                  <a:pt x="12264" y="2052"/>
                </a:lnTo>
                <a:cubicBezTo>
                  <a:pt x="12238" y="1992"/>
                  <a:pt x="11078" y="1787"/>
                  <a:pt x="11052" y="1727"/>
                </a:cubicBezTo>
                <a:cubicBezTo>
                  <a:pt x="11067" y="1385"/>
                  <a:pt x="9494" y="1967"/>
                  <a:pt x="9509" y="1625"/>
                </a:cubicBezTo>
                <a:lnTo>
                  <a:pt x="7778" y="1711"/>
                </a:lnTo>
                <a:lnTo>
                  <a:pt x="7430" y="1763"/>
                </a:lnTo>
                <a:lnTo>
                  <a:pt x="7096" y="1550"/>
                </a:lnTo>
                <a:lnTo>
                  <a:pt x="7865" y="1254"/>
                </a:lnTo>
                <a:lnTo>
                  <a:pt x="7865" y="480"/>
                </a:lnTo>
                <a:lnTo>
                  <a:pt x="6669" y="0"/>
                </a:lnTo>
                <a:close/>
              </a:path>
            </a:pathLst>
          </a:custGeom>
          <a:solidFill>
            <a:schemeClr val="bg1">
              <a:lumMod val="95000"/>
            </a:schemeClr>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264" name="Freeform 210">
            <a:extLst>
              <a:ext uri="{FF2B5EF4-FFF2-40B4-BE49-F238E27FC236}">
                <a16:creationId xmlns:a16="http://schemas.microsoft.com/office/drawing/2014/main" id="{4105050D-04E2-4D21-91B3-9A162861C3F3}"/>
              </a:ext>
            </a:extLst>
          </p:cNvPr>
          <p:cNvSpPr>
            <a:spLocks/>
          </p:cNvSpPr>
          <p:nvPr/>
        </p:nvSpPr>
        <p:spPr bwMode="auto">
          <a:xfrm>
            <a:off x="5882379" y="3585889"/>
            <a:ext cx="73532" cy="40705"/>
          </a:xfrm>
          <a:custGeom>
            <a:avLst/>
            <a:gdLst>
              <a:gd name="T0" fmla="*/ 0 w 348468"/>
              <a:gd name="T1" fmla="*/ 2314 h 191264"/>
              <a:gd name="T2" fmla="*/ 1695 w 348468"/>
              <a:gd name="T3" fmla="*/ 3248 h 191264"/>
              <a:gd name="T4" fmla="*/ 2694 w 348468"/>
              <a:gd name="T5" fmla="*/ 2759 h 191264"/>
              <a:gd name="T6" fmla="*/ 3607 w 348468"/>
              <a:gd name="T7" fmla="*/ 3204 h 191264"/>
              <a:gd name="T8" fmla="*/ 5389 w 348468"/>
              <a:gd name="T9" fmla="*/ 2848 h 191264"/>
              <a:gd name="T10" fmla="*/ 5780 w 348468"/>
              <a:gd name="T11" fmla="*/ 1780 h 191264"/>
              <a:gd name="T12" fmla="*/ 4215 w 348468"/>
              <a:gd name="T13" fmla="*/ 89 h 191264"/>
              <a:gd name="T14" fmla="*/ 2781 w 348468"/>
              <a:gd name="T15" fmla="*/ 356 h 191264"/>
              <a:gd name="T16" fmla="*/ 1912 w 348468"/>
              <a:gd name="T17" fmla="*/ 0 h 191264"/>
              <a:gd name="T18" fmla="*/ 478 w 348468"/>
              <a:gd name="T19" fmla="*/ 1246 h 191264"/>
              <a:gd name="T20" fmla="*/ 0 w 348468"/>
              <a:gd name="T21" fmla="*/ 2314 h 19126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48468" h="191264">
                <a:moveTo>
                  <a:pt x="0" y="136243"/>
                </a:moveTo>
                <a:lnTo>
                  <a:pt x="102182" y="191264"/>
                </a:lnTo>
                <a:lnTo>
                  <a:pt x="162443" y="162443"/>
                </a:lnTo>
                <a:lnTo>
                  <a:pt x="217465" y="188644"/>
                </a:lnTo>
                <a:lnTo>
                  <a:pt x="324887" y="167683"/>
                </a:lnTo>
                <a:lnTo>
                  <a:pt x="348468" y="104802"/>
                </a:lnTo>
                <a:lnTo>
                  <a:pt x="254145" y="5240"/>
                </a:lnTo>
                <a:lnTo>
                  <a:pt x="167684" y="20960"/>
                </a:lnTo>
                <a:lnTo>
                  <a:pt x="115282" y="0"/>
                </a:lnTo>
                <a:lnTo>
                  <a:pt x="28821" y="73361"/>
                </a:lnTo>
                <a:lnTo>
                  <a:pt x="0" y="136243"/>
                </a:lnTo>
                <a:close/>
              </a:path>
            </a:pathLst>
          </a:custGeom>
          <a:solidFill>
            <a:schemeClr val="bg1">
              <a:lumMod val="95000"/>
            </a:schemeClr>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265" name="Freeform 211">
            <a:extLst>
              <a:ext uri="{FF2B5EF4-FFF2-40B4-BE49-F238E27FC236}">
                <a16:creationId xmlns:a16="http://schemas.microsoft.com/office/drawing/2014/main" id="{CACF8D9F-FCAC-4065-B7D6-DD29A7B352FD}"/>
              </a:ext>
            </a:extLst>
          </p:cNvPr>
          <p:cNvSpPr>
            <a:spLocks/>
          </p:cNvSpPr>
          <p:nvPr/>
        </p:nvSpPr>
        <p:spPr bwMode="auto">
          <a:xfrm>
            <a:off x="6163375" y="4117680"/>
            <a:ext cx="106358" cy="122115"/>
          </a:xfrm>
          <a:custGeom>
            <a:avLst/>
            <a:gdLst>
              <a:gd name="T0" fmla="*/ 0 w 675"/>
              <a:gd name="T1" fmla="*/ 2147483647 h 773"/>
              <a:gd name="T2" fmla="*/ 2147483647 w 675"/>
              <a:gd name="T3" fmla="*/ 2147483647 h 773"/>
              <a:gd name="T4" fmla="*/ 2147483647 w 675"/>
              <a:gd name="T5" fmla="*/ 2147483647 h 773"/>
              <a:gd name="T6" fmla="*/ 2147483647 w 675"/>
              <a:gd name="T7" fmla="*/ 2147483647 h 773"/>
              <a:gd name="T8" fmla="*/ 2147483647 w 675"/>
              <a:gd name="T9" fmla="*/ 2147483647 h 773"/>
              <a:gd name="T10" fmla="*/ 2147483647 w 675"/>
              <a:gd name="T11" fmla="*/ 2147483647 h 773"/>
              <a:gd name="T12" fmla="*/ 2147483647 w 675"/>
              <a:gd name="T13" fmla="*/ 2147483647 h 773"/>
              <a:gd name="T14" fmla="*/ 2147483647 w 675"/>
              <a:gd name="T15" fmla="*/ 2147483647 h 773"/>
              <a:gd name="T16" fmla="*/ 2147483647 w 675"/>
              <a:gd name="T17" fmla="*/ 2147483647 h 773"/>
              <a:gd name="T18" fmla="*/ 2147483647 w 675"/>
              <a:gd name="T19" fmla="*/ 2147483647 h 773"/>
              <a:gd name="T20" fmla="*/ 2147483647 w 675"/>
              <a:gd name="T21" fmla="*/ 2147483647 h 773"/>
              <a:gd name="T22" fmla="*/ 2147483647 w 675"/>
              <a:gd name="T23" fmla="*/ 2147483647 h 773"/>
              <a:gd name="T24" fmla="*/ 2147483647 w 675"/>
              <a:gd name="T25" fmla="*/ 2147483647 h 773"/>
              <a:gd name="T26" fmla="*/ 2147483647 w 675"/>
              <a:gd name="T27" fmla="*/ 0 h 773"/>
              <a:gd name="T28" fmla="*/ 0 w 675"/>
              <a:gd name="T29" fmla="*/ 2147483647 h 77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675" h="773">
                <a:moveTo>
                  <a:pt x="0" y="41"/>
                </a:moveTo>
                <a:lnTo>
                  <a:pt x="75" y="339"/>
                </a:lnTo>
                <a:lnTo>
                  <a:pt x="273" y="579"/>
                </a:lnTo>
                <a:lnTo>
                  <a:pt x="605" y="769"/>
                </a:lnTo>
                <a:lnTo>
                  <a:pt x="675" y="773"/>
                </a:lnTo>
                <a:lnTo>
                  <a:pt x="563" y="583"/>
                </a:lnTo>
                <a:lnTo>
                  <a:pt x="493" y="521"/>
                </a:lnTo>
                <a:lnTo>
                  <a:pt x="493" y="269"/>
                </a:lnTo>
                <a:lnTo>
                  <a:pt x="323" y="78"/>
                </a:lnTo>
                <a:lnTo>
                  <a:pt x="286" y="58"/>
                </a:lnTo>
                <a:lnTo>
                  <a:pt x="253" y="111"/>
                </a:lnTo>
                <a:lnTo>
                  <a:pt x="141" y="128"/>
                </a:lnTo>
                <a:lnTo>
                  <a:pt x="145" y="70"/>
                </a:lnTo>
                <a:lnTo>
                  <a:pt x="17" y="0"/>
                </a:lnTo>
                <a:lnTo>
                  <a:pt x="0" y="41"/>
                </a:lnTo>
                <a:close/>
              </a:path>
            </a:pathLst>
          </a:custGeom>
          <a:solidFill>
            <a:schemeClr val="bg1">
              <a:lumMod val="95000"/>
            </a:schemeClr>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266" name="Freeform 212">
            <a:extLst>
              <a:ext uri="{FF2B5EF4-FFF2-40B4-BE49-F238E27FC236}">
                <a16:creationId xmlns:a16="http://schemas.microsoft.com/office/drawing/2014/main" id="{49F7525F-4336-4C3B-A989-FE2D9CD46CD5}"/>
              </a:ext>
            </a:extLst>
          </p:cNvPr>
          <p:cNvSpPr>
            <a:spLocks/>
          </p:cNvSpPr>
          <p:nvPr/>
        </p:nvSpPr>
        <p:spPr bwMode="auto">
          <a:xfrm>
            <a:off x="6192262" y="3739517"/>
            <a:ext cx="165446" cy="324327"/>
          </a:xfrm>
          <a:custGeom>
            <a:avLst/>
            <a:gdLst>
              <a:gd name="T0" fmla="*/ 2147483647 w 138"/>
              <a:gd name="T1" fmla="*/ 0 h 271"/>
              <a:gd name="T2" fmla="*/ 2147483647 w 138"/>
              <a:gd name="T3" fmla="*/ 0 h 271"/>
              <a:gd name="T4" fmla="*/ 0 w 138"/>
              <a:gd name="T5" fmla="*/ 2147483647 h 271"/>
              <a:gd name="T6" fmla="*/ 2147483647 w 138"/>
              <a:gd name="T7" fmla="*/ 2147483647 h 271"/>
              <a:gd name="T8" fmla="*/ 2147483647 w 138"/>
              <a:gd name="T9" fmla="*/ 2147483647 h 271"/>
              <a:gd name="T10" fmla="*/ 2147483647 w 138"/>
              <a:gd name="T11" fmla="*/ 2147483647 h 271"/>
              <a:gd name="T12" fmla="*/ 2147483647 w 138"/>
              <a:gd name="T13" fmla="*/ 2147483647 h 271"/>
              <a:gd name="T14" fmla="*/ 2147483647 w 138"/>
              <a:gd name="T15" fmla="*/ 2147483647 h 271"/>
              <a:gd name="T16" fmla="*/ 2147483647 w 138"/>
              <a:gd name="T17" fmla="*/ 2147483647 h 271"/>
              <a:gd name="T18" fmla="*/ 2147483647 w 138"/>
              <a:gd name="T19" fmla="*/ 2147483647 h 271"/>
              <a:gd name="T20" fmla="*/ 2147483647 w 138"/>
              <a:gd name="T21" fmla="*/ 2147483647 h 271"/>
              <a:gd name="T22" fmla="*/ 2147483647 w 138"/>
              <a:gd name="T23" fmla="*/ 2147483647 h 271"/>
              <a:gd name="T24" fmla="*/ 2147483647 w 138"/>
              <a:gd name="T25" fmla="*/ 2147483647 h 271"/>
              <a:gd name="T26" fmla="*/ 2147483647 w 138"/>
              <a:gd name="T27" fmla="*/ 2147483647 h 271"/>
              <a:gd name="T28" fmla="*/ 2147483647 w 138"/>
              <a:gd name="T29" fmla="*/ 2147483647 h 271"/>
              <a:gd name="T30" fmla="*/ 2147483647 w 138"/>
              <a:gd name="T31" fmla="*/ 2147483647 h 271"/>
              <a:gd name="T32" fmla="*/ 2147483647 w 138"/>
              <a:gd name="T33" fmla="*/ 2147483647 h 271"/>
              <a:gd name="T34" fmla="*/ 2147483647 w 138"/>
              <a:gd name="T35" fmla="*/ 2147483647 h 271"/>
              <a:gd name="T36" fmla="*/ 2147483647 w 138"/>
              <a:gd name="T37" fmla="*/ 2147483647 h 271"/>
              <a:gd name="T38" fmla="*/ 2147483647 w 138"/>
              <a:gd name="T39" fmla="*/ 2147483647 h 271"/>
              <a:gd name="T40" fmla="*/ 2147483647 w 138"/>
              <a:gd name="T41" fmla="*/ 2147483647 h 271"/>
              <a:gd name="T42" fmla="*/ 2147483647 w 138"/>
              <a:gd name="T43" fmla="*/ 2147483647 h 271"/>
              <a:gd name="T44" fmla="*/ 2147483647 w 138"/>
              <a:gd name="T45" fmla="*/ 2147483647 h 271"/>
              <a:gd name="T46" fmla="*/ 2147483647 w 138"/>
              <a:gd name="T47" fmla="*/ 2147483647 h 271"/>
              <a:gd name="T48" fmla="*/ 2147483647 w 138"/>
              <a:gd name="T49" fmla="*/ 2147483647 h 271"/>
              <a:gd name="T50" fmla="*/ 2147483647 w 138"/>
              <a:gd name="T51" fmla="*/ 2147483647 h 271"/>
              <a:gd name="T52" fmla="*/ 2147483647 w 138"/>
              <a:gd name="T53" fmla="*/ 2147483647 h 271"/>
              <a:gd name="T54" fmla="*/ 2147483647 w 138"/>
              <a:gd name="T55" fmla="*/ 2147483647 h 271"/>
              <a:gd name="T56" fmla="*/ 2147483647 w 138"/>
              <a:gd name="T57" fmla="*/ 0 h 27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38" h="271">
                <a:moveTo>
                  <a:pt x="66" y="0"/>
                </a:moveTo>
                <a:lnTo>
                  <a:pt x="6" y="0"/>
                </a:lnTo>
                <a:lnTo>
                  <a:pt x="0" y="24"/>
                </a:lnTo>
                <a:lnTo>
                  <a:pt x="6" y="24"/>
                </a:lnTo>
                <a:lnTo>
                  <a:pt x="18" y="42"/>
                </a:lnTo>
                <a:lnTo>
                  <a:pt x="36" y="48"/>
                </a:lnTo>
                <a:lnTo>
                  <a:pt x="42" y="60"/>
                </a:lnTo>
                <a:lnTo>
                  <a:pt x="36" y="72"/>
                </a:lnTo>
                <a:lnTo>
                  <a:pt x="54" y="96"/>
                </a:lnTo>
                <a:lnTo>
                  <a:pt x="78" y="126"/>
                </a:lnTo>
                <a:lnTo>
                  <a:pt x="96" y="144"/>
                </a:lnTo>
                <a:lnTo>
                  <a:pt x="96" y="175"/>
                </a:lnTo>
                <a:lnTo>
                  <a:pt x="96" y="211"/>
                </a:lnTo>
                <a:lnTo>
                  <a:pt x="78" y="223"/>
                </a:lnTo>
                <a:lnTo>
                  <a:pt x="60" y="229"/>
                </a:lnTo>
                <a:lnTo>
                  <a:pt x="54" y="241"/>
                </a:lnTo>
                <a:lnTo>
                  <a:pt x="42" y="247"/>
                </a:lnTo>
                <a:lnTo>
                  <a:pt x="48" y="253"/>
                </a:lnTo>
                <a:lnTo>
                  <a:pt x="66" y="271"/>
                </a:lnTo>
                <a:lnTo>
                  <a:pt x="108" y="241"/>
                </a:lnTo>
                <a:lnTo>
                  <a:pt x="138" y="211"/>
                </a:lnTo>
                <a:lnTo>
                  <a:pt x="114" y="132"/>
                </a:lnTo>
                <a:lnTo>
                  <a:pt x="102" y="114"/>
                </a:lnTo>
                <a:lnTo>
                  <a:pt x="78" y="84"/>
                </a:lnTo>
                <a:lnTo>
                  <a:pt x="66" y="60"/>
                </a:lnTo>
                <a:lnTo>
                  <a:pt x="78" y="48"/>
                </a:lnTo>
                <a:lnTo>
                  <a:pt x="96" y="36"/>
                </a:lnTo>
                <a:lnTo>
                  <a:pt x="90" y="18"/>
                </a:lnTo>
                <a:lnTo>
                  <a:pt x="66" y="0"/>
                </a:lnTo>
                <a:close/>
              </a:path>
            </a:pathLst>
          </a:custGeom>
          <a:solidFill>
            <a:schemeClr val="bg1">
              <a:lumMod val="95000"/>
            </a:schemeClr>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267" name="Freeform 213">
            <a:extLst>
              <a:ext uri="{FF2B5EF4-FFF2-40B4-BE49-F238E27FC236}">
                <a16:creationId xmlns:a16="http://schemas.microsoft.com/office/drawing/2014/main" id="{D6D99628-68A6-4F7F-9E09-10578FF017A3}"/>
              </a:ext>
            </a:extLst>
          </p:cNvPr>
          <p:cNvSpPr>
            <a:spLocks/>
          </p:cNvSpPr>
          <p:nvPr/>
        </p:nvSpPr>
        <p:spPr bwMode="auto">
          <a:xfrm>
            <a:off x="6085904" y="3793353"/>
            <a:ext cx="183829" cy="330892"/>
          </a:xfrm>
          <a:custGeom>
            <a:avLst/>
            <a:gdLst>
              <a:gd name="T0" fmla="*/ 2147483647 w 107"/>
              <a:gd name="T1" fmla="*/ 2147483647 h 190"/>
              <a:gd name="T2" fmla="*/ 0 w 107"/>
              <a:gd name="T3" fmla="*/ 2147483647 h 190"/>
              <a:gd name="T4" fmla="*/ 2147483647 w 107"/>
              <a:gd name="T5" fmla="*/ 2147483647 h 190"/>
              <a:gd name="T6" fmla="*/ 2147483647 w 107"/>
              <a:gd name="T7" fmla="*/ 2147483647 h 190"/>
              <a:gd name="T8" fmla="*/ 2147483647 w 107"/>
              <a:gd name="T9" fmla="*/ 2147483647 h 190"/>
              <a:gd name="T10" fmla="*/ 2147483647 w 107"/>
              <a:gd name="T11" fmla="*/ 2147483647 h 190"/>
              <a:gd name="T12" fmla="*/ 2147483647 w 107"/>
              <a:gd name="T13" fmla="*/ 2147483647 h 190"/>
              <a:gd name="T14" fmla="*/ 2147483647 w 107"/>
              <a:gd name="T15" fmla="*/ 2147483647 h 190"/>
              <a:gd name="T16" fmla="*/ 2147483647 w 107"/>
              <a:gd name="T17" fmla="*/ 2147483647 h 190"/>
              <a:gd name="T18" fmla="*/ 2147483647 w 107"/>
              <a:gd name="T19" fmla="*/ 2147483647 h 190"/>
              <a:gd name="T20" fmla="*/ 2147483647 w 107"/>
              <a:gd name="T21" fmla="*/ 2147483647 h 190"/>
              <a:gd name="T22" fmla="*/ 2147483647 w 107"/>
              <a:gd name="T23" fmla="*/ 2147483647 h 190"/>
              <a:gd name="T24" fmla="*/ 2147483647 w 107"/>
              <a:gd name="T25" fmla="*/ 2147483647 h 190"/>
              <a:gd name="T26" fmla="*/ 2147483647 w 107"/>
              <a:gd name="T27" fmla="*/ 2147483647 h 190"/>
              <a:gd name="T28" fmla="*/ 2147483647 w 107"/>
              <a:gd name="T29" fmla="*/ 2147483647 h 190"/>
              <a:gd name="T30" fmla="*/ 2147483647 w 107"/>
              <a:gd name="T31" fmla="*/ 2147483647 h 190"/>
              <a:gd name="T32" fmla="*/ 2147483647 w 107"/>
              <a:gd name="T33" fmla="*/ 2147483647 h 190"/>
              <a:gd name="T34" fmla="*/ 2147483647 w 107"/>
              <a:gd name="T35" fmla="*/ 2147483647 h 190"/>
              <a:gd name="T36" fmla="*/ 2147483647 w 107"/>
              <a:gd name="T37" fmla="*/ 2147483647 h 190"/>
              <a:gd name="T38" fmla="*/ 2147483647 w 107"/>
              <a:gd name="T39" fmla="*/ 2147483647 h 190"/>
              <a:gd name="T40" fmla="*/ 2147483647 w 107"/>
              <a:gd name="T41" fmla="*/ 2147483647 h 190"/>
              <a:gd name="T42" fmla="*/ 2147483647 w 107"/>
              <a:gd name="T43" fmla="*/ 2147483647 h 190"/>
              <a:gd name="T44" fmla="*/ 2147483647 w 107"/>
              <a:gd name="T45" fmla="*/ 2147483647 h 190"/>
              <a:gd name="T46" fmla="*/ 2147483647 w 107"/>
              <a:gd name="T47" fmla="*/ 2147483647 h 190"/>
              <a:gd name="T48" fmla="*/ 2147483647 w 107"/>
              <a:gd name="T49" fmla="*/ 2147483647 h 190"/>
              <a:gd name="T50" fmla="*/ 2147483647 w 107"/>
              <a:gd name="T51" fmla="*/ 2147483647 h 190"/>
              <a:gd name="T52" fmla="*/ 2147483647 w 107"/>
              <a:gd name="T53" fmla="*/ 2147483647 h 190"/>
              <a:gd name="T54" fmla="*/ 2147483647 w 107"/>
              <a:gd name="T55" fmla="*/ 2147483647 h 190"/>
              <a:gd name="T56" fmla="*/ 2147483647 w 107"/>
              <a:gd name="T57" fmla="*/ 2147483647 h 190"/>
              <a:gd name="T58" fmla="*/ 2147483647 w 107"/>
              <a:gd name="T59" fmla="*/ 0 h 190"/>
              <a:gd name="T60" fmla="*/ 2147483647 w 107"/>
              <a:gd name="T61" fmla="*/ 2147483647 h 19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07" h="190">
                <a:moveTo>
                  <a:pt x="7" y="9"/>
                </a:moveTo>
                <a:lnTo>
                  <a:pt x="0" y="23"/>
                </a:lnTo>
                <a:lnTo>
                  <a:pt x="15" y="47"/>
                </a:lnTo>
                <a:lnTo>
                  <a:pt x="15" y="60"/>
                </a:lnTo>
                <a:lnTo>
                  <a:pt x="22" y="78"/>
                </a:lnTo>
                <a:lnTo>
                  <a:pt x="19" y="93"/>
                </a:lnTo>
                <a:lnTo>
                  <a:pt x="23" y="110"/>
                </a:lnTo>
                <a:lnTo>
                  <a:pt x="26" y="118"/>
                </a:lnTo>
                <a:lnTo>
                  <a:pt x="19" y="126"/>
                </a:lnTo>
                <a:lnTo>
                  <a:pt x="13" y="159"/>
                </a:lnTo>
                <a:lnTo>
                  <a:pt x="33" y="182"/>
                </a:lnTo>
                <a:lnTo>
                  <a:pt x="34" y="178"/>
                </a:lnTo>
                <a:lnTo>
                  <a:pt x="46" y="185"/>
                </a:lnTo>
                <a:lnTo>
                  <a:pt x="46" y="190"/>
                </a:lnTo>
                <a:lnTo>
                  <a:pt x="56" y="188"/>
                </a:lnTo>
                <a:lnTo>
                  <a:pt x="59" y="184"/>
                </a:lnTo>
                <a:lnTo>
                  <a:pt x="43" y="174"/>
                </a:lnTo>
                <a:lnTo>
                  <a:pt x="27" y="149"/>
                </a:lnTo>
                <a:lnTo>
                  <a:pt x="19" y="138"/>
                </a:lnTo>
                <a:lnTo>
                  <a:pt x="32" y="113"/>
                </a:lnTo>
                <a:lnTo>
                  <a:pt x="57" y="108"/>
                </a:lnTo>
                <a:lnTo>
                  <a:pt x="70" y="119"/>
                </a:lnTo>
                <a:lnTo>
                  <a:pt x="63" y="97"/>
                </a:lnTo>
                <a:lnTo>
                  <a:pt x="72" y="87"/>
                </a:lnTo>
                <a:lnTo>
                  <a:pt x="101" y="87"/>
                </a:lnTo>
                <a:lnTo>
                  <a:pt x="107" y="73"/>
                </a:lnTo>
                <a:lnTo>
                  <a:pt x="95" y="50"/>
                </a:lnTo>
                <a:lnTo>
                  <a:pt x="85" y="37"/>
                </a:lnTo>
                <a:lnTo>
                  <a:pt x="48" y="27"/>
                </a:lnTo>
                <a:lnTo>
                  <a:pt x="36" y="0"/>
                </a:lnTo>
                <a:lnTo>
                  <a:pt x="7" y="9"/>
                </a:lnTo>
                <a:close/>
              </a:path>
            </a:pathLst>
          </a:custGeom>
          <a:solidFill>
            <a:schemeClr val="bg1">
              <a:lumMod val="95000"/>
            </a:schemeClr>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268" name="Freeform 214">
            <a:extLst>
              <a:ext uri="{FF2B5EF4-FFF2-40B4-BE49-F238E27FC236}">
                <a16:creationId xmlns:a16="http://schemas.microsoft.com/office/drawing/2014/main" id="{98099E98-8F87-40CF-AAA4-0650F61B1200}"/>
              </a:ext>
            </a:extLst>
          </p:cNvPr>
          <p:cNvSpPr>
            <a:spLocks/>
          </p:cNvSpPr>
          <p:nvPr/>
        </p:nvSpPr>
        <p:spPr bwMode="auto">
          <a:xfrm>
            <a:off x="6141052" y="3760526"/>
            <a:ext cx="174638" cy="190395"/>
          </a:xfrm>
          <a:custGeom>
            <a:avLst/>
            <a:gdLst>
              <a:gd name="T0" fmla="*/ 1557099446 w 10000"/>
              <a:gd name="T1" fmla="*/ 2147483647 h 10000"/>
              <a:gd name="T2" fmla="*/ 1795553424 w 10000"/>
              <a:gd name="T3" fmla="*/ 2147483647 h 10000"/>
              <a:gd name="T4" fmla="*/ 1795553424 w 10000"/>
              <a:gd name="T5" fmla="*/ 2019481425 h 10000"/>
              <a:gd name="T6" fmla="*/ 1561415592 w 10000"/>
              <a:gd name="T7" fmla="*/ 1716105542 h 10000"/>
              <a:gd name="T8" fmla="*/ 1249166454 w 10000"/>
              <a:gd name="T9" fmla="*/ 1211740132 h 10000"/>
              <a:gd name="T10" fmla="*/ 1014850316 w 10000"/>
              <a:gd name="T11" fmla="*/ 806974560 h 10000"/>
              <a:gd name="T12" fmla="*/ 1092952268 w 10000"/>
              <a:gd name="T13" fmla="*/ 605742369 h 10000"/>
              <a:gd name="T14" fmla="*/ 1014850316 w 10000"/>
              <a:gd name="T15" fmla="*/ 403998332 h 10000"/>
              <a:gd name="T16" fmla="*/ 780703130 w 10000"/>
              <a:gd name="T17" fmla="*/ 302621350 h 10000"/>
              <a:gd name="T18" fmla="*/ 624489387 w 10000"/>
              <a:gd name="T19" fmla="*/ 0 h 10000"/>
              <a:gd name="T20" fmla="*/ 546386970 w 10000"/>
              <a:gd name="T21" fmla="*/ 0 h 10000"/>
              <a:gd name="T22" fmla="*/ 156213743 w 10000"/>
              <a:gd name="T23" fmla="*/ 100622449 h 10000"/>
              <a:gd name="T24" fmla="*/ 0 w 10000"/>
              <a:gd name="T25" fmla="*/ 403998332 h 10000"/>
              <a:gd name="T26" fmla="*/ 78102417 w 10000"/>
              <a:gd name="T27" fmla="*/ 605742369 h 10000"/>
              <a:gd name="T28" fmla="*/ 156213743 w 10000"/>
              <a:gd name="T29" fmla="*/ 1211740132 h 10000"/>
              <a:gd name="T30" fmla="*/ 702600713 w 10000"/>
              <a:gd name="T31" fmla="*/ 1211740132 h 10000"/>
              <a:gd name="T32" fmla="*/ 936738546 w 10000"/>
              <a:gd name="T33" fmla="*/ 1312362604 h 10000"/>
              <a:gd name="T34" fmla="*/ 1327090100 w 10000"/>
              <a:gd name="T35" fmla="*/ 2120103874 h 10000"/>
              <a:gd name="T36" fmla="*/ 1249166454 w 10000"/>
              <a:gd name="T37" fmla="*/ 2147483647 h 10000"/>
              <a:gd name="T38" fmla="*/ 1557099446 w 10000"/>
              <a:gd name="T39" fmla="*/ 2147483647 h 1000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0000" h="10000">
                <a:moveTo>
                  <a:pt x="8672" y="9830"/>
                </a:moveTo>
                <a:lnTo>
                  <a:pt x="10000" y="10000"/>
                </a:lnTo>
                <a:lnTo>
                  <a:pt x="10000" y="7948"/>
                </a:lnTo>
                <a:lnTo>
                  <a:pt x="8696" y="6754"/>
                </a:lnTo>
                <a:lnTo>
                  <a:pt x="6957" y="4769"/>
                </a:lnTo>
                <a:lnTo>
                  <a:pt x="5652" y="3176"/>
                </a:lnTo>
                <a:lnTo>
                  <a:pt x="6087" y="2384"/>
                </a:lnTo>
                <a:lnTo>
                  <a:pt x="5652" y="1590"/>
                </a:lnTo>
                <a:lnTo>
                  <a:pt x="4348" y="1191"/>
                </a:lnTo>
                <a:lnTo>
                  <a:pt x="3478" y="0"/>
                </a:lnTo>
                <a:lnTo>
                  <a:pt x="3043" y="0"/>
                </a:lnTo>
                <a:lnTo>
                  <a:pt x="870" y="396"/>
                </a:lnTo>
                <a:lnTo>
                  <a:pt x="0" y="1590"/>
                </a:lnTo>
                <a:lnTo>
                  <a:pt x="435" y="2384"/>
                </a:lnTo>
                <a:lnTo>
                  <a:pt x="870" y="4769"/>
                </a:lnTo>
                <a:lnTo>
                  <a:pt x="3913" y="4769"/>
                </a:lnTo>
                <a:lnTo>
                  <a:pt x="5217" y="5165"/>
                </a:lnTo>
                <a:lnTo>
                  <a:pt x="7391" y="8344"/>
                </a:lnTo>
                <a:lnTo>
                  <a:pt x="6957" y="9602"/>
                </a:lnTo>
                <a:lnTo>
                  <a:pt x="8672" y="9830"/>
                </a:lnTo>
                <a:close/>
              </a:path>
            </a:pathLst>
          </a:custGeom>
          <a:solidFill>
            <a:schemeClr val="bg1">
              <a:lumMod val="95000"/>
            </a:schemeClr>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269" name="Freeform 215">
            <a:extLst>
              <a:ext uri="{FF2B5EF4-FFF2-40B4-BE49-F238E27FC236}">
                <a16:creationId xmlns:a16="http://schemas.microsoft.com/office/drawing/2014/main" id="{192B58CC-948A-4170-A9C6-9412DFED7E21}"/>
              </a:ext>
            </a:extLst>
          </p:cNvPr>
          <p:cNvSpPr>
            <a:spLocks/>
          </p:cNvSpPr>
          <p:nvPr/>
        </p:nvSpPr>
        <p:spPr bwMode="auto">
          <a:xfrm>
            <a:off x="6193575" y="3937790"/>
            <a:ext cx="122115" cy="97167"/>
          </a:xfrm>
          <a:custGeom>
            <a:avLst/>
            <a:gdLst>
              <a:gd name="T0" fmla="*/ 348872861 w 10000"/>
              <a:gd name="T1" fmla="*/ 27209600 h 6448"/>
              <a:gd name="T2" fmla="*/ 315095383 w 10000"/>
              <a:gd name="T3" fmla="*/ 15074732 h 6448"/>
              <a:gd name="T4" fmla="*/ 240533365 w 10000"/>
              <a:gd name="T5" fmla="*/ 0 h 6448"/>
              <a:gd name="T6" fmla="*/ 80162754 w 10000"/>
              <a:gd name="T7" fmla="*/ 50172884 h 6448"/>
              <a:gd name="T8" fmla="*/ 0 w 10000"/>
              <a:gd name="T9" fmla="*/ 150615594 h 6448"/>
              <a:gd name="T10" fmla="*/ 0 w 10000"/>
              <a:gd name="T11" fmla="*/ 351307147 h 6448"/>
              <a:gd name="T12" fmla="*/ 133606765 w 10000"/>
              <a:gd name="T13" fmla="*/ 601966131 h 6448"/>
              <a:gd name="T14" fmla="*/ 187047513 w 10000"/>
              <a:gd name="T15" fmla="*/ 652241915 h 6448"/>
              <a:gd name="T16" fmla="*/ 240533365 w 10000"/>
              <a:gd name="T17" fmla="*/ 601966131 h 6448"/>
              <a:gd name="T18" fmla="*/ 267168619 w 10000"/>
              <a:gd name="T19" fmla="*/ 501626339 h 6448"/>
              <a:gd name="T20" fmla="*/ 347418124 w 10000"/>
              <a:gd name="T21" fmla="*/ 451756161 h 6448"/>
              <a:gd name="T22" fmla="*/ 427539023 w 10000"/>
              <a:gd name="T23" fmla="*/ 351307147 h 6448"/>
              <a:gd name="T24" fmla="*/ 427539023 w 10000"/>
              <a:gd name="T25" fmla="*/ 50172884 h 6448"/>
              <a:gd name="T26" fmla="*/ 348872861 w 10000"/>
              <a:gd name="T27" fmla="*/ 27209600 h 644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000" h="6448">
                <a:moveTo>
                  <a:pt x="8160" y="269"/>
                </a:moveTo>
                <a:cubicBezTo>
                  <a:pt x="7722" y="211"/>
                  <a:pt x="7792" y="194"/>
                  <a:pt x="7370" y="149"/>
                </a:cubicBezTo>
                <a:lnTo>
                  <a:pt x="5626" y="0"/>
                </a:lnTo>
                <a:lnTo>
                  <a:pt x="1875" y="496"/>
                </a:lnTo>
                <a:lnTo>
                  <a:pt x="0" y="1489"/>
                </a:lnTo>
                <a:lnTo>
                  <a:pt x="0" y="3473"/>
                </a:lnTo>
                <a:lnTo>
                  <a:pt x="3125" y="5951"/>
                </a:lnTo>
                <a:lnTo>
                  <a:pt x="4375" y="6448"/>
                </a:lnTo>
                <a:lnTo>
                  <a:pt x="5626" y="5951"/>
                </a:lnTo>
                <a:lnTo>
                  <a:pt x="6249" y="4959"/>
                </a:lnTo>
                <a:lnTo>
                  <a:pt x="8126" y="4466"/>
                </a:lnTo>
                <a:lnTo>
                  <a:pt x="10000" y="3473"/>
                </a:lnTo>
                <a:lnTo>
                  <a:pt x="10000" y="496"/>
                </a:lnTo>
                <a:lnTo>
                  <a:pt x="8160" y="269"/>
                </a:lnTo>
                <a:close/>
              </a:path>
            </a:pathLst>
          </a:custGeom>
          <a:solidFill>
            <a:schemeClr val="bg1">
              <a:lumMod val="95000"/>
            </a:schemeClr>
          </a:solidFill>
          <a:ln w="6350" cmpd="sng">
            <a:solidFill>
              <a:schemeClr val="bg1"/>
            </a:solid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272" name="Freeform 41">
            <a:extLst>
              <a:ext uri="{FF2B5EF4-FFF2-40B4-BE49-F238E27FC236}">
                <a16:creationId xmlns:a16="http://schemas.microsoft.com/office/drawing/2014/main" id="{86C141BC-ED00-47E1-B439-F284BF7D2DB9}"/>
              </a:ext>
            </a:extLst>
          </p:cNvPr>
          <p:cNvSpPr>
            <a:spLocks/>
          </p:cNvSpPr>
          <p:nvPr/>
        </p:nvSpPr>
        <p:spPr bwMode="auto">
          <a:xfrm>
            <a:off x="3808393" y="5067395"/>
            <a:ext cx="1247412" cy="215444"/>
          </a:xfrm>
          <a:prstGeom prst="rect">
            <a:avLst/>
          </a:prstGeom>
          <a:noFill/>
          <a:ln>
            <a:noFill/>
          </a:ln>
        </p:spPr>
        <p:txBody>
          <a:bodyPr vert="horz" wrap="square" lIns="0" tIns="0" rIns="0" bIns="0" numCol="1" anchor="ctr" anchorCtr="0" compatLnSpc="1">
            <a:prstTxWarp prst="textNoShape">
              <a:avLst/>
            </a:prstTxWarp>
            <a:spAutoFit/>
          </a:bodyPr>
          <a:lstStyle/>
          <a:p>
            <a:pPr algn="ctr"/>
            <a:r>
              <a:rPr lang="en-US" sz="1400" b="1" dirty="0">
                <a:solidFill>
                  <a:schemeClr val="accent3"/>
                </a:solidFill>
              </a:rPr>
              <a:t>Africa</a:t>
            </a:r>
          </a:p>
        </p:txBody>
      </p:sp>
      <p:sp>
        <p:nvSpPr>
          <p:cNvPr id="273" name="Freeform 41">
            <a:extLst>
              <a:ext uri="{FF2B5EF4-FFF2-40B4-BE49-F238E27FC236}">
                <a16:creationId xmlns:a16="http://schemas.microsoft.com/office/drawing/2014/main" id="{A6913622-77A6-43EF-8FAC-6D726E840778}"/>
              </a:ext>
            </a:extLst>
          </p:cNvPr>
          <p:cNvSpPr>
            <a:spLocks/>
          </p:cNvSpPr>
          <p:nvPr/>
        </p:nvSpPr>
        <p:spPr bwMode="auto">
          <a:xfrm>
            <a:off x="4953269" y="3793190"/>
            <a:ext cx="944210" cy="430887"/>
          </a:xfrm>
          <a:prstGeom prst="rect">
            <a:avLst/>
          </a:prstGeom>
          <a:noFill/>
          <a:ln>
            <a:noFill/>
          </a:ln>
        </p:spPr>
        <p:txBody>
          <a:bodyPr vert="horz" wrap="square" lIns="0" tIns="0" rIns="0" bIns="0" numCol="1" anchor="ctr" anchorCtr="0" compatLnSpc="1">
            <a:prstTxWarp prst="textNoShape">
              <a:avLst/>
            </a:prstTxWarp>
            <a:spAutoFit/>
          </a:bodyPr>
          <a:lstStyle/>
          <a:p>
            <a:pPr algn="ctr"/>
            <a:r>
              <a:rPr lang="en-US" sz="1400" b="1" dirty="0">
                <a:solidFill>
                  <a:schemeClr val="accent4"/>
                </a:solidFill>
              </a:rPr>
              <a:t>Saudi Arabia</a:t>
            </a:r>
          </a:p>
        </p:txBody>
      </p:sp>
      <p:sp>
        <p:nvSpPr>
          <p:cNvPr id="274" name="Freeform 41">
            <a:extLst>
              <a:ext uri="{FF2B5EF4-FFF2-40B4-BE49-F238E27FC236}">
                <a16:creationId xmlns:a16="http://schemas.microsoft.com/office/drawing/2014/main" id="{D72DF34A-ED6F-48D2-9745-ABB2349D6FE6}"/>
              </a:ext>
            </a:extLst>
          </p:cNvPr>
          <p:cNvSpPr>
            <a:spLocks/>
          </p:cNvSpPr>
          <p:nvPr/>
        </p:nvSpPr>
        <p:spPr bwMode="auto">
          <a:xfrm>
            <a:off x="2741371" y="3477006"/>
            <a:ext cx="1005535" cy="861774"/>
          </a:xfrm>
          <a:prstGeom prst="rect">
            <a:avLst/>
          </a:prstGeom>
          <a:noFill/>
          <a:ln>
            <a:noFill/>
          </a:ln>
        </p:spPr>
        <p:txBody>
          <a:bodyPr vert="horz" wrap="square" lIns="0" tIns="0" rIns="0" bIns="0" numCol="1" anchor="ctr" anchorCtr="0" compatLnSpc="1">
            <a:prstTxWarp prst="textNoShape">
              <a:avLst/>
            </a:prstTxWarp>
            <a:spAutoFit/>
          </a:bodyPr>
          <a:lstStyle/>
          <a:p>
            <a:pPr algn="ctr"/>
            <a:r>
              <a:rPr lang="en-US" sz="1400" b="1" dirty="0">
                <a:solidFill>
                  <a:schemeClr val="accent2"/>
                </a:solidFill>
              </a:rPr>
              <a:t>West Africa</a:t>
            </a:r>
          </a:p>
          <a:p>
            <a:pPr algn="ctr"/>
            <a:r>
              <a:rPr lang="en-US" sz="1400" b="1" dirty="0">
                <a:solidFill>
                  <a:schemeClr val="accent2"/>
                </a:solidFill>
              </a:rPr>
              <a:t>Middle East North Africa</a:t>
            </a:r>
          </a:p>
        </p:txBody>
      </p:sp>
      <p:sp>
        <p:nvSpPr>
          <p:cNvPr id="275" name="Freeform 41">
            <a:extLst>
              <a:ext uri="{FF2B5EF4-FFF2-40B4-BE49-F238E27FC236}">
                <a16:creationId xmlns:a16="http://schemas.microsoft.com/office/drawing/2014/main" id="{B9ACDFF4-9EA9-477B-9ED3-02A660C31F5B}"/>
              </a:ext>
            </a:extLst>
          </p:cNvPr>
          <p:cNvSpPr>
            <a:spLocks/>
          </p:cNvSpPr>
          <p:nvPr/>
        </p:nvSpPr>
        <p:spPr bwMode="auto">
          <a:xfrm>
            <a:off x="3706430" y="1813199"/>
            <a:ext cx="1098827" cy="215444"/>
          </a:xfrm>
          <a:prstGeom prst="rect">
            <a:avLst/>
          </a:prstGeom>
          <a:noFill/>
          <a:ln>
            <a:noFill/>
          </a:ln>
        </p:spPr>
        <p:txBody>
          <a:bodyPr vert="horz" wrap="square" lIns="0" tIns="0" rIns="0" bIns="0" numCol="1" anchor="ctr" anchorCtr="0" compatLnSpc="1">
            <a:prstTxWarp prst="textNoShape">
              <a:avLst/>
            </a:prstTxWarp>
            <a:spAutoFit/>
          </a:bodyPr>
          <a:lstStyle/>
          <a:p>
            <a:pPr algn="ctr"/>
            <a:r>
              <a:rPr lang="en-US" sz="1400" b="1" dirty="0">
                <a:solidFill>
                  <a:schemeClr val="accent5"/>
                </a:solidFill>
              </a:rPr>
              <a:t>Europe</a:t>
            </a:r>
          </a:p>
        </p:txBody>
      </p:sp>
    </p:spTree>
    <p:extLst>
      <p:ext uri="{BB962C8B-B14F-4D97-AF65-F5344CB8AC3E}">
        <p14:creationId xmlns:p14="http://schemas.microsoft.com/office/powerpoint/2010/main" val="20750697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017A4642-5A75-497B-87C5-BFDFC5067722}"/>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25" imgH="426" progId="TCLayout.ActiveDocument.1">
                  <p:embed/>
                </p:oleObj>
              </mc:Choice>
              <mc:Fallback>
                <p:oleObj name="think-cell Slide" r:id="rId4" imgW="425" imgH="426" progId="TCLayout.ActiveDocument.1">
                  <p:embed/>
                  <p:pic>
                    <p:nvPicPr>
                      <p:cNvPr id="3" name="Object 2" hidden="1">
                        <a:extLst>
                          <a:ext uri="{FF2B5EF4-FFF2-40B4-BE49-F238E27FC236}">
                            <a16:creationId xmlns:a16="http://schemas.microsoft.com/office/drawing/2014/main" id="{017A4642-5A75-497B-87C5-BFDFC5067722}"/>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2" name="Title 21">
            <a:extLst>
              <a:ext uri="{FF2B5EF4-FFF2-40B4-BE49-F238E27FC236}">
                <a16:creationId xmlns:a16="http://schemas.microsoft.com/office/drawing/2014/main" id="{3FFA0749-13CC-482E-AA58-E71B8F7A91D3}"/>
              </a:ext>
            </a:extLst>
          </p:cNvPr>
          <p:cNvSpPr>
            <a:spLocks noGrp="1"/>
          </p:cNvSpPr>
          <p:nvPr>
            <p:ph type="title"/>
          </p:nvPr>
        </p:nvSpPr>
        <p:spPr>
          <a:xfrm>
            <a:off x="371475" y="371677"/>
            <a:ext cx="11449050" cy="360099"/>
          </a:xfrm>
        </p:spPr>
        <p:txBody>
          <a:bodyPr vert="horz"/>
          <a:lstStyle/>
          <a:p>
            <a:r>
              <a:rPr lang="en-US" sz="2600" dirty="0"/>
              <a:t>Latest Scientific Research </a:t>
            </a:r>
          </a:p>
        </p:txBody>
      </p:sp>
      <p:sp>
        <p:nvSpPr>
          <p:cNvPr id="25" name="Text Placeholder 24">
            <a:extLst>
              <a:ext uri="{FF2B5EF4-FFF2-40B4-BE49-F238E27FC236}">
                <a16:creationId xmlns:a16="http://schemas.microsoft.com/office/drawing/2014/main" id="{F84BA060-3D99-4837-900D-834EEB180B47}"/>
              </a:ext>
            </a:extLst>
          </p:cNvPr>
          <p:cNvSpPr>
            <a:spLocks noGrp="1"/>
          </p:cNvSpPr>
          <p:nvPr>
            <p:ph type="body" sz="quarter" idx="14"/>
          </p:nvPr>
        </p:nvSpPr>
        <p:spPr/>
        <p:txBody>
          <a:bodyPr/>
          <a:lstStyle/>
          <a:p>
            <a:endParaRPr lang="en-US" dirty="0"/>
          </a:p>
        </p:txBody>
      </p:sp>
      <p:pic>
        <p:nvPicPr>
          <p:cNvPr id="12" name="Picture 11">
            <a:extLst>
              <a:ext uri="{FF2B5EF4-FFF2-40B4-BE49-F238E27FC236}">
                <a16:creationId xmlns:a16="http://schemas.microsoft.com/office/drawing/2014/main" id="{12123F10-031F-458E-9277-5831040DE4CB}"/>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380353" y="1457649"/>
            <a:ext cx="3292639" cy="4221332"/>
          </a:xfrm>
          <a:prstGeom prst="rect">
            <a:avLst/>
          </a:prstGeom>
          <a:solidFill>
            <a:schemeClr val="bg1"/>
          </a:solidFill>
          <a:ln w="9525">
            <a:noFill/>
          </a:ln>
          <a:effectLst>
            <a:outerShdw blurRad="63500" sx="102000" sy="102000" algn="ctr" rotWithShape="0">
              <a:prstClr val="black">
                <a:alpha val="11000"/>
              </a:prstClr>
            </a:outerShdw>
          </a:effectLst>
        </p:spPr>
      </p:pic>
      <p:pic>
        <p:nvPicPr>
          <p:cNvPr id="13" name="Picture 12">
            <a:extLst>
              <a:ext uri="{FF2B5EF4-FFF2-40B4-BE49-F238E27FC236}">
                <a16:creationId xmlns:a16="http://schemas.microsoft.com/office/drawing/2014/main" id="{95C8F47F-1022-4908-8329-F666CF9DE26C}"/>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3851872" y="1457649"/>
            <a:ext cx="3672559" cy="4221332"/>
          </a:xfrm>
          <a:prstGeom prst="rect">
            <a:avLst/>
          </a:prstGeom>
          <a:solidFill>
            <a:schemeClr val="bg1"/>
          </a:solidFill>
          <a:ln w="9525">
            <a:noFill/>
          </a:ln>
          <a:effectLst>
            <a:outerShdw blurRad="63500" sx="102000" sy="102000" algn="ctr" rotWithShape="0">
              <a:prstClr val="black">
                <a:alpha val="11000"/>
              </a:prstClr>
            </a:outerShdw>
          </a:effectLst>
        </p:spPr>
      </p:pic>
      <p:pic>
        <p:nvPicPr>
          <p:cNvPr id="14" name="Content Placeholder 6">
            <a:extLst>
              <a:ext uri="{FF2B5EF4-FFF2-40B4-BE49-F238E27FC236}">
                <a16:creationId xmlns:a16="http://schemas.microsoft.com/office/drawing/2014/main" id="{77D410C2-72B7-4E75-90DF-108A59DC6D59}"/>
              </a:ext>
            </a:extLst>
          </p:cNvPr>
          <p:cNvPicPr>
            <a:picLocks noChangeAspect="1"/>
          </p:cNvPicPr>
          <p:nvPr/>
        </p:nvPicPr>
        <p:blipFill rotWithShape="1">
          <a:blip r:embed="rId8" cstate="hqprint">
            <a:extLst>
              <a:ext uri="{28A0092B-C50C-407E-A947-70E740481C1C}">
                <a14:useLocalDpi xmlns:a14="http://schemas.microsoft.com/office/drawing/2010/main"/>
              </a:ext>
            </a:extLst>
          </a:blip>
          <a:srcRect t="-1660" b="-1660"/>
          <a:stretch/>
        </p:blipFill>
        <p:spPr>
          <a:xfrm>
            <a:off x="7703311" y="1457649"/>
            <a:ext cx="4043958" cy="1717828"/>
          </a:xfrm>
          <a:prstGeom prst="rect">
            <a:avLst/>
          </a:prstGeom>
          <a:solidFill>
            <a:schemeClr val="bg1"/>
          </a:solidFill>
          <a:ln w="9525">
            <a:noFill/>
          </a:ln>
          <a:effectLst>
            <a:outerShdw blurRad="63500" sx="102000" sy="102000" algn="ctr" rotWithShape="0">
              <a:prstClr val="black">
                <a:alpha val="11000"/>
              </a:prstClr>
            </a:outerShdw>
          </a:effectLst>
        </p:spPr>
      </p:pic>
      <p:pic>
        <p:nvPicPr>
          <p:cNvPr id="11" name="Picture 10">
            <a:extLst>
              <a:ext uri="{FF2B5EF4-FFF2-40B4-BE49-F238E27FC236}">
                <a16:creationId xmlns:a16="http://schemas.microsoft.com/office/drawing/2014/main" id="{19E0C049-A299-4E15-B261-3ED7D1C98431}"/>
              </a:ext>
            </a:extLst>
          </p:cNvPr>
          <p:cNvPicPr>
            <a:picLocks noChangeAspect="1"/>
          </p:cNvPicPr>
          <p:nvPr/>
        </p:nvPicPr>
        <p:blipFill rotWithShape="1">
          <a:blip r:embed="rId9" cstate="hqprint">
            <a:extLst>
              <a:ext uri="{28A0092B-C50C-407E-A947-70E740481C1C}">
                <a14:useLocalDpi xmlns:a14="http://schemas.microsoft.com/office/drawing/2010/main"/>
              </a:ext>
            </a:extLst>
          </a:blip>
          <a:srcRect/>
          <a:stretch/>
        </p:blipFill>
        <p:spPr>
          <a:xfrm>
            <a:off x="7703309" y="3373514"/>
            <a:ext cx="4126093" cy="2305467"/>
          </a:xfrm>
          <a:prstGeom prst="rect">
            <a:avLst/>
          </a:prstGeom>
          <a:solidFill>
            <a:schemeClr val="bg1"/>
          </a:solidFill>
          <a:ln w="9525">
            <a:noFill/>
          </a:ln>
          <a:effectLst>
            <a:outerShdw blurRad="63500" sx="102000" sy="102000" algn="ctr" rotWithShape="0">
              <a:prstClr val="black">
                <a:alpha val="11000"/>
              </a:prstClr>
            </a:outerShdw>
          </a:effectLst>
        </p:spPr>
      </p:pic>
      <p:sp>
        <p:nvSpPr>
          <p:cNvPr id="15" name="Rectangle 14">
            <a:extLst>
              <a:ext uri="{FF2B5EF4-FFF2-40B4-BE49-F238E27FC236}">
                <a16:creationId xmlns:a16="http://schemas.microsoft.com/office/drawing/2014/main" id="{0DA97B67-73A1-4AC5-81C5-EB098CC7EE27}"/>
              </a:ext>
            </a:extLst>
          </p:cNvPr>
          <p:cNvSpPr/>
          <p:nvPr/>
        </p:nvSpPr>
        <p:spPr>
          <a:xfrm>
            <a:off x="7703311" y="3373514"/>
            <a:ext cx="4126092" cy="2305467"/>
          </a:xfrm>
          <a:prstGeom prst="rect">
            <a:avLst/>
          </a:prstGeom>
          <a:solidFill>
            <a:schemeClr val="accent4">
              <a:alpha val="83000"/>
            </a:schemeClr>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dirty="0">
              <a:solidFill>
                <a:schemeClr val="tx2"/>
              </a:solidFill>
            </a:endParaRPr>
          </a:p>
        </p:txBody>
      </p:sp>
      <p:sp>
        <p:nvSpPr>
          <p:cNvPr id="7" name="Graphic 5">
            <a:extLst>
              <a:ext uri="{FF2B5EF4-FFF2-40B4-BE49-F238E27FC236}">
                <a16:creationId xmlns:a16="http://schemas.microsoft.com/office/drawing/2014/main" id="{4A5273CC-2A50-415E-A5CC-1EDC02DDBE61}"/>
              </a:ext>
            </a:extLst>
          </p:cNvPr>
          <p:cNvSpPr/>
          <p:nvPr/>
        </p:nvSpPr>
        <p:spPr>
          <a:xfrm>
            <a:off x="9393612" y="4153501"/>
            <a:ext cx="745491" cy="745493"/>
          </a:xfrm>
          <a:custGeom>
            <a:avLst/>
            <a:gdLst>
              <a:gd name="connsiteX0" fmla="*/ 372752 w 745491"/>
              <a:gd name="connsiteY0" fmla="*/ -326 h 745493"/>
              <a:gd name="connsiteX1" fmla="*/ 296370 w 745491"/>
              <a:gd name="connsiteY1" fmla="*/ 59758 h 745493"/>
              <a:gd name="connsiteX2" fmla="*/ 274107 w 745491"/>
              <a:gd name="connsiteY2" fmla="*/ 111294 h 745493"/>
              <a:gd name="connsiteX3" fmla="*/ 295654 w 745491"/>
              <a:gd name="connsiteY3" fmla="*/ 122883 h 745493"/>
              <a:gd name="connsiteX4" fmla="*/ 317447 w 745491"/>
              <a:gd name="connsiteY4" fmla="*/ 71347 h 745493"/>
              <a:gd name="connsiteX5" fmla="*/ 372752 w 745491"/>
              <a:gd name="connsiteY5" fmla="*/ 23722 h 745493"/>
              <a:gd name="connsiteX6" fmla="*/ 412558 w 745491"/>
              <a:gd name="connsiteY6" fmla="*/ 47734 h 745493"/>
              <a:gd name="connsiteX7" fmla="*/ 450590 w 745491"/>
              <a:gd name="connsiteY7" fmla="*/ 121321 h 745493"/>
              <a:gd name="connsiteX8" fmla="*/ 467804 w 745491"/>
              <a:gd name="connsiteY8" fmla="*/ 183248 h 745493"/>
              <a:gd name="connsiteX9" fmla="*/ 440304 w 745491"/>
              <a:gd name="connsiteY9" fmla="*/ 170004 h 745493"/>
              <a:gd name="connsiteX10" fmla="*/ 450719 w 745491"/>
              <a:gd name="connsiteY10" fmla="*/ 163440 h 745493"/>
              <a:gd name="connsiteX11" fmla="*/ 443897 w 745491"/>
              <a:gd name="connsiteY11" fmla="*/ 139510 h 745493"/>
              <a:gd name="connsiteX12" fmla="*/ 406863 w 745491"/>
              <a:gd name="connsiteY12" fmla="*/ 163240 h 745493"/>
              <a:gd name="connsiteX13" fmla="*/ 372752 w 745491"/>
              <a:gd name="connsiteY13" fmla="*/ 161750 h 745493"/>
              <a:gd name="connsiteX14" fmla="*/ 339123 w 745491"/>
              <a:gd name="connsiteY14" fmla="*/ 164544 h 745493"/>
              <a:gd name="connsiteX15" fmla="*/ 206637 w 745491"/>
              <a:gd name="connsiteY15" fmla="*/ 96969 h 745493"/>
              <a:gd name="connsiteX16" fmla="*/ 163990 w 745491"/>
              <a:gd name="connsiteY16" fmla="*/ 89971 h 745493"/>
              <a:gd name="connsiteX17" fmla="*/ 109201 w 745491"/>
              <a:gd name="connsiteY17" fmla="*/ 108864 h 745493"/>
              <a:gd name="connsiteX18" fmla="*/ 91036 w 745491"/>
              <a:gd name="connsiteY18" fmla="*/ 173280 h 745493"/>
              <a:gd name="connsiteX19" fmla="*/ 118489 w 745491"/>
              <a:gd name="connsiteY19" fmla="*/ 260371 h 745493"/>
              <a:gd name="connsiteX20" fmla="*/ 124936 w 745491"/>
              <a:gd name="connsiteY20" fmla="*/ 273205 h 745493"/>
              <a:gd name="connsiteX21" fmla="*/ 105632 w 745491"/>
              <a:gd name="connsiteY21" fmla="*/ 314008 h 745493"/>
              <a:gd name="connsiteX22" fmla="*/ 158612 w 745491"/>
              <a:gd name="connsiteY22" fmla="*/ 367047 h 745493"/>
              <a:gd name="connsiteX23" fmla="*/ 181145 w 745491"/>
              <a:gd name="connsiteY23" fmla="*/ 361904 h 745493"/>
              <a:gd name="connsiteX24" fmla="*/ 275023 w 745491"/>
              <a:gd name="connsiteY24" fmla="*/ 470118 h 745493"/>
              <a:gd name="connsiteX25" fmla="*/ 376521 w 745491"/>
              <a:gd name="connsiteY25" fmla="*/ 558935 h 745493"/>
              <a:gd name="connsiteX26" fmla="*/ 372752 w 745491"/>
              <a:gd name="connsiteY26" fmla="*/ 559026 h 745493"/>
              <a:gd name="connsiteX27" fmla="*/ 356020 w 745491"/>
              <a:gd name="connsiteY27" fmla="*/ 558240 h 745493"/>
              <a:gd name="connsiteX28" fmla="*/ 343115 w 745491"/>
              <a:gd name="connsiteY28" fmla="*/ 547977 h 745493"/>
              <a:gd name="connsiteX29" fmla="*/ 333334 w 745491"/>
              <a:gd name="connsiteY29" fmla="*/ 554834 h 745493"/>
              <a:gd name="connsiteX30" fmla="*/ 273461 w 745491"/>
              <a:gd name="connsiteY30" fmla="*/ 530469 h 745493"/>
              <a:gd name="connsiteX31" fmla="*/ 268013 w 745491"/>
              <a:gd name="connsiteY31" fmla="*/ 526936 h 745493"/>
              <a:gd name="connsiteX32" fmla="*/ 238047 w 745491"/>
              <a:gd name="connsiteY32" fmla="*/ 501596 h 745493"/>
              <a:gd name="connsiteX33" fmla="*/ 296957 w 745491"/>
              <a:gd name="connsiteY33" fmla="*/ 507855 h 745493"/>
              <a:gd name="connsiteX34" fmla="*/ 269105 w 745491"/>
              <a:gd name="connsiteY34" fmla="*/ 481153 h 745493"/>
              <a:gd name="connsiteX35" fmla="*/ 216054 w 745491"/>
              <a:gd name="connsiteY35" fmla="*/ 473803 h 745493"/>
              <a:gd name="connsiteX36" fmla="*/ 186147 w 745491"/>
              <a:gd name="connsiteY36" fmla="*/ 372809 h 745493"/>
              <a:gd name="connsiteX37" fmla="*/ 162240 w 745491"/>
              <a:gd name="connsiteY37" fmla="*/ 378881 h 745493"/>
              <a:gd name="connsiteX38" fmla="*/ 164917 w 745491"/>
              <a:gd name="connsiteY38" fmla="*/ 406216 h 745493"/>
              <a:gd name="connsiteX39" fmla="*/ 98528 w 745491"/>
              <a:gd name="connsiteY39" fmla="*/ 538020 h 745493"/>
              <a:gd name="connsiteX40" fmla="*/ 109166 w 745491"/>
              <a:gd name="connsiteY40" fmla="*/ 635960 h 745493"/>
              <a:gd name="connsiteX41" fmla="*/ 173595 w 745491"/>
              <a:gd name="connsiteY41" fmla="*/ 654136 h 745493"/>
              <a:gd name="connsiteX42" fmla="*/ 176941 w 745491"/>
              <a:gd name="connsiteY42" fmla="*/ 653703 h 745493"/>
              <a:gd name="connsiteX43" fmla="*/ 222876 w 745491"/>
              <a:gd name="connsiteY43" fmla="*/ 680404 h 745493"/>
              <a:gd name="connsiteX44" fmla="*/ 275868 w 745491"/>
              <a:gd name="connsiteY44" fmla="*/ 627412 h 745493"/>
              <a:gd name="connsiteX45" fmla="*/ 270831 w 745491"/>
              <a:gd name="connsiteY45" fmla="*/ 605079 h 745493"/>
              <a:gd name="connsiteX46" fmla="*/ 270572 w 745491"/>
              <a:gd name="connsiteY46" fmla="*/ 604527 h 745493"/>
              <a:gd name="connsiteX47" fmla="*/ 270750 w 745491"/>
              <a:gd name="connsiteY47" fmla="*/ 604901 h 745493"/>
              <a:gd name="connsiteX48" fmla="*/ 270572 w 745491"/>
              <a:gd name="connsiteY48" fmla="*/ 604527 h 745493"/>
              <a:gd name="connsiteX49" fmla="*/ 270454 w 745491"/>
              <a:gd name="connsiteY49" fmla="*/ 604281 h 745493"/>
              <a:gd name="connsiteX50" fmla="*/ 268693 w 745491"/>
              <a:gd name="connsiteY50" fmla="*/ 600994 h 745493"/>
              <a:gd name="connsiteX51" fmla="*/ 268693 w 745491"/>
              <a:gd name="connsiteY51" fmla="*/ 600981 h 745493"/>
              <a:gd name="connsiteX52" fmla="*/ 268235 w 745491"/>
              <a:gd name="connsiteY52" fmla="*/ 600218 h 745493"/>
              <a:gd name="connsiteX53" fmla="*/ 268199 w 745491"/>
              <a:gd name="connsiteY53" fmla="*/ 600173 h 745493"/>
              <a:gd name="connsiteX54" fmla="*/ 266179 w 745491"/>
              <a:gd name="connsiteY54" fmla="*/ 597038 h 745493"/>
              <a:gd name="connsiteX55" fmla="*/ 266109 w 745491"/>
              <a:gd name="connsiteY55" fmla="*/ 596947 h 745493"/>
              <a:gd name="connsiteX56" fmla="*/ 222875 w 745491"/>
              <a:gd name="connsiteY56" fmla="*/ 574391 h 745493"/>
              <a:gd name="connsiteX57" fmla="*/ 169847 w 745491"/>
              <a:gd name="connsiteY57" fmla="*/ 627417 h 745493"/>
              <a:gd name="connsiteX58" fmla="*/ 169988 w 745491"/>
              <a:gd name="connsiteY58" fmla="*/ 630271 h 745493"/>
              <a:gd name="connsiteX59" fmla="*/ 126179 w 745491"/>
              <a:gd name="connsiteY59" fmla="*/ 618963 h 745493"/>
              <a:gd name="connsiteX60" fmla="*/ 121658 w 745491"/>
              <a:gd name="connsiteY60" fmla="*/ 544648 h 745493"/>
              <a:gd name="connsiteX61" fmla="*/ 172689 w 745491"/>
              <a:gd name="connsiteY61" fmla="*/ 438230 h 745493"/>
              <a:gd name="connsiteX62" fmla="*/ 184924 w 745491"/>
              <a:gd name="connsiteY62" fmla="*/ 467691 h 745493"/>
              <a:gd name="connsiteX63" fmla="*/ 170822 w 745491"/>
              <a:gd name="connsiteY63" fmla="*/ 464568 h 745493"/>
              <a:gd name="connsiteX64" fmla="*/ 158821 w 745491"/>
              <a:gd name="connsiteY64" fmla="*/ 486360 h 745493"/>
              <a:gd name="connsiteX65" fmla="*/ 202150 w 745491"/>
              <a:gd name="connsiteY65" fmla="*/ 495766 h 745493"/>
              <a:gd name="connsiteX66" fmla="*/ 253416 w 745491"/>
              <a:gd name="connsiteY66" fmla="*/ 545892 h 745493"/>
              <a:gd name="connsiteX67" fmla="*/ 259110 w 745491"/>
              <a:gd name="connsiteY67" fmla="*/ 573521 h 745493"/>
              <a:gd name="connsiteX68" fmla="*/ 287890 w 745491"/>
              <a:gd name="connsiteY68" fmla="*/ 627417 h 745493"/>
              <a:gd name="connsiteX69" fmla="*/ 282689 w 745491"/>
              <a:gd name="connsiteY69" fmla="*/ 652756 h 745493"/>
              <a:gd name="connsiteX70" fmla="*/ 297519 w 745491"/>
              <a:gd name="connsiteY70" fmla="*/ 685118 h 745493"/>
              <a:gd name="connsiteX71" fmla="*/ 372750 w 745491"/>
              <a:gd name="connsiteY71" fmla="*/ 745155 h 745493"/>
              <a:gd name="connsiteX72" fmla="*/ 431108 w 745491"/>
              <a:gd name="connsiteY72" fmla="*/ 712453 h 745493"/>
              <a:gd name="connsiteX73" fmla="*/ 472405 w 745491"/>
              <a:gd name="connsiteY73" fmla="*/ 633934 h 745493"/>
              <a:gd name="connsiteX74" fmla="*/ 450917 w 745491"/>
              <a:gd name="connsiteY74" fmla="*/ 622521 h 745493"/>
              <a:gd name="connsiteX75" fmla="*/ 450588 w 745491"/>
              <a:gd name="connsiteY75" fmla="*/ 623519 h 745493"/>
              <a:gd name="connsiteX76" fmla="*/ 412556 w 745491"/>
              <a:gd name="connsiteY76" fmla="*/ 697141 h 745493"/>
              <a:gd name="connsiteX77" fmla="*/ 372750 w 745491"/>
              <a:gd name="connsiteY77" fmla="*/ 721106 h 745493"/>
              <a:gd name="connsiteX78" fmla="*/ 318690 w 745491"/>
              <a:gd name="connsiteY78" fmla="*/ 673704 h 745493"/>
              <a:gd name="connsiteX79" fmla="*/ 281209 w 745491"/>
              <a:gd name="connsiteY79" fmla="*/ 562108 h 745493"/>
              <a:gd name="connsiteX80" fmla="*/ 307053 w 745491"/>
              <a:gd name="connsiteY80" fmla="*/ 572547 h 745493"/>
              <a:gd name="connsiteX81" fmla="*/ 297413 w 745491"/>
              <a:gd name="connsiteY81" fmla="*/ 578781 h 745493"/>
              <a:gd name="connsiteX82" fmla="*/ 303953 w 745491"/>
              <a:gd name="connsiteY82" fmla="*/ 602970 h 745493"/>
              <a:gd name="connsiteX83" fmla="*/ 338992 w 745491"/>
              <a:gd name="connsiteY83" fmla="*/ 580343 h 745493"/>
              <a:gd name="connsiteX84" fmla="*/ 372750 w 745491"/>
              <a:gd name="connsiteY84" fmla="*/ 583091 h 745493"/>
              <a:gd name="connsiteX85" fmla="*/ 406239 w 745491"/>
              <a:gd name="connsiteY85" fmla="*/ 580402 h 745493"/>
              <a:gd name="connsiteX86" fmla="*/ 484793 w 745491"/>
              <a:gd name="connsiteY86" fmla="*/ 626677 h 745493"/>
              <a:gd name="connsiteX87" fmla="*/ 571884 w 745491"/>
              <a:gd name="connsiteY87" fmla="*/ 654142 h 745493"/>
              <a:gd name="connsiteX88" fmla="*/ 636301 w 745491"/>
              <a:gd name="connsiteY88" fmla="*/ 635965 h 745493"/>
              <a:gd name="connsiteX89" fmla="*/ 647914 w 745491"/>
              <a:gd name="connsiteY89" fmla="*/ 538190 h 745493"/>
              <a:gd name="connsiteX90" fmla="*/ 643464 w 745491"/>
              <a:gd name="connsiteY90" fmla="*/ 524122 h 745493"/>
              <a:gd name="connsiteX91" fmla="*/ 612617 w 745491"/>
              <a:gd name="connsiteY91" fmla="*/ 511159 h 745493"/>
              <a:gd name="connsiteX92" fmla="*/ 624794 w 745491"/>
              <a:gd name="connsiteY92" fmla="*/ 544741 h 745493"/>
              <a:gd name="connsiteX93" fmla="*/ 619334 w 745491"/>
              <a:gd name="connsiteY93" fmla="*/ 618986 h 745493"/>
              <a:gd name="connsiteX94" fmla="*/ 574174 w 745491"/>
              <a:gd name="connsiteY94" fmla="*/ 630188 h 745493"/>
              <a:gd name="connsiteX95" fmla="*/ 495220 w 745491"/>
              <a:gd name="connsiteY95" fmla="*/ 605025 h 745493"/>
              <a:gd name="connsiteX96" fmla="*/ 438095 w 745491"/>
              <a:gd name="connsiteY96" fmla="*/ 572676 h 745493"/>
              <a:gd name="connsiteX97" fmla="*/ 468025 w 745491"/>
              <a:gd name="connsiteY97" fmla="*/ 560241 h 745493"/>
              <a:gd name="connsiteX98" fmla="*/ 464726 w 745491"/>
              <a:gd name="connsiteY98" fmla="*/ 574965 h 745493"/>
              <a:gd name="connsiteX99" fmla="*/ 486519 w 745491"/>
              <a:gd name="connsiteY99" fmla="*/ 587130 h 745493"/>
              <a:gd name="connsiteX100" fmla="*/ 496077 w 745491"/>
              <a:gd name="connsiteY100" fmla="*/ 543074 h 745493"/>
              <a:gd name="connsiteX101" fmla="*/ 543421 w 745491"/>
              <a:gd name="connsiteY101" fmla="*/ 495730 h 745493"/>
              <a:gd name="connsiteX102" fmla="*/ 613709 w 745491"/>
              <a:gd name="connsiteY102" fmla="*/ 478857 h 745493"/>
              <a:gd name="connsiteX103" fmla="*/ 656908 w 745491"/>
              <a:gd name="connsiteY103" fmla="*/ 501343 h 745493"/>
              <a:gd name="connsiteX104" fmla="*/ 709900 w 745491"/>
              <a:gd name="connsiteY104" fmla="*/ 448351 h 745493"/>
              <a:gd name="connsiteX105" fmla="*/ 707951 w 745491"/>
              <a:gd name="connsiteY105" fmla="*/ 434390 h 745493"/>
              <a:gd name="connsiteX106" fmla="*/ 707987 w 745491"/>
              <a:gd name="connsiteY106" fmla="*/ 434481 h 745493"/>
              <a:gd name="connsiteX107" fmla="*/ 712778 w 745491"/>
              <a:gd name="connsiteY107" fmla="*/ 430771 h 745493"/>
              <a:gd name="connsiteX108" fmla="*/ 745492 w 745491"/>
              <a:gd name="connsiteY108" fmla="*/ 372413 h 745493"/>
              <a:gd name="connsiteX109" fmla="*/ 685666 w 745491"/>
              <a:gd name="connsiteY109" fmla="*/ 295679 h 745493"/>
              <a:gd name="connsiteX110" fmla="*/ 634212 w 745491"/>
              <a:gd name="connsiteY110" fmla="*/ 272817 h 745493"/>
              <a:gd name="connsiteX111" fmla="*/ 622822 w 745491"/>
              <a:gd name="connsiteY111" fmla="*/ 294246 h 745493"/>
              <a:gd name="connsiteX112" fmla="*/ 673865 w 745491"/>
              <a:gd name="connsiteY112" fmla="*/ 316626 h 745493"/>
              <a:gd name="connsiteX113" fmla="*/ 721432 w 745491"/>
              <a:gd name="connsiteY113" fmla="*/ 372413 h 745493"/>
              <a:gd name="connsiteX114" fmla="*/ 697431 w 745491"/>
              <a:gd name="connsiteY114" fmla="*/ 412265 h 745493"/>
              <a:gd name="connsiteX115" fmla="*/ 696339 w 745491"/>
              <a:gd name="connsiteY115" fmla="*/ 413110 h 745493"/>
              <a:gd name="connsiteX116" fmla="*/ 696432 w 745491"/>
              <a:gd name="connsiteY116" fmla="*/ 413224 h 745493"/>
              <a:gd name="connsiteX117" fmla="*/ 656909 w 745491"/>
              <a:gd name="connsiteY117" fmla="*/ 395305 h 745493"/>
              <a:gd name="connsiteX118" fmla="*/ 603917 w 745491"/>
              <a:gd name="connsiteY118" fmla="*/ 448344 h 745493"/>
              <a:gd name="connsiteX119" fmla="*/ 604609 w 745491"/>
              <a:gd name="connsiteY119" fmla="*/ 456458 h 745493"/>
              <a:gd name="connsiteX120" fmla="*/ 559755 w 745491"/>
              <a:gd name="connsiteY120" fmla="*/ 469268 h 745493"/>
              <a:gd name="connsiteX121" fmla="*/ 583415 w 745491"/>
              <a:gd name="connsiteY121" fmla="*/ 372409 h 745493"/>
              <a:gd name="connsiteX122" fmla="*/ 580656 w 745491"/>
              <a:gd name="connsiteY122" fmla="*/ 338944 h 745493"/>
              <a:gd name="connsiteX123" fmla="*/ 626990 w 745491"/>
              <a:gd name="connsiteY123" fmla="*/ 260366 h 745493"/>
              <a:gd name="connsiteX124" fmla="*/ 654443 w 745491"/>
              <a:gd name="connsiteY124" fmla="*/ 173275 h 745493"/>
              <a:gd name="connsiteX125" fmla="*/ 636301 w 745491"/>
              <a:gd name="connsiteY125" fmla="*/ 108823 h 745493"/>
              <a:gd name="connsiteX126" fmla="*/ 581231 w 745491"/>
              <a:gd name="connsiteY126" fmla="*/ 89966 h 745493"/>
              <a:gd name="connsiteX127" fmla="*/ 538267 w 745491"/>
              <a:gd name="connsiteY127" fmla="*/ 96964 h 745493"/>
              <a:gd name="connsiteX128" fmla="*/ 487036 w 745491"/>
              <a:gd name="connsiteY128" fmla="*/ 116503 h 745493"/>
              <a:gd name="connsiteX129" fmla="*/ 494187 w 745491"/>
              <a:gd name="connsiteY129" fmla="*/ 139823 h 745493"/>
              <a:gd name="connsiteX130" fmla="*/ 544737 w 745491"/>
              <a:gd name="connsiteY130" fmla="*/ 120120 h 745493"/>
              <a:gd name="connsiteX131" fmla="*/ 619299 w 745491"/>
              <a:gd name="connsiteY131" fmla="*/ 125838 h 745493"/>
              <a:gd name="connsiteX132" fmla="*/ 630501 w 745491"/>
              <a:gd name="connsiteY132" fmla="*/ 170986 h 745493"/>
              <a:gd name="connsiteX133" fmla="*/ 605337 w 745491"/>
              <a:gd name="connsiteY133" fmla="*/ 249939 h 745493"/>
              <a:gd name="connsiteX134" fmla="*/ 573012 w 745491"/>
              <a:gd name="connsiteY134" fmla="*/ 306983 h 745493"/>
              <a:gd name="connsiteX135" fmla="*/ 560424 w 745491"/>
              <a:gd name="connsiteY135" fmla="*/ 276993 h 745493"/>
              <a:gd name="connsiteX136" fmla="*/ 575301 w 745491"/>
              <a:gd name="connsiteY136" fmla="*/ 280398 h 745493"/>
              <a:gd name="connsiteX137" fmla="*/ 587407 w 745491"/>
              <a:gd name="connsiteY137" fmla="*/ 258699 h 745493"/>
              <a:gd name="connsiteX138" fmla="*/ 550749 w 745491"/>
              <a:gd name="connsiteY138" fmla="*/ 250491 h 745493"/>
              <a:gd name="connsiteX139" fmla="*/ 558193 w 745491"/>
              <a:gd name="connsiteY139" fmla="*/ 276488 h 745493"/>
              <a:gd name="connsiteX140" fmla="*/ 558229 w 745491"/>
              <a:gd name="connsiteY140" fmla="*/ 276500 h 745493"/>
              <a:gd name="connsiteX141" fmla="*/ 558429 w 745491"/>
              <a:gd name="connsiteY141" fmla="*/ 280950 h 745493"/>
              <a:gd name="connsiteX142" fmla="*/ 549729 w 745491"/>
              <a:gd name="connsiteY142" fmla="*/ 313170 h 745493"/>
              <a:gd name="connsiteX143" fmla="*/ 555212 w 745491"/>
              <a:gd name="connsiteY143" fmla="*/ 333319 h 745493"/>
              <a:gd name="connsiteX144" fmla="*/ 522874 w 745491"/>
              <a:gd name="connsiteY144" fmla="*/ 376084 h 745493"/>
              <a:gd name="connsiteX145" fmla="*/ 521982 w 745491"/>
              <a:gd name="connsiteY145" fmla="*/ 414703 h 745493"/>
              <a:gd name="connsiteX146" fmla="*/ 559275 w 745491"/>
              <a:gd name="connsiteY146" fmla="*/ 368510 h 745493"/>
              <a:gd name="connsiteX147" fmla="*/ 559357 w 745491"/>
              <a:gd name="connsiteY147" fmla="*/ 372409 h 745493"/>
              <a:gd name="connsiteX148" fmla="*/ 501856 w 745491"/>
              <a:gd name="connsiteY148" fmla="*/ 507184 h 745493"/>
              <a:gd name="connsiteX149" fmla="*/ 510897 w 745491"/>
              <a:gd name="connsiteY149" fmla="*/ 372409 h 745493"/>
              <a:gd name="connsiteX150" fmla="*/ 510075 w 745491"/>
              <a:gd name="connsiteY150" fmla="*/ 331195 h 745493"/>
              <a:gd name="connsiteX151" fmla="*/ 546405 w 745491"/>
              <a:gd name="connsiteY151" fmla="*/ 280950 h 745493"/>
              <a:gd name="connsiteX152" fmla="*/ 500623 w 745491"/>
              <a:gd name="connsiteY152" fmla="*/ 228511 h 745493"/>
              <a:gd name="connsiteX153" fmla="*/ 497089 w 745491"/>
              <a:gd name="connsiteY153" fmla="*/ 207117 h 745493"/>
              <a:gd name="connsiteX154" fmla="*/ 497125 w 745491"/>
              <a:gd name="connsiteY154" fmla="*/ 207128 h 745493"/>
              <a:gd name="connsiteX155" fmla="*/ 497089 w 745491"/>
              <a:gd name="connsiteY155" fmla="*/ 207083 h 745493"/>
              <a:gd name="connsiteX156" fmla="*/ 473310 w 745491"/>
              <a:gd name="connsiteY156" fmla="*/ 113359 h 745493"/>
              <a:gd name="connsiteX157" fmla="*/ 431109 w 745491"/>
              <a:gd name="connsiteY157" fmla="*/ 32375 h 745493"/>
              <a:gd name="connsiteX158" fmla="*/ 372751 w 745491"/>
              <a:gd name="connsiteY158" fmla="*/ -339 h 745493"/>
              <a:gd name="connsiteX159" fmla="*/ 164236 w 745491"/>
              <a:gd name="connsiteY159" fmla="*/ 114053 h 745493"/>
              <a:gd name="connsiteX160" fmla="*/ 200085 w 745491"/>
              <a:gd name="connsiteY160" fmla="*/ 120088 h 745493"/>
              <a:gd name="connsiteX161" fmla="*/ 307255 w 745491"/>
              <a:gd name="connsiteY161" fmla="*/ 172211 h 745493"/>
              <a:gd name="connsiteX162" fmla="*/ 279297 w 745491"/>
              <a:gd name="connsiteY162" fmla="*/ 183707 h 745493"/>
              <a:gd name="connsiteX163" fmla="*/ 282138 w 745491"/>
              <a:gd name="connsiteY163" fmla="*/ 170825 h 745493"/>
              <a:gd name="connsiteX164" fmla="*/ 260322 w 745491"/>
              <a:gd name="connsiteY164" fmla="*/ 158509 h 745493"/>
              <a:gd name="connsiteX165" fmla="*/ 251409 w 745491"/>
              <a:gd name="connsiteY165" fmla="*/ 200415 h 745493"/>
              <a:gd name="connsiteX166" fmla="*/ 194672 w 745491"/>
              <a:gd name="connsiteY166" fmla="*/ 260030 h 745493"/>
              <a:gd name="connsiteX167" fmla="*/ 212144 w 745491"/>
              <a:gd name="connsiteY167" fmla="*/ 277278 h 745493"/>
              <a:gd name="connsiteX168" fmla="*/ 266733 w 745491"/>
              <a:gd name="connsiteY168" fmla="*/ 218839 h 745493"/>
              <a:gd name="connsiteX169" fmla="*/ 271171 w 745491"/>
              <a:gd name="connsiteY169" fmla="*/ 215868 h 745493"/>
              <a:gd name="connsiteX170" fmla="*/ 335988 w 745491"/>
              <a:gd name="connsiteY170" fmla="*/ 189425 h 745493"/>
              <a:gd name="connsiteX171" fmla="*/ 340696 w 745491"/>
              <a:gd name="connsiteY171" fmla="*/ 188639 h 745493"/>
              <a:gd name="connsiteX172" fmla="*/ 372752 w 745491"/>
              <a:gd name="connsiteY172" fmla="*/ 185797 h 745493"/>
              <a:gd name="connsiteX173" fmla="*/ 404690 w 745491"/>
              <a:gd name="connsiteY173" fmla="*/ 188615 h 745493"/>
              <a:gd name="connsiteX174" fmla="*/ 406569 w 745491"/>
              <a:gd name="connsiteY174" fmla="*/ 188967 h 745493"/>
              <a:gd name="connsiteX175" fmla="*/ 474145 w 745491"/>
              <a:gd name="connsiteY175" fmla="*/ 215786 h 745493"/>
              <a:gd name="connsiteX176" fmla="*/ 476575 w 745491"/>
              <a:gd name="connsiteY176" fmla="*/ 230769 h 745493"/>
              <a:gd name="connsiteX177" fmla="*/ 440422 w 745491"/>
              <a:gd name="connsiteY177" fmla="*/ 280954 h 745493"/>
              <a:gd name="connsiteX178" fmla="*/ 486086 w 745491"/>
              <a:gd name="connsiteY178" fmla="*/ 333370 h 745493"/>
              <a:gd name="connsiteX179" fmla="*/ 486850 w 745491"/>
              <a:gd name="connsiteY179" fmla="*/ 372413 h 745493"/>
              <a:gd name="connsiteX180" fmla="*/ 474133 w 745491"/>
              <a:gd name="connsiteY180" fmla="*/ 529121 h 745493"/>
              <a:gd name="connsiteX181" fmla="*/ 411794 w 745491"/>
              <a:gd name="connsiteY181" fmla="*/ 554919 h 745493"/>
              <a:gd name="connsiteX182" fmla="*/ 292025 w 745491"/>
              <a:gd name="connsiteY182" fmla="*/ 453104 h 745493"/>
              <a:gd name="connsiteX183" fmla="*/ 200050 w 745491"/>
              <a:gd name="connsiteY183" fmla="*/ 346932 h 745493"/>
              <a:gd name="connsiteX184" fmla="*/ 211651 w 745491"/>
              <a:gd name="connsiteY184" fmla="*/ 314008 h 745493"/>
              <a:gd name="connsiteX185" fmla="*/ 158612 w 745491"/>
              <a:gd name="connsiteY185" fmla="*/ 261028 h 745493"/>
              <a:gd name="connsiteX186" fmla="*/ 146459 w 745491"/>
              <a:gd name="connsiteY186" fmla="*/ 262496 h 745493"/>
              <a:gd name="connsiteX187" fmla="*/ 140142 w 745491"/>
              <a:gd name="connsiteY187" fmla="*/ 249944 h 745493"/>
              <a:gd name="connsiteX188" fmla="*/ 114978 w 745491"/>
              <a:gd name="connsiteY188" fmla="*/ 170990 h 745493"/>
              <a:gd name="connsiteX189" fmla="*/ 126180 w 745491"/>
              <a:gd name="connsiteY189" fmla="*/ 125842 h 745493"/>
              <a:gd name="connsiteX190" fmla="*/ 164236 w 745491"/>
              <a:gd name="connsiteY190" fmla="*/ 114053 h 745493"/>
              <a:gd name="connsiteX191" fmla="*/ 493413 w 745491"/>
              <a:gd name="connsiteY191" fmla="*/ 227962 h 745493"/>
              <a:gd name="connsiteX192" fmla="*/ 488634 w 745491"/>
              <a:gd name="connsiteY192" fmla="*/ 228196 h 745493"/>
              <a:gd name="connsiteX193" fmla="*/ 493413 w 745491"/>
              <a:gd name="connsiteY193" fmla="*/ 227962 h 745493"/>
              <a:gd name="connsiteX194" fmla="*/ 486345 w 745491"/>
              <a:gd name="connsiteY194" fmla="*/ 228491 h 745493"/>
              <a:gd name="connsiteX195" fmla="*/ 484008 w 745491"/>
              <a:gd name="connsiteY195" fmla="*/ 228855 h 745493"/>
              <a:gd name="connsiteX196" fmla="*/ 486345 w 745491"/>
              <a:gd name="connsiteY196" fmla="*/ 228491 h 745493"/>
              <a:gd name="connsiteX197" fmla="*/ 481284 w 745491"/>
              <a:gd name="connsiteY197" fmla="*/ 229430 h 745493"/>
              <a:gd name="connsiteX198" fmla="*/ 479757 w 745491"/>
              <a:gd name="connsiteY198" fmla="*/ 229830 h 745493"/>
              <a:gd name="connsiteX199" fmla="*/ 481284 w 745491"/>
              <a:gd name="connsiteY199" fmla="*/ 229430 h 745493"/>
              <a:gd name="connsiteX200" fmla="*/ 493413 w 745491"/>
              <a:gd name="connsiteY200" fmla="*/ 251975 h 745493"/>
              <a:gd name="connsiteX201" fmla="*/ 522393 w 745491"/>
              <a:gd name="connsiteY201" fmla="*/ 280954 h 745493"/>
              <a:gd name="connsiteX202" fmla="*/ 493413 w 745491"/>
              <a:gd name="connsiteY202" fmla="*/ 309886 h 745493"/>
              <a:gd name="connsiteX203" fmla="*/ 464481 w 745491"/>
              <a:gd name="connsiteY203" fmla="*/ 280954 h 745493"/>
              <a:gd name="connsiteX204" fmla="*/ 493413 w 745491"/>
              <a:gd name="connsiteY204" fmla="*/ 251975 h 745493"/>
              <a:gd name="connsiteX205" fmla="*/ 140834 w 745491"/>
              <a:gd name="connsiteY205" fmla="*/ 264174 h 745493"/>
              <a:gd name="connsiteX206" fmla="*/ 140271 w 745491"/>
              <a:gd name="connsiteY206" fmla="*/ 264379 h 745493"/>
              <a:gd name="connsiteX207" fmla="*/ 140834 w 745491"/>
              <a:gd name="connsiteY207" fmla="*/ 264174 h 745493"/>
              <a:gd name="connsiteX208" fmla="*/ 135586 w 745491"/>
              <a:gd name="connsiteY208" fmla="*/ 266395 h 745493"/>
              <a:gd name="connsiteX209" fmla="*/ 134646 w 745491"/>
              <a:gd name="connsiteY209" fmla="*/ 266854 h 745493"/>
              <a:gd name="connsiteX210" fmla="*/ 135586 w 745491"/>
              <a:gd name="connsiteY210" fmla="*/ 266395 h 745493"/>
              <a:gd name="connsiteX211" fmla="*/ 130231 w 745491"/>
              <a:gd name="connsiteY211" fmla="*/ 269389 h 745493"/>
              <a:gd name="connsiteX212" fmla="*/ 129656 w 745491"/>
              <a:gd name="connsiteY212" fmla="*/ 269741 h 745493"/>
              <a:gd name="connsiteX213" fmla="*/ 130231 w 745491"/>
              <a:gd name="connsiteY213" fmla="*/ 269389 h 745493"/>
              <a:gd name="connsiteX214" fmla="*/ 106430 w 745491"/>
              <a:gd name="connsiteY214" fmla="*/ 275541 h 745493"/>
              <a:gd name="connsiteX215" fmla="*/ 59250 w 745491"/>
              <a:gd name="connsiteY215" fmla="*/ 296172 h 745493"/>
              <a:gd name="connsiteX216" fmla="*/ 0 w 745491"/>
              <a:gd name="connsiteY216" fmla="*/ 372413 h 745493"/>
              <a:gd name="connsiteX217" fmla="*/ 32713 w 745491"/>
              <a:gd name="connsiteY217" fmla="*/ 430771 h 745493"/>
              <a:gd name="connsiteX218" fmla="*/ 111914 w 745491"/>
              <a:gd name="connsiteY218" fmla="*/ 472326 h 745493"/>
              <a:gd name="connsiteX219" fmla="*/ 123198 w 745491"/>
              <a:gd name="connsiteY219" fmla="*/ 450767 h 745493"/>
              <a:gd name="connsiteX220" fmla="*/ 121648 w 745491"/>
              <a:gd name="connsiteY220" fmla="*/ 450263 h 745493"/>
              <a:gd name="connsiteX221" fmla="*/ 48025 w 745491"/>
              <a:gd name="connsiteY221" fmla="*/ 412266 h 745493"/>
              <a:gd name="connsiteX222" fmla="*/ 24059 w 745491"/>
              <a:gd name="connsiteY222" fmla="*/ 372413 h 745493"/>
              <a:gd name="connsiteX223" fmla="*/ 70828 w 745491"/>
              <a:gd name="connsiteY223" fmla="*/ 317250 h 745493"/>
              <a:gd name="connsiteX224" fmla="*/ 94136 w 745491"/>
              <a:gd name="connsiteY224" fmla="*/ 306154 h 745493"/>
              <a:gd name="connsiteX225" fmla="*/ 106430 w 745491"/>
              <a:gd name="connsiteY225" fmla="*/ 275542 h 745493"/>
              <a:gd name="connsiteX226" fmla="*/ 158612 w 745491"/>
              <a:gd name="connsiteY226" fmla="*/ 285076 h 745493"/>
              <a:gd name="connsiteX227" fmla="*/ 187591 w 745491"/>
              <a:gd name="connsiteY227" fmla="*/ 314008 h 745493"/>
              <a:gd name="connsiteX228" fmla="*/ 158612 w 745491"/>
              <a:gd name="connsiteY228" fmla="*/ 342987 h 745493"/>
              <a:gd name="connsiteX229" fmla="*/ 129679 w 745491"/>
              <a:gd name="connsiteY229" fmla="*/ 314008 h 745493"/>
              <a:gd name="connsiteX230" fmla="*/ 158612 w 745491"/>
              <a:gd name="connsiteY230" fmla="*/ 285076 h 745493"/>
              <a:gd name="connsiteX231" fmla="*/ 656910 w 745491"/>
              <a:gd name="connsiteY231" fmla="*/ 419369 h 745493"/>
              <a:gd name="connsiteX232" fmla="*/ 685889 w 745491"/>
              <a:gd name="connsiteY232" fmla="*/ 448349 h 745493"/>
              <a:gd name="connsiteX233" fmla="*/ 656910 w 745491"/>
              <a:gd name="connsiteY233" fmla="*/ 477281 h 745493"/>
              <a:gd name="connsiteX234" fmla="*/ 627978 w 745491"/>
              <a:gd name="connsiteY234" fmla="*/ 448349 h 745493"/>
              <a:gd name="connsiteX235" fmla="*/ 656910 w 745491"/>
              <a:gd name="connsiteY235" fmla="*/ 419369 h 745493"/>
              <a:gd name="connsiteX236" fmla="*/ 472935 w 745491"/>
              <a:gd name="connsiteY236" fmla="*/ 433025 h 745493"/>
              <a:gd name="connsiteX237" fmla="*/ 453455 w 745491"/>
              <a:gd name="connsiteY237" fmla="*/ 453104 h 745493"/>
              <a:gd name="connsiteX238" fmla="*/ 382322 w 745491"/>
              <a:gd name="connsiteY238" fmla="*/ 517709 h 745493"/>
              <a:gd name="connsiteX239" fmla="*/ 401814 w 745491"/>
              <a:gd name="connsiteY239" fmla="*/ 532738 h 745493"/>
              <a:gd name="connsiteX240" fmla="*/ 469859 w 745491"/>
              <a:gd name="connsiteY240" fmla="*/ 470705 h 745493"/>
              <a:gd name="connsiteX241" fmla="*/ 472935 w 745491"/>
              <a:gd name="connsiteY241" fmla="*/ 433025 h 745493"/>
              <a:gd name="connsiteX242" fmla="*/ 222876 w 745491"/>
              <a:gd name="connsiteY242" fmla="*/ 598435 h 745493"/>
              <a:gd name="connsiteX243" fmla="*/ 251809 w 745491"/>
              <a:gd name="connsiteY243" fmla="*/ 627415 h 745493"/>
              <a:gd name="connsiteX244" fmla="*/ 222876 w 745491"/>
              <a:gd name="connsiteY244" fmla="*/ 656359 h 745493"/>
              <a:gd name="connsiteX245" fmla="*/ 193897 w 745491"/>
              <a:gd name="connsiteY245" fmla="*/ 627415 h 745493"/>
              <a:gd name="connsiteX246" fmla="*/ 222876 w 745491"/>
              <a:gd name="connsiteY246" fmla="*/ 598435 h 745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Lst>
            <a:rect l="l" t="t" r="r" b="b"/>
            <a:pathLst>
              <a:path w="745491" h="745493">
                <a:moveTo>
                  <a:pt x="372752" y="-326"/>
                </a:moveTo>
                <a:cubicBezTo>
                  <a:pt x="341793" y="-326"/>
                  <a:pt x="316235" y="23686"/>
                  <a:pt x="296370" y="59758"/>
                </a:cubicBezTo>
                <a:cubicBezTo>
                  <a:pt x="288172" y="74644"/>
                  <a:pt x="280769" y="91999"/>
                  <a:pt x="274107" y="111294"/>
                </a:cubicBezTo>
                <a:cubicBezTo>
                  <a:pt x="281203" y="114900"/>
                  <a:pt x="288371" y="118745"/>
                  <a:pt x="295654" y="122883"/>
                </a:cubicBezTo>
                <a:cubicBezTo>
                  <a:pt x="302284" y="103072"/>
                  <a:pt x="309581" y="85631"/>
                  <a:pt x="317447" y="71347"/>
                </a:cubicBezTo>
                <a:cubicBezTo>
                  <a:pt x="335301" y="38927"/>
                  <a:pt x="354579" y="23722"/>
                  <a:pt x="372752" y="23722"/>
                </a:cubicBezTo>
                <a:cubicBezTo>
                  <a:pt x="385524" y="23722"/>
                  <a:pt x="398836" y="31139"/>
                  <a:pt x="412558" y="47734"/>
                </a:cubicBezTo>
                <a:cubicBezTo>
                  <a:pt x="426279" y="64330"/>
                  <a:pt x="439491" y="89583"/>
                  <a:pt x="450590" y="121321"/>
                </a:cubicBezTo>
                <a:cubicBezTo>
                  <a:pt x="457083" y="139887"/>
                  <a:pt x="462857" y="160694"/>
                  <a:pt x="467804" y="183248"/>
                </a:cubicBezTo>
                <a:cubicBezTo>
                  <a:pt x="458896" y="177517"/>
                  <a:pt x="449901" y="173195"/>
                  <a:pt x="440304" y="170004"/>
                </a:cubicBezTo>
                <a:cubicBezTo>
                  <a:pt x="443784" y="167799"/>
                  <a:pt x="447283" y="165523"/>
                  <a:pt x="450719" y="163440"/>
                </a:cubicBezTo>
                <a:cubicBezTo>
                  <a:pt x="448564" y="155130"/>
                  <a:pt x="446280" y="147156"/>
                  <a:pt x="443897" y="139510"/>
                </a:cubicBezTo>
                <a:cubicBezTo>
                  <a:pt x="431768" y="146696"/>
                  <a:pt x="419397" y="154670"/>
                  <a:pt x="406863" y="163240"/>
                </a:cubicBezTo>
                <a:cubicBezTo>
                  <a:pt x="396568" y="162202"/>
                  <a:pt x="385366" y="161750"/>
                  <a:pt x="372752" y="161750"/>
                </a:cubicBezTo>
                <a:cubicBezTo>
                  <a:pt x="361294" y="161750"/>
                  <a:pt x="350087" y="162777"/>
                  <a:pt x="339123" y="164544"/>
                </a:cubicBezTo>
                <a:cubicBezTo>
                  <a:pt x="290950" y="131293"/>
                  <a:pt x="245618" y="107969"/>
                  <a:pt x="206637" y="96969"/>
                </a:cubicBezTo>
                <a:cubicBezTo>
                  <a:pt x="191608" y="92728"/>
                  <a:pt x="177240" y="90252"/>
                  <a:pt x="163990" y="89971"/>
                </a:cubicBezTo>
                <a:cubicBezTo>
                  <a:pt x="141906" y="89503"/>
                  <a:pt x="122932" y="95133"/>
                  <a:pt x="109201" y="108864"/>
                </a:cubicBezTo>
                <a:cubicBezTo>
                  <a:pt x="93601" y="124464"/>
                  <a:pt x="88598" y="147560"/>
                  <a:pt x="91036" y="173280"/>
                </a:cubicBezTo>
                <a:cubicBezTo>
                  <a:pt x="93474" y="199001"/>
                  <a:pt x="103068" y="228362"/>
                  <a:pt x="118489" y="260371"/>
                </a:cubicBezTo>
                <a:cubicBezTo>
                  <a:pt x="120529" y="264604"/>
                  <a:pt x="122691" y="268883"/>
                  <a:pt x="124936" y="273205"/>
                </a:cubicBezTo>
                <a:cubicBezTo>
                  <a:pt x="113168" y="282947"/>
                  <a:pt x="105632" y="297640"/>
                  <a:pt x="105632" y="314008"/>
                </a:cubicBezTo>
                <a:cubicBezTo>
                  <a:pt x="105632" y="343139"/>
                  <a:pt x="129482" y="367047"/>
                  <a:pt x="158612" y="367047"/>
                </a:cubicBezTo>
                <a:cubicBezTo>
                  <a:pt x="166662" y="367047"/>
                  <a:pt x="174287" y="365161"/>
                  <a:pt x="181145" y="361904"/>
                </a:cubicBezTo>
                <a:cubicBezTo>
                  <a:pt x="207614" y="397635"/>
                  <a:pt x="239192" y="434288"/>
                  <a:pt x="275023" y="470118"/>
                </a:cubicBezTo>
                <a:cubicBezTo>
                  <a:pt x="308612" y="503707"/>
                  <a:pt x="342918" y="533519"/>
                  <a:pt x="376521" y="558935"/>
                </a:cubicBezTo>
                <a:cubicBezTo>
                  <a:pt x="375263" y="558957"/>
                  <a:pt x="374016" y="559026"/>
                  <a:pt x="372752" y="559026"/>
                </a:cubicBezTo>
                <a:cubicBezTo>
                  <a:pt x="367108" y="559026"/>
                  <a:pt x="361534" y="558729"/>
                  <a:pt x="356020" y="558240"/>
                </a:cubicBezTo>
                <a:cubicBezTo>
                  <a:pt x="351721" y="554848"/>
                  <a:pt x="347424" y="551494"/>
                  <a:pt x="343115" y="547977"/>
                </a:cubicBezTo>
                <a:cubicBezTo>
                  <a:pt x="339822" y="550378"/>
                  <a:pt x="336600" y="552532"/>
                  <a:pt x="333334" y="554834"/>
                </a:cubicBezTo>
                <a:cubicBezTo>
                  <a:pt x="311742" y="550205"/>
                  <a:pt x="291556" y="541848"/>
                  <a:pt x="273461" y="530469"/>
                </a:cubicBezTo>
                <a:cubicBezTo>
                  <a:pt x="271997" y="528697"/>
                  <a:pt x="270093" y="527535"/>
                  <a:pt x="268013" y="526936"/>
                </a:cubicBezTo>
                <a:cubicBezTo>
                  <a:pt x="257139" y="519557"/>
                  <a:pt x="247111" y="511047"/>
                  <a:pt x="238047" y="501596"/>
                </a:cubicBezTo>
                <a:cubicBezTo>
                  <a:pt x="256984" y="504238"/>
                  <a:pt x="276638" y="506358"/>
                  <a:pt x="296957" y="507855"/>
                </a:cubicBezTo>
                <a:cubicBezTo>
                  <a:pt x="287636" y="499241"/>
                  <a:pt x="278350" y="490337"/>
                  <a:pt x="269105" y="481153"/>
                </a:cubicBezTo>
                <a:cubicBezTo>
                  <a:pt x="250717" y="479194"/>
                  <a:pt x="233008" y="476715"/>
                  <a:pt x="216054" y="473803"/>
                </a:cubicBezTo>
                <a:cubicBezTo>
                  <a:pt x="197223" y="444723"/>
                  <a:pt x="186225" y="410080"/>
                  <a:pt x="186147" y="372809"/>
                </a:cubicBezTo>
                <a:cubicBezTo>
                  <a:pt x="178805" y="376285"/>
                  <a:pt x="170734" y="378401"/>
                  <a:pt x="162240" y="378881"/>
                </a:cubicBezTo>
                <a:cubicBezTo>
                  <a:pt x="162522" y="388161"/>
                  <a:pt x="163469" y="397272"/>
                  <a:pt x="164917" y="406216"/>
                </a:cubicBezTo>
                <a:cubicBezTo>
                  <a:pt x="132913" y="453414"/>
                  <a:pt x="109757" y="498855"/>
                  <a:pt x="98528" y="538020"/>
                </a:cubicBezTo>
                <a:cubicBezTo>
                  <a:pt x="86977" y="578304"/>
                  <a:pt x="87229" y="614024"/>
                  <a:pt x="109166" y="635960"/>
                </a:cubicBezTo>
                <a:cubicBezTo>
                  <a:pt x="124767" y="651561"/>
                  <a:pt x="147875" y="656575"/>
                  <a:pt x="173595" y="654136"/>
                </a:cubicBezTo>
                <a:cubicBezTo>
                  <a:pt x="174691" y="654023"/>
                  <a:pt x="175832" y="653832"/>
                  <a:pt x="176941" y="653703"/>
                </a:cubicBezTo>
                <a:cubicBezTo>
                  <a:pt x="186130" y="669605"/>
                  <a:pt x="203305" y="680404"/>
                  <a:pt x="222876" y="680404"/>
                </a:cubicBezTo>
                <a:cubicBezTo>
                  <a:pt x="252007" y="680404"/>
                  <a:pt x="275868" y="656543"/>
                  <a:pt x="275868" y="627412"/>
                </a:cubicBezTo>
                <a:cubicBezTo>
                  <a:pt x="275868" y="619436"/>
                  <a:pt x="274027" y="611888"/>
                  <a:pt x="270831" y="605079"/>
                </a:cubicBezTo>
                <a:cubicBezTo>
                  <a:pt x="270744" y="604897"/>
                  <a:pt x="270660" y="604711"/>
                  <a:pt x="270572" y="604527"/>
                </a:cubicBezTo>
                <a:cubicBezTo>
                  <a:pt x="270632" y="604641"/>
                  <a:pt x="270688" y="604776"/>
                  <a:pt x="270750" y="604901"/>
                </a:cubicBezTo>
                <a:cubicBezTo>
                  <a:pt x="270691" y="604788"/>
                  <a:pt x="270634" y="604650"/>
                  <a:pt x="270572" y="604527"/>
                </a:cubicBezTo>
                <a:cubicBezTo>
                  <a:pt x="270534" y="604436"/>
                  <a:pt x="270495" y="604367"/>
                  <a:pt x="270454" y="604281"/>
                </a:cubicBezTo>
                <a:cubicBezTo>
                  <a:pt x="269906" y="603161"/>
                  <a:pt x="269317" y="602068"/>
                  <a:pt x="268693" y="600994"/>
                </a:cubicBezTo>
                <a:cubicBezTo>
                  <a:pt x="268691" y="600990"/>
                  <a:pt x="268695" y="600988"/>
                  <a:pt x="268693" y="600981"/>
                </a:cubicBezTo>
                <a:cubicBezTo>
                  <a:pt x="268543" y="600725"/>
                  <a:pt x="268388" y="600472"/>
                  <a:pt x="268235" y="600218"/>
                </a:cubicBezTo>
                <a:cubicBezTo>
                  <a:pt x="268225" y="600200"/>
                  <a:pt x="268210" y="600196"/>
                  <a:pt x="268199" y="600173"/>
                </a:cubicBezTo>
                <a:cubicBezTo>
                  <a:pt x="267555" y="599107"/>
                  <a:pt x="266894" y="598052"/>
                  <a:pt x="266179" y="597038"/>
                </a:cubicBezTo>
                <a:cubicBezTo>
                  <a:pt x="266157" y="597015"/>
                  <a:pt x="266132" y="596969"/>
                  <a:pt x="266109" y="596947"/>
                </a:cubicBezTo>
                <a:cubicBezTo>
                  <a:pt x="256487" y="583347"/>
                  <a:pt x="240683" y="574391"/>
                  <a:pt x="222875" y="574391"/>
                </a:cubicBezTo>
                <a:cubicBezTo>
                  <a:pt x="193744" y="574391"/>
                  <a:pt x="169847" y="598287"/>
                  <a:pt x="169847" y="627417"/>
                </a:cubicBezTo>
                <a:cubicBezTo>
                  <a:pt x="169847" y="628378"/>
                  <a:pt x="169937" y="629322"/>
                  <a:pt x="169988" y="630271"/>
                </a:cubicBezTo>
                <a:cubicBezTo>
                  <a:pt x="149289" y="631998"/>
                  <a:pt x="135018" y="627801"/>
                  <a:pt x="126179" y="618963"/>
                </a:cubicBezTo>
                <a:cubicBezTo>
                  <a:pt x="113912" y="606697"/>
                  <a:pt x="111203" y="581111"/>
                  <a:pt x="121658" y="544648"/>
                </a:cubicBezTo>
                <a:cubicBezTo>
                  <a:pt x="130440" y="514018"/>
                  <a:pt x="148094" y="477158"/>
                  <a:pt x="172689" y="438230"/>
                </a:cubicBezTo>
                <a:cubicBezTo>
                  <a:pt x="176042" y="448408"/>
                  <a:pt x="180127" y="458261"/>
                  <a:pt x="184924" y="467691"/>
                </a:cubicBezTo>
                <a:cubicBezTo>
                  <a:pt x="180192" y="466661"/>
                  <a:pt x="175394" y="465670"/>
                  <a:pt x="170822" y="464568"/>
                </a:cubicBezTo>
                <a:cubicBezTo>
                  <a:pt x="166539" y="471963"/>
                  <a:pt x="162514" y="479243"/>
                  <a:pt x="158821" y="486360"/>
                </a:cubicBezTo>
                <a:cubicBezTo>
                  <a:pt x="172599" y="489846"/>
                  <a:pt x="187105" y="492969"/>
                  <a:pt x="202150" y="495766"/>
                </a:cubicBezTo>
                <a:cubicBezTo>
                  <a:pt x="216261" y="515247"/>
                  <a:pt x="233607" y="532218"/>
                  <a:pt x="253416" y="545892"/>
                </a:cubicBezTo>
                <a:cubicBezTo>
                  <a:pt x="255201" y="555346"/>
                  <a:pt x="257103" y="564558"/>
                  <a:pt x="259110" y="573521"/>
                </a:cubicBezTo>
                <a:cubicBezTo>
                  <a:pt x="276427" y="585257"/>
                  <a:pt x="287890" y="605098"/>
                  <a:pt x="287890" y="627417"/>
                </a:cubicBezTo>
                <a:cubicBezTo>
                  <a:pt x="287890" y="636388"/>
                  <a:pt x="286028" y="644956"/>
                  <a:pt x="282689" y="652756"/>
                </a:cubicBezTo>
                <a:cubicBezTo>
                  <a:pt x="287319" y="664462"/>
                  <a:pt x="292245" y="675339"/>
                  <a:pt x="297519" y="685118"/>
                </a:cubicBezTo>
                <a:cubicBezTo>
                  <a:pt x="316881" y="721022"/>
                  <a:pt x="341917" y="745155"/>
                  <a:pt x="372750" y="745155"/>
                </a:cubicBezTo>
                <a:cubicBezTo>
                  <a:pt x="394813" y="745155"/>
                  <a:pt x="414645" y="732364"/>
                  <a:pt x="431108" y="712453"/>
                </a:cubicBezTo>
                <a:cubicBezTo>
                  <a:pt x="447157" y="693043"/>
                  <a:pt x="460860" y="666333"/>
                  <a:pt x="472405" y="633934"/>
                </a:cubicBezTo>
                <a:cubicBezTo>
                  <a:pt x="465338" y="630384"/>
                  <a:pt x="458175" y="626590"/>
                  <a:pt x="450917" y="622521"/>
                </a:cubicBezTo>
                <a:cubicBezTo>
                  <a:pt x="450804" y="622846"/>
                  <a:pt x="450701" y="623196"/>
                  <a:pt x="450588" y="623519"/>
                </a:cubicBezTo>
                <a:cubicBezTo>
                  <a:pt x="439489" y="655258"/>
                  <a:pt x="426277" y="680545"/>
                  <a:pt x="412556" y="697141"/>
                </a:cubicBezTo>
                <a:cubicBezTo>
                  <a:pt x="398834" y="713736"/>
                  <a:pt x="385522" y="721106"/>
                  <a:pt x="372750" y="721106"/>
                </a:cubicBezTo>
                <a:cubicBezTo>
                  <a:pt x="354820" y="721106"/>
                  <a:pt x="336103" y="705994"/>
                  <a:pt x="318690" y="673704"/>
                </a:cubicBezTo>
                <a:cubicBezTo>
                  <a:pt x="303938" y="646348"/>
                  <a:pt x="291094" y="607903"/>
                  <a:pt x="281209" y="562108"/>
                </a:cubicBezTo>
                <a:cubicBezTo>
                  <a:pt x="289532" y="566141"/>
                  <a:pt x="298166" y="569622"/>
                  <a:pt x="307053" y="572547"/>
                </a:cubicBezTo>
                <a:cubicBezTo>
                  <a:pt x="303844" y="574608"/>
                  <a:pt x="300588" y="576812"/>
                  <a:pt x="297413" y="578781"/>
                </a:cubicBezTo>
                <a:cubicBezTo>
                  <a:pt x="299490" y="587189"/>
                  <a:pt x="301682" y="595226"/>
                  <a:pt x="303953" y="602970"/>
                </a:cubicBezTo>
                <a:cubicBezTo>
                  <a:pt x="315445" y="596038"/>
                  <a:pt x="327154" y="588453"/>
                  <a:pt x="338992" y="580343"/>
                </a:cubicBezTo>
                <a:cubicBezTo>
                  <a:pt x="349990" y="582122"/>
                  <a:pt x="361255" y="583091"/>
                  <a:pt x="372750" y="583091"/>
                </a:cubicBezTo>
                <a:cubicBezTo>
                  <a:pt x="384150" y="583091"/>
                  <a:pt x="395326" y="582152"/>
                  <a:pt x="406239" y="580402"/>
                </a:cubicBezTo>
                <a:cubicBezTo>
                  <a:pt x="433466" y="599111"/>
                  <a:pt x="459927" y="614697"/>
                  <a:pt x="484793" y="626677"/>
                </a:cubicBezTo>
                <a:cubicBezTo>
                  <a:pt x="516801" y="642098"/>
                  <a:pt x="546163" y="651703"/>
                  <a:pt x="571884" y="654142"/>
                </a:cubicBezTo>
                <a:cubicBezTo>
                  <a:pt x="597604" y="656580"/>
                  <a:pt x="620700" y="651565"/>
                  <a:pt x="636301" y="635965"/>
                </a:cubicBezTo>
                <a:cubicBezTo>
                  <a:pt x="658299" y="613967"/>
                  <a:pt x="659316" y="578428"/>
                  <a:pt x="647914" y="538190"/>
                </a:cubicBezTo>
                <a:cubicBezTo>
                  <a:pt x="646611" y="533593"/>
                  <a:pt x="645098" y="528888"/>
                  <a:pt x="643464" y="524122"/>
                </a:cubicBezTo>
                <a:cubicBezTo>
                  <a:pt x="632151" y="522095"/>
                  <a:pt x="621680" y="517589"/>
                  <a:pt x="612617" y="511159"/>
                </a:cubicBezTo>
                <a:cubicBezTo>
                  <a:pt x="617665" y="522978"/>
                  <a:pt x="621826" y="534270"/>
                  <a:pt x="624794" y="544741"/>
                </a:cubicBezTo>
                <a:cubicBezTo>
                  <a:pt x="635072" y="581012"/>
                  <a:pt x="632068" y="606251"/>
                  <a:pt x="619334" y="618986"/>
                </a:cubicBezTo>
                <a:cubicBezTo>
                  <a:pt x="610303" y="628017"/>
                  <a:pt x="595611" y="632220"/>
                  <a:pt x="574174" y="630188"/>
                </a:cubicBezTo>
                <a:cubicBezTo>
                  <a:pt x="552736" y="628157"/>
                  <a:pt x="525511" y="619619"/>
                  <a:pt x="495220" y="605025"/>
                </a:cubicBezTo>
                <a:cubicBezTo>
                  <a:pt x="477148" y="596318"/>
                  <a:pt x="457956" y="585442"/>
                  <a:pt x="438095" y="572676"/>
                </a:cubicBezTo>
                <a:cubicBezTo>
                  <a:pt x="448451" y="569290"/>
                  <a:pt x="458442" y="565121"/>
                  <a:pt x="468025" y="560241"/>
                </a:cubicBezTo>
                <a:cubicBezTo>
                  <a:pt x="466947" y="565194"/>
                  <a:pt x="465884" y="570187"/>
                  <a:pt x="464726" y="574965"/>
                </a:cubicBezTo>
                <a:cubicBezTo>
                  <a:pt x="472144" y="579341"/>
                  <a:pt x="479405" y="583384"/>
                  <a:pt x="486519" y="587130"/>
                </a:cubicBezTo>
                <a:cubicBezTo>
                  <a:pt x="490075" y="573146"/>
                  <a:pt x="493240" y="558381"/>
                  <a:pt x="496077" y="543074"/>
                </a:cubicBezTo>
                <a:cubicBezTo>
                  <a:pt x="514257" y="529902"/>
                  <a:pt x="530251" y="513912"/>
                  <a:pt x="543421" y="495730"/>
                </a:cubicBezTo>
                <a:cubicBezTo>
                  <a:pt x="568653" y="491074"/>
                  <a:pt x="592253" y="485432"/>
                  <a:pt x="613709" y="478857"/>
                </a:cubicBezTo>
                <a:cubicBezTo>
                  <a:pt x="623334" y="492416"/>
                  <a:pt x="639121" y="501343"/>
                  <a:pt x="656908" y="501343"/>
                </a:cubicBezTo>
                <a:cubicBezTo>
                  <a:pt x="686039" y="501343"/>
                  <a:pt x="709900" y="477482"/>
                  <a:pt x="709900" y="448351"/>
                </a:cubicBezTo>
                <a:cubicBezTo>
                  <a:pt x="709900" y="443517"/>
                  <a:pt x="709180" y="438851"/>
                  <a:pt x="707951" y="434390"/>
                </a:cubicBezTo>
                <a:cubicBezTo>
                  <a:pt x="707957" y="434413"/>
                  <a:pt x="707976" y="434458"/>
                  <a:pt x="707987" y="434481"/>
                </a:cubicBezTo>
                <a:cubicBezTo>
                  <a:pt x="709601" y="433249"/>
                  <a:pt x="711254" y="432031"/>
                  <a:pt x="712778" y="430771"/>
                </a:cubicBezTo>
                <a:cubicBezTo>
                  <a:pt x="732689" y="414308"/>
                  <a:pt x="745492" y="394475"/>
                  <a:pt x="745492" y="372413"/>
                </a:cubicBezTo>
                <a:cubicBezTo>
                  <a:pt x="745492" y="341629"/>
                  <a:pt x="721512" y="315951"/>
                  <a:pt x="685666" y="295679"/>
                </a:cubicBezTo>
                <a:cubicBezTo>
                  <a:pt x="670802" y="287273"/>
                  <a:pt x="653456" y="279662"/>
                  <a:pt x="634212" y="272817"/>
                </a:cubicBezTo>
                <a:cubicBezTo>
                  <a:pt x="630670" y="279866"/>
                  <a:pt x="626881" y="287008"/>
                  <a:pt x="622822" y="294246"/>
                </a:cubicBezTo>
                <a:cubicBezTo>
                  <a:pt x="642447" y="301049"/>
                  <a:pt x="659638" y="308581"/>
                  <a:pt x="673865" y="316626"/>
                </a:cubicBezTo>
                <a:cubicBezTo>
                  <a:pt x="706114" y="334864"/>
                  <a:pt x="721432" y="354592"/>
                  <a:pt x="721432" y="372413"/>
                </a:cubicBezTo>
                <a:cubicBezTo>
                  <a:pt x="721432" y="385185"/>
                  <a:pt x="714027" y="398544"/>
                  <a:pt x="697431" y="412265"/>
                </a:cubicBezTo>
                <a:cubicBezTo>
                  <a:pt x="697089" y="412549"/>
                  <a:pt x="696689" y="412829"/>
                  <a:pt x="696339" y="413110"/>
                </a:cubicBezTo>
                <a:cubicBezTo>
                  <a:pt x="696376" y="413156"/>
                  <a:pt x="696401" y="413201"/>
                  <a:pt x="696432" y="413224"/>
                </a:cubicBezTo>
                <a:cubicBezTo>
                  <a:pt x="686706" y="402279"/>
                  <a:pt x="672593" y="395305"/>
                  <a:pt x="656909" y="395305"/>
                </a:cubicBezTo>
                <a:cubicBezTo>
                  <a:pt x="627778" y="395305"/>
                  <a:pt x="603917" y="419214"/>
                  <a:pt x="603917" y="448344"/>
                </a:cubicBezTo>
                <a:cubicBezTo>
                  <a:pt x="603917" y="451108"/>
                  <a:pt x="604196" y="453805"/>
                  <a:pt x="604609" y="456458"/>
                </a:cubicBezTo>
                <a:cubicBezTo>
                  <a:pt x="588629" y="461272"/>
                  <a:pt x="575102" y="465511"/>
                  <a:pt x="559755" y="469268"/>
                </a:cubicBezTo>
                <a:cubicBezTo>
                  <a:pt x="574838" y="440250"/>
                  <a:pt x="583415" y="407323"/>
                  <a:pt x="583415" y="372409"/>
                </a:cubicBezTo>
                <a:cubicBezTo>
                  <a:pt x="583415" y="361011"/>
                  <a:pt x="582407" y="349853"/>
                  <a:pt x="580656" y="338944"/>
                </a:cubicBezTo>
                <a:cubicBezTo>
                  <a:pt x="599373" y="311714"/>
                  <a:pt x="615007" y="285238"/>
                  <a:pt x="626990" y="260366"/>
                </a:cubicBezTo>
                <a:cubicBezTo>
                  <a:pt x="642411" y="228358"/>
                  <a:pt x="652005" y="198996"/>
                  <a:pt x="654443" y="173275"/>
                </a:cubicBezTo>
                <a:cubicBezTo>
                  <a:pt x="656881" y="147556"/>
                  <a:pt x="651902" y="124425"/>
                  <a:pt x="636301" y="108823"/>
                </a:cubicBezTo>
                <a:cubicBezTo>
                  <a:pt x="622548" y="95071"/>
                  <a:pt x="603467" y="89479"/>
                  <a:pt x="581231" y="89966"/>
                </a:cubicBezTo>
                <a:cubicBezTo>
                  <a:pt x="567889" y="90259"/>
                  <a:pt x="553411" y="92739"/>
                  <a:pt x="538267" y="96964"/>
                </a:cubicBezTo>
                <a:cubicBezTo>
                  <a:pt x="522180" y="101452"/>
                  <a:pt x="504991" y="108074"/>
                  <a:pt x="487036" y="116503"/>
                </a:cubicBezTo>
                <a:cubicBezTo>
                  <a:pt x="489536" y="124026"/>
                  <a:pt x="491925" y="131794"/>
                  <a:pt x="494187" y="139823"/>
                </a:cubicBezTo>
                <a:cubicBezTo>
                  <a:pt x="512300" y="131122"/>
                  <a:pt x="529354" y="124411"/>
                  <a:pt x="544737" y="120120"/>
                </a:cubicBezTo>
                <a:cubicBezTo>
                  <a:pt x="581134" y="109965"/>
                  <a:pt x="606542" y="113081"/>
                  <a:pt x="619299" y="125838"/>
                </a:cubicBezTo>
                <a:cubicBezTo>
                  <a:pt x="628330" y="134869"/>
                  <a:pt x="632533" y="149549"/>
                  <a:pt x="630501" y="170986"/>
                </a:cubicBezTo>
                <a:cubicBezTo>
                  <a:pt x="628468" y="192423"/>
                  <a:pt x="619932" y="219648"/>
                  <a:pt x="605337" y="249939"/>
                </a:cubicBezTo>
                <a:cubicBezTo>
                  <a:pt x="596644" y="267983"/>
                  <a:pt x="585753" y="287157"/>
                  <a:pt x="573012" y="306983"/>
                </a:cubicBezTo>
                <a:cubicBezTo>
                  <a:pt x="569607" y="296591"/>
                  <a:pt x="565331" y="286607"/>
                  <a:pt x="560424" y="276993"/>
                </a:cubicBezTo>
                <a:cubicBezTo>
                  <a:pt x="565460" y="278090"/>
                  <a:pt x="570444" y="279218"/>
                  <a:pt x="575301" y="280398"/>
                </a:cubicBezTo>
                <a:cubicBezTo>
                  <a:pt x="579656" y="273015"/>
                  <a:pt x="583676" y="265782"/>
                  <a:pt x="587407" y="258699"/>
                </a:cubicBezTo>
                <a:cubicBezTo>
                  <a:pt x="575651" y="255725"/>
                  <a:pt x="563449" y="252972"/>
                  <a:pt x="550749" y="250491"/>
                </a:cubicBezTo>
                <a:cubicBezTo>
                  <a:pt x="554963" y="258351"/>
                  <a:pt x="557547" y="267164"/>
                  <a:pt x="558193" y="276488"/>
                </a:cubicBezTo>
                <a:cubicBezTo>
                  <a:pt x="558205" y="276491"/>
                  <a:pt x="558216" y="276497"/>
                  <a:pt x="558229" y="276500"/>
                </a:cubicBezTo>
                <a:cubicBezTo>
                  <a:pt x="558352" y="277970"/>
                  <a:pt x="558429" y="279449"/>
                  <a:pt x="558429" y="280950"/>
                </a:cubicBezTo>
                <a:cubicBezTo>
                  <a:pt x="558429" y="292657"/>
                  <a:pt x="555227" y="303646"/>
                  <a:pt x="549729" y="313170"/>
                </a:cubicBezTo>
                <a:cubicBezTo>
                  <a:pt x="551918" y="319732"/>
                  <a:pt x="553744" y="326458"/>
                  <a:pt x="555212" y="333319"/>
                </a:cubicBezTo>
                <a:cubicBezTo>
                  <a:pt x="545262" y="347390"/>
                  <a:pt x="534518" y="361673"/>
                  <a:pt x="522874" y="376084"/>
                </a:cubicBezTo>
                <a:cubicBezTo>
                  <a:pt x="522829" y="389145"/>
                  <a:pt x="522487" y="401996"/>
                  <a:pt x="521982" y="414703"/>
                </a:cubicBezTo>
                <a:cubicBezTo>
                  <a:pt x="535326" y="399243"/>
                  <a:pt x="547705" y="383809"/>
                  <a:pt x="559275" y="368510"/>
                </a:cubicBezTo>
                <a:cubicBezTo>
                  <a:pt x="559302" y="369810"/>
                  <a:pt x="559357" y="371102"/>
                  <a:pt x="559357" y="372409"/>
                </a:cubicBezTo>
                <a:cubicBezTo>
                  <a:pt x="559357" y="425455"/>
                  <a:pt x="537286" y="473234"/>
                  <a:pt x="501856" y="507184"/>
                </a:cubicBezTo>
                <a:cubicBezTo>
                  <a:pt x="507667" y="465387"/>
                  <a:pt x="510897" y="420016"/>
                  <a:pt x="510897" y="372409"/>
                </a:cubicBezTo>
                <a:cubicBezTo>
                  <a:pt x="510897" y="358467"/>
                  <a:pt x="510604" y="344732"/>
                  <a:pt x="510075" y="331195"/>
                </a:cubicBezTo>
                <a:cubicBezTo>
                  <a:pt x="531109" y="324161"/>
                  <a:pt x="546405" y="304262"/>
                  <a:pt x="546405" y="280950"/>
                </a:cubicBezTo>
                <a:cubicBezTo>
                  <a:pt x="546405" y="254270"/>
                  <a:pt x="526371" y="232065"/>
                  <a:pt x="500623" y="228511"/>
                </a:cubicBezTo>
                <a:cubicBezTo>
                  <a:pt x="499534" y="221243"/>
                  <a:pt x="498336" y="214141"/>
                  <a:pt x="497089" y="207117"/>
                </a:cubicBezTo>
                <a:cubicBezTo>
                  <a:pt x="497105" y="207124"/>
                  <a:pt x="497107" y="207121"/>
                  <a:pt x="497125" y="207128"/>
                </a:cubicBezTo>
                <a:cubicBezTo>
                  <a:pt x="497113" y="207117"/>
                  <a:pt x="497102" y="207106"/>
                  <a:pt x="497089" y="207083"/>
                </a:cubicBezTo>
                <a:cubicBezTo>
                  <a:pt x="490941" y="172473"/>
                  <a:pt x="482927" y="140858"/>
                  <a:pt x="473310" y="113359"/>
                </a:cubicBezTo>
                <a:cubicBezTo>
                  <a:pt x="461581" y="79822"/>
                  <a:pt x="447572" y="52286"/>
                  <a:pt x="431109" y="32375"/>
                </a:cubicBezTo>
                <a:cubicBezTo>
                  <a:pt x="414646" y="12464"/>
                  <a:pt x="394814" y="-339"/>
                  <a:pt x="372751" y="-339"/>
                </a:cubicBezTo>
                <a:close/>
                <a:moveTo>
                  <a:pt x="164236" y="114053"/>
                </a:moveTo>
                <a:cubicBezTo>
                  <a:pt x="174591" y="114323"/>
                  <a:pt x="186560" y="116270"/>
                  <a:pt x="200085" y="120088"/>
                </a:cubicBezTo>
                <a:cubicBezTo>
                  <a:pt x="230554" y="128687"/>
                  <a:pt x="267497" y="146580"/>
                  <a:pt x="307255" y="172211"/>
                </a:cubicBezTo>
                <a:cubicBezTo>
                  <a:pt x="297604" y="175378"/>
                  <a:pt x="288279" y="179237"/>
                  <a:pt x="279297" y="183707"/>
                </a:cubicBezTo>
                <a:cubicBezTo>
                  <a:pt x="280231" y="179380"/>
                  <a:pt x="281152" y="175023"/>
                  <a:pt x="282138" y="170825"/>
                </a:cubicBezTo>
                <a:cubicBezTo>
                  <a:pt x="274709" y="166407"/>
                  <a:pt x="267436" y="162299"/>
                  <a:pt x="260322" y="158509"/>
                </a:cubicBezTo>
                <a:cubicBezTo>
                  <a:pt x="257053" y="171836"/>
                  <a:pt x="254095" y="185849"/>
                  <a:pt x="251409" y="200415"/>
                </a:cubicBezTo>
                <a:cubicBezTo>
                  <a:pt x="228843" y="216392"/>
                  <a:pt x="209493" y="236624"/>
                  <a:pt x="194672" y="260030"/>
                </a:cubicBezTo>
                <a:cubicBezTo>
                  <a:pt x="201523" y="264629"/>
                  <a:pt x="207451" y="270496"/>
                  <a:pt x="212144" y="277278"/>
                </a:cubicBezTo>
                <a:cubicBezTo>
                  <a:pt x="225908" y="254060"/>
                  <a:pt x="244601" y="234141"/>
                  <a:pt x="266733" y="218839"/>
                </a:cubicBezTo>
                <a:cubicBezTo>
                  <a:pt x="268406" y="218248"/>
                  <a:pt x="269916" y="217248"/>
                  <a:pt x="271171" y="215868"/>
                </a:cubicBezTo>
                <a:cubicBezTo>
                  <a:pt x="290583" y="203252"/>
                  <a:pt x="312465" y="194113"/>
                  <a:pt x="335988" y="189425"/>
                </a:cubicBezTo>
                <a:cubicBezTo>
                  <a:pt x="337647" y="189516"/>
                  <a:pt x="339236" y="189243"/>
                  <a:pt x="340696" y="188639"/>
                </a:cubicBezTo>
                <a:cubicBezTo>
                  <a:pt x="351120" y="186837"/>
                  <a:pt x="361805" y="185797"/>
                  <a:pt x="372752" y="185797"/>
                </a:cubicBezTo>
                <a:cubicBezTo>
                  <a:pt x="383656" y="185797"/>
                  <a:pt x="394305" y="186827"/>
                  <a:pt x="404690" y="188615"/>
                </a:cubicBezTo>
                <a:cubicBezTo>
                  <a:pt x="405306" y="188782"/>
                  <a:pt x="405935" y="188900"/>
                  <a:pt x="406569" y="188967"/>
                </a:cubicBezTo>
                <a:cubicBezTo>
                  <a:pt x="431128" y="193455"/>
                  <a:pt x="453972" y="202713"/>
                  <a:pt x="474145" y="215786"/>
                </a:cubicBezTo>
                <a:cubicBezTo>
                  <a:pt x="474989" y="220716"/>
                  <a:pt x="475808" y="225710"/>
                  <a:pt x="476575" y="230769"/>
                </a:cubicBezTo>
                <a:cubicBezTo>
                  <a:pt x="455633" y="237855"/>
                  <a:pt x="440422" y="257708"/>
                  <a:pt x="440422" y="280954"/>
                </a:cubicBezTo>
                <a:cubicBezTo>
                  <a:pt x="440421" y="307592"/>
                  <a:pt x="460398" y="329761"/>
                  <a:pt x="486086" y="333370"/>
                </a:cubicBezTo>
                <a:cubicBezTo>
                  <a:pt x="486577" y="346197"/>
                  <a:pt x="486850" y="359212"/>
                  <a:pt x="486850" y="372413"/>
                </a:cubicBezTo>
                <a:cubicBezTo>
                  <a:pt x="486850" y="428736"/>
                  <a:pt x="482230" y="481970"/>
                  <a:pt x="474133" y="529121"/>
                </a:cubicBezTo>
                <a:cubicBezTo>
                  <a:pt x="455402" y="541251"/>
                  <a:pt x="434367" y="550128"/>
                  <a:pt x="411794" y="554919"/>
                </a:cubicBezTo>
                <a:cubicBezTo>
                  <a:pt x="372735" y="527295"/>
                  <a:pt x="331837" y="492915"/>
                  <a:pt x="292025" y="453104"/>
                </a:cubicBezTo>
                <a:cubicBezTo>
                  <a:pt x="256806" y="417884"/>
                  <a:pt x="225847" y="381820"/>
                  <a:pt x="200050" y="346932"/>
                </a:cubicBezTo>
                <a:cubicBezTo>
                  <a:pt x="207282" y="337864"/>
                  <a:pt x="211651" y="326418"/>
                  <a:pt x="211651" y="314008"/>
                </a:cubicBezTo>
                <a:cubicBezTo>
                  <a:pt x="211651" y="284878"/>
                  <a:pt x="187742" y="261028"/>
                  <a:pt x="158612" y="261028"/>
                </a:cubicBezTo>
                <a:cubicBezTo>
                  <a:pt x="154426" y="261028"/>
                  <a:pt x="150372" y="261566"/>
                  <a:pt x="146459" y="262496"/>
                </a:cubicBezTo>
                <a:cubicBezTo>
                  <a:pt x="144253" y="258263"/>
                  <a:pt x="142128" y="254067"/>
                  <a:pt x="140142" y="249944"/>
                </a:cubicBezTo>
                <a:cubicBezTo>
                  <a:pt x="125547" y="219652"/>
                  <a:pt x="117011" y="192427"/>
                  <a:pt x="114978" y="170990"/>
                </a:cubicBezTo>
                <a:cubicBezTo>
                  <a:pt x="112946" y="149553"/>
                  <a:pt x="117149" y="134873"/>
                  <a:pt x="126180" y="125842"/>
                </a:cubicBezTo>
                <a:cubicBezTo>
                  <a:pt x="134206" y="117817"/>
                  <a:pt x="146979" y="113602"/>
                  <a:pt x="164236" y="114053"/>
                </a:cubicBezTo>
                <a:close/>
                <a:moveTo>
                  <a:pt x="493413" y="227962"/>
                </a:moveTo>
                <a:cubicBezTo>
                  <a:pt x="491799" y="227962"/>
                  <a:pt x="490213" y="228053"/>
                  <a:pt x="488634" y="228196"/>
                </a:cubicBezTo>
                <a:cubicBezTo>
                  <a:pt x="490210" y="228060"/>
                  <a:pt x="491801" y="227962"/>
                  <a:pt x="493413" y="227962"/>
                </a:cubicBezTo>
                <a:close/>
                <a:moveTo>
                  <a:pt x="486345" y="228491"/>
                </a:moveTo>
                <a:cubicBezTo>
                  <a:pt x="485562" y="228605"/>
                  <a:pt x="484780" y="228719"/>
                  <a:pt x="484008" y="228855"/>
                </a:cubicBezTo>
                <a:cubicBezTo>
                  <a:pt x="484780" y="228719"/>
                  <a:pt x="485562" y="228601"/>
                  <a:pt x="486345" y="228491"/>
                </a:cubicBezTo>
                <a:close/>
                <a:moveTo>
                  <a:pt x="481284" y="229430"/>
                </a:moveTo>
                <a:cubicBezTo>
                  <a:pt x="480771" y="229544"/>
                  <a:pt x="480264" y="229694"/>
                  <a:pt x="479757" y="229830"/>
                </a:cubicBezTo>
                <a:cubicBezTo>
                  <a:pt x="480265" y="229694"/>
                  <a:pt x="480771" y="229555"/>
                  <a:pt x="481284" y="229430"/>
                </a:cubicBezTo>
                <a:close/>
                <a:moveTo>
                  <a:pt x="493413" y="251975"/>
                </a:moveTo>
                <a:cubicBezTo>
                  <a:pt x="509547" y="251975"/>
                  <a:pt x="522393" y="264820"/>
                  <a:pt x="522393" y="280954"/>
                </a:cubicBezTo>
                <a:cubicBezTo>
                  <a:pt x="522393" y="297088"/>
                  <a:pt x="509547" y="309886"/>
                  <a:pt x="493413" y="309886"/>
                </a:cubicBezTo>
                <a:cubicBezTo>
                  <a:pt x="477280" y="309886"/>
                  <a:pt x="464481" y="297088"/>
                  <a:pt x="464481" y="280954"/>
                </a:cubicBezTo>
                <a:cubicBezTo>
                  <a:pt x="464481" y="264820"/>
                  <a:pt x="477280" y="251975"/>
                  <a:pt x="493413" y="251975"/>
                </a:cubicBezTo>
                <a:close/>
                <a:moveTo>
                  <a:pt x="140834" y="264174"/>
                </a:moveTo>
                <a:cubicBezTo>
                  <a:pt x="140646" y="264243"/>
                  <a:pt x="140459" y="264311"/>
                  <a:pt x="140271" y="264379"/>
                </a:cubicBezTo>
                <a:cubicBezTo>
                  <a:pt x="140459" y="264311"/>
                  <a:pt x="140645" y="264243"/>
                  <a:pt x="140834" y="264174"/>
                </a:cubicBezTo>
                <a:close/>
                <a:moveTo>
                  <a:pt x="135586" y="266395"/>
                </a:moveTo>
                <a:cubicBezTo>
                  <a:pt x="135273" y="266554"/>
                  <a:pt x="134955" y="266694"/>
                  <a:pt x="134646" y="266854"/>
                </a:cubicBezTo>
                <a:cubicBezTo>
                  <a:pt x="134957" y="266694"/>
                  <a:pt x="135272" y="266547"/>
                  <a:pt x="135586" y="266395"/>
                </a:cubicBezTo>
                <a:close/>
                <a:moveTo>
                  <a:pt x="130231" y="269389"/>
                </a:moveTo>
                <a:cubicBezTo>
                  <a:pt x="130042" y="269502"/>
                  <a:pt x="129844" y="269619"/>
                  <a:pt x="129656" y="269741"/>
                </a:cubicBezTo>
                <a:cubicBezTo>
                  <a:pt x="129844" y="269628"/>
                  <a:pt x="130041" y="269509"/>
                  <a:pt x="130231" y="269389"/>
                </a:cubicBezTo>
                <a:close/>
                <a:moveTo>
                  <a:pt x="106430" y="275541"/>
                </a:moveTo>
                <a:cubicBezTo>
                  <a:pt x="88792" y="281754"/>
                  <a:pt x="72975" y="288624"/>
                  <a:pt x="59250" y="296172"/>
                </a:cubicBezTo>
                <a:cubicBezTo>
                  <a:pt x="23441" y="315867"/>
                  <a:pt x="0" y="341467"/>
                  <a:pt x="0" y="372413"/>
                </a:cubicBezTo>
                <a:cubicBezTo>
                  <a:pt x="0" y="394475"/>
                  <a:pt x="12802" y="414308"/>
                  <a:pt x="32713" y="430771"/>
                </a:cubicBezTo>
                <a:cubicBezTo>
                  <a:pt x="52263" y="446935"/>
                  <a:pt x="79199" y="460728"/>
                  <a:pt x="111914" y="472326"/>
                </a:cubicBezTo>
                <a:cubicBezTo>
                  <a:pt x="115448" y="465214"/>
                  <a:pt x="119160" y="458040"/>
                  <a:pt x="123198" y="450767"/>
                </a:cubicBezTo>
                <a:cubicBezTo>
                  <a:pt x="122694" y="450586"/>
                  <a:pt x="122148" y="450438"/>
                  <a:pt x="121648" y="450263"/>
                </a:cubicBezTo>
                <a:cubicBezTo>
                  <a:pt x="89909" y="439163"/>
                  <a:pt x="64620" y="425987"/>
                  <a:pt x="48025" y="412266"/>
                </a:cubicBezTo>
                <a:cubicBezTo>
                  <a:pt x="31430" y="398544"/>
                  <a:pt x="24060" y="385186"/>
                  <a:pt x="24059" y="372413"/>
                </a:cubicBezTo>
                <a:cubicBezTo>
                  <a:pt x="24059" y="353822"/>
                  <a:pt x="38763" y="334885"/>
                  <a:pt x="70828" y="317250"/>
                </a:cubicBezTo>
                <a:cubicBezTo>
                  <a:pt x="77821" y="313403"/>
                  <a:pt x="85698" y="309721"/>
                  <a:pt x="94136" y="306154"/>
                </a:cubicBezTo>
                <a:cubicBezTo>
                  <a:pt x="95529" y="294797"/>
                  <a:pt x="99905" y="284347"/>
                  <a:pt x="106430" y="275542"/>
                </a:cubicBezTo>
                <a:close/>
                <a:moveTo>
                  <a:pt x="158612" y="285076"/>
                </a:moveTo>
                <a:cubicBezTo>
                  <a:pt x="174746" y="285076"/>
                  <a:pt x="187591" y="297875"/>
                  <a:pt x="187591" y="314008"/>
                </a:cubicBezTo>
                <a:cubicBezTo>
                  <a:pt x="187591" y="330142"/>
                  <a:pt x="174746" y="342987"/>
                  <a:pt x="158612" y="342987"/>
                </a:cubicBezTo>
                <a:cubicBezTo>
                  <a:pt x="142478" y="342987"/>
                  <a:pt x="129679" y="330142"/>
                  <a:pt x="129679" y="314008"/>
                </a:cubicBezTo>
                <a:cubicBezTo>
                  <a:pt x="129679" y="297875"/>
                  <a:pt x="142478" y="285076"/>
                  <a:pt x="158612" y="285076"/>
                </a:cubicBezTo>
                <a:close/>
                <a:moveTo>
                  <a:pt x="656910" y="419369"/>
                </a:moveTo>
                <a:cubicBezTo>
                  <a:pt x="673044" y="419369"/>
                  <a:pt x="685889" y="432214"/>
                  <a:pt x="685889" y="448349"/>
                </a:cubicBezTo>
                <a:cubicBezTo>
                  <a:pt x="685890" y="464482"/>
                  <a:pt x="673044" y="477281"/>
                  <a:pt x="656910" y="477281"/>
                </a:cubicBezTo>
                <a:cubicBezTo>
                  <a:pt x="640776" y="477281"/>
                  <a:pt x="627978" y="464482"/>
                  <a:pt x="627978" y="448349"/>
                </a:cubicBezTo>
                <a:cubicBezTo>
                  <a:pt x="627978" y="432214"/>
                  <a:pt x="640776" y="419369"/>
                  <a:pt x="656910" y="419369"/>
                </a:cubicBezTo>
                <a:close/>
                <a:moveTo>
                  <a:pt x="472935" y="433025"/>
                </a:moveTo>
                <a:cubicBezTo>
                  <a:pt x="466580" y="439738"/>
                  <a:pt x="460121" y="446438"/>
                  <a:pt x="453455" y="453104"/>
                </a:cubicBezTo>
                <a:cubicBezTo>
                  <a:pt x="429921" y="476638"/>
                  <a:pt x="406008" y="498247"/>
                  <a:pt x="382322" y="517709"/>
                </a:cubicBezTo>
                <a:cubicBezTo>
                  <a:pt x="388851" y="522894"/>
                  <a:pt x="395356" y="527909"/>
                  <a:pt x="401814" y="532738"/>
                </a:cubicBezTo>
                <a:cubicBezTo>
                  <a:pt x="424530" y="513838"/>
                  <a:pt x="447353" y="493174"/>
                  <a:pt x="469859" y="470705"/>
                </a:cubicBezTo>
                <a:cubicBezTo>
                  <a:pt x="471112" y="458415"/>
                  <a:pt x="472151" y="445856"/>
                  <a:pt x="472935" y="433025"/>
                </a:cubicBezTo>
                <a:close/>
                <a:moveTo>
                  <a:pt x="222876" y="598435"/>
                </a:moveTo>
                <a:cubicBezTo>
                  <a:pt x="239010" y="598435"/>
                  <a:pt x="251809" y="611280"/>
                  <a:pt x="251809" y="627415"/>
                </a:cubicBezTo>
                <a:cubicBezTo>
                  <a:pt x="251809" y="643548"/>
                  <a:pt x="239010" y="656359"/>
                  <a:pt x="222876" y="656359"/>
                </a:cubicBezTo>
                <a:cubicBezTo>
                  <a:pt x="206742" y="656359"/>
                  <a:pt x="193897" y="643548"/>
                  <a:pt x="193897" y="627415"/>
                </a:cubicBezTo>
                <a:cubicBezTo>
                  <a:pt x="193897" y="611280"/>
                  <a:pt x="206742" y="598435"/>
                  <a:pt x="222876" y="598435"/>
                </a:cubicBezTo>
                <a:close/>
              </a:path>
            </a:pathLst>
          </a:custGeom>
          <a:solidFill>
            <a:schemeClr val="bg1"/>
          </a:solidFill>
          <a:ln w="24016" cap="rnd">
            <a:noFill/>
            <a:prstDash val="solid"/>
            <a:round/>
          </a:ln>
        </p:spPr>
        <p:txBody>
          <a:bodyPr rtlCol="0" anchor="ctr"/>
          <a:lstStyle/>
          <a:p>
            <a:endParaRPr lang="en-IN" dirty="0"/>
          </a:p>
        </p:txBody>
      </p:sp>
    </p:spTree>
    <p:extLst>
      <p:ext uri="{BB962C8B-B14F-4D97-AF65-F5344CB8AC3E}">
        <p14:creationId xmlns:p14="http://schemas.microsoft.com/office/powerpoint/2010/main" val="34123385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017A4642-5A75-497B-87C5-BFDFC5067722}"/>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25" imgH="426" progId="TCLayout.ActiveDocument.1">
                  <p:embed/>
                </p:oleObj>
              </mc:Choice>
              <mc:Fallback>
                <p:oleObj name="think-cell Slide" r:id="rId4" imgW="425" imgH="426" progId="TCLayout.ActiveDocument.1">
                  <p:embed/>
                  <p:pic>
                    <p:nvPicPr>
                      <p:cNvPr id="3" name="Object 2" hidden="1">
                        <a:extLst>
                          <a:ext uri="{FF2B5EF4-FFF2-40B4-BE49-F238E27FC236}">
                            <a16:creationId xmlns:a16="http://schemas.microsoft.com/office/drawing/2014/main" id="{017A4642-5A75-497B-87C5-BFDFC5067722}"/>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2" name="Title 21">
            <a:extLst>
              <a:ext uri="{FF2B5EF4-FFF2-40B4-BE49-F238E27FC236}">
                <a16:creationId xmlns:a16="http://schemas.microsoft.com/office/drawing/2014/main" id="{3FFA0749-13CC-482E-AA58-E71B8F7A91D3}"/>
              </a:ext>
            </a:extLst>
          </p:cNvPr>
          <p:cNvSpPr>
            <a:spLocks noGrp="1"/>
          </p:cNvSpPr>
          <p:nvPr>
            <p:ph type="title"/>
          </p:nvPr>
        </p:nvSpPr>
        <p:spPr>
          <a:xfrm>
            <a:off x="371475" y="371677"/>
            <a:ext cx="11449050" cy="360099"/>
          </a:xfrm>
        </p:spPr>
        <p:txBody>
          <a:bodyPr vert="horz"/>
          <a:lstStyle/>
          <a:p>
            <a:r>
              <a:rPr lang="en-US" sz="2600" dirty="0"/>
              <a:t>Complex Interdependent System</a:t>
            </a:r>
          </a:p>
        </p:txBody>
      </p:sp>
      <p:sp>
        <p:nvSpPr>
          <p:cNvPr id="25" name="Text Placeholder 24">
            <a:extLst>
              <a:ext uri="{FF2B5EF4-FFF2-40B4-BE49-F238E27FC236}">
                <a16:creationId xmlns:a16="http://schemas.microsoft.com/office/drawing/2014/main" id="{F84BA060-3D99-4837-900D-834EEB180B47}"/>
              </a:ext>
            </a:extLst>
          </p:cNvPr>
          <p:cNvSpPr>
            <a:spLocks noGrp="1"/>
          </p:cNvSpPr>
          <p:nvPr>
            <p:ph type="body" sz="quarter" idx="14"/>
          </p:nvPr>
        </p:nvSpPr>
        <p:spPr/>
        <p:txBody>
          <a:bodyPr/>
          <a:lstStyle/>
          <a:p>
            <a:endParaRPr lang="en-US" dirty="0"/>
          </a:p>
        </p:txBody>
      </p:sp>
      <p:grpSp>
        <p:nvGrpSpPr>
          <p:cNvPr id="4" name="Group 3">
            <a:extLst>
              <a:ext uri="{FF2B5EF4-FFF2-40B4-BE49-F238E27FC236}">
                <a16:creationId xmlns:a16="http://schemas.microsoft.com/office/drawing/2014/main" id="{6F4E9713-D637-4D8F-AD29-B2081E6A09C3}"/>
              </a:ext>
            </a:extLst>
          </p:cNvPr>
          <p:cNvGrpSpPr/>
          <p:nvPr/>
        </p:nvGrpSpPr>
        <p:grpSpPr>
          <a:xfrm>
            <a:off x="689038" y="1307131"/>
            <a:ext cx="6410908" cy="4419663"/>
            <a:chOff x="624609" y="1262713"/>
            <a:chExt cx="6539767" cy="4508499"/>
          </a:xfrm>
        </p:grpSpPr>
        <p:grpSp>
          <p:nvGrpSpPr>
            <p:cNvPr id="115" name="Group 114">
              <a:extLst>
                <a:ext uri="{FF2B5EF4-FFF2-40B4-BE49-F238E27FC236}">
                  <a16:creationId xmlns:a16="http://schemas.microsoft.com/office/drawing/2014/main" id="{8DD77F5B-00BD-4A67-87D5-FBB3DE7F4123}"/>
                </a:ext>
              </a:extLst>
            </p:cNvPr>
            <p:cNvGrpSpPr/>
            <p:nvPr/>
          </p:nvGrpSpPr>
          <p:grpSpPr>
            <a:xfrm>
              <a:off x="2145965" y="1883734"/>
              <a:ext cx="3703999" cy="3703998"/>
              <a:chOff x="1195507" y="1457347"/>
              <a:chExt cx="4059622" cy="4059622"/>
            </a:xfrm>
          </p:grpSpPr>
          <p:sp>
            <p:nvSpPr>
              <p:cNvPr id="78" name="Freeform: Shape 77">
                <a:extLst>
                  <a:ext uri="{FF2B5EF4-FFF2-40B4-BE49-F238E27FC236}">
                    <a16:creationId xmlns:a16="http://schemas.microsoft.com/office/drawing/2014/main" id="{B7CCB95A-36B3-43E1-BB5E-D07A8CB030B2}"/>
                  </a:ext>
                </a:extLst>
              </p:cNvPr>
              <p:cNvSpPr/>
              <p:nvPr/>
            </p:nvSpPr>
            <p:spPr>
              <a:xfrm>
                <a:off x="1263777" y="1523284"/>
                <a:ext cx="3894321" cy="3927749"/>
              </a:xfrm>
              <a:custGeom>
                <a:avLst/>
                <a:gdLst>
                  <a:gd name="connsiteX0" fmla="*/ 639192 w 4136994"/>
                  <a:gd name="connsiteY0" fmla="*/ 452761 h 4172505"/>
                  <a:gd name="connsiteX1" fmla="*/ 1127464 w 4136994"/>
                  <a:gd name="connsiteY1" fmla="*/ 488272 h 4172505"/>
                  <a:gd name="connsiteX2" fmla="*/ 1491448 w 4136994"/>
                  <a:gd name="connsiteY2" fmla="*/ 44388 h 4172505"/>
                  <a:gd name="connsiteX3" fmla="*/ 2095130 w 4136994"/>
                  <a:gd name="connsiteY3" fmla="*/ 221942 h 4172505"/>
                  <a:gd name="connsiteX4" fmla="*/ 2645545 w 4136994"/>
                  <a:gd name="connsiteY4" fmla="*/ 0 h 4172505"/>
                  <a:gd name="connsiteX5" fmla="*/ 3240349 w 4136994"/>
                  <a:gd name="connsiteY5" fmla="*/ 710213 h 4172505"/>
                  <a:gd name="connsiteX6" fmla="*/ 3728621 w 4136994"/>
                  <a:gd name="connsiteY6" fmla="*/ 727969 h 4172505"/>
                  <a:gd name="connsiteX7" fmla="*/ 3693110 w 4136994"/>
                  <a:gd name="connsiteY7" fmla="*/ 1180730 h 4172505"/>
                  <a:gd name="connsiteX8" fmla="*/ 4128116 w 4136994"/>
                  <a:gd name="connsiteY8" fmla="*/ 1615736 h 4172505"/>
                  <a:gd name="connsiteX9" fmla="*/ 3595456 w 4136994"/>
                  <a:gd name="connsiteY9" fmla="*/ 3524435 h 4172505"/>
                  <a:gd name="connsiteX10" fmla="*/ 2299316 w 4136994"/>
                  <a:gd name="connsiteY10" fmla="*/ 2299316 h 4172505"/>
                  <a:gd name="connsiteX11" fmla="*/ 4119239 w 4136994"/>
                  <a:gd name="connsiteY11" fmla="*/ 1606858 h 4172505"/>
                  <a:gd name="connsiteX12" fmla="*/ 4092606 w 4136994"/>
                  <a:gd name="connsiteY12" fmla="*/ 2645545 h 4172505"/>
                  <a:gd name="connsiteX13" fmla="*/ 2627790 w 4136994"/>
                  <a:gd name="connsiteY13" fmla="*/ 4172505 h 4172505"/>
                  <a:gd name="connsiteX14" fmla="*/ 1109709 w 4136994"/>
                  <a:gd name="connsiteY14" fmla="*/ 3746376 h 4172505"/>
                  <a:gd name="connsiteX15" fmla="*/ 585926 w 4136994"/>
                  <a:gd name="connsiteY15" fmla="*/ 3648722 h 4172505"/>
                  <a:gd name="connsiteX16" fmla="*/ 0 w 4136994"/>
                  <a:gd name="connsiteY16" fmla="*/ 1491448 h 4172505"/>
                  <a:gd name="connsiteX17" fmla="*/ 1482571 w 4136994"/>
                  <a:gd name="connsiteY17" fmla="*/ 1518081 h 4172505"/>
                  <a:gd name="connsiteX18" fmla="*/ 408373 w 4136994"/>
                  <a:gd name="connsiteY18" fmla="*/ 1171852 h 4172505"/>
                  <a:gd name="connsiteX19" fmla="*/ 656947 w 4136994"/>
                  <a:gd name="connsiteY19" fmla="*/ 355107 h 4172505"/>
                  <a:gd name="connsiteX20" fmla="*/ 1997476 w 4136994"/>
                  <a:gd name="connsiteY20" fmla="*/ 1828800 h 4172505"/>
                  <a:gd name="connsiteX21" fmla="*/ 1473693 w 4136994"/>
                  <a:gd name="connsiteY21" fmla="*/ 62143 h 4172505"/>
                  <a:gd name="connsiteX22" fmla="*/ 3524435 w 4136994"/>
                  <a:gd name="connsiteY22" fmla="*/ 2104008 h 4172505"/>
                  <a:gd name="connsiteX23" fmla="*/ 3693110 w 4136994"/>
                  <a:gd name="connsiteY23" fmla="*/ 639192 h 4172505"/>
                  <a:gd name="connsiteX24" fmla="*/ 2317072 w 4136994"/>
                  <a:gd name="connsiteY24" fmla="*/ 2325949 h 4172505"/>
                  <a:gd name="connsiteX25" fmla="*/ 2636668 w 4136994"/>
                  <a:gd name="connsiteY25" fmla="*/ 44388 h 4172505"/>
                  <a:gd name="connsiteX26" fmla="*/ 772357 w 4136994"/>
                  <a:gd name="connsiteY26" fmla="*/ 2077375 h 4172505"/>
                  <a:gd name="connsiteX27" fmla="*/ 1464815 w 4136994"/>
                  <a:gd name="connsiteY27" fmla="*/ 8877 h 4172505"/>
                  <a:gd name="connsiteX28" fmla="*/ 2068497 w 4136994"/>
                  <a:gd name="connsiteY28" fmla="*/ 3923930 h 4172505"/>
                  <a:gd name="connsiteX29" fmla="*/ 2308194 w 4136994"/>
                  <a:gd name="connsiteY29" fmla="*/ 2334827 h 4172505"/>
                  <a:gd name="connsiteX30" fmla="*/ 736846 w 4136994"/>
                  <a:gd name="connsiteY30" fmla="*/ 2379215 h 4172505"/>
                  <a:gd name="connsiteX31" fmla="*/ 142042 w 4136994"/>
                  <a:gd name="connsiteY31" fmla="*/ 2077375 h 4172505"/>
                  <a:gd name="connsiteX32" fmla="*/ 443883 w 4136994"/>
                  <a:gd name="connsiteY32" fmla="*/ 1553592 h 4172505"/>
                  <a:gd name="connsiteX33" fmla="*/ 1518081 w 4136994"/>
                  <a:gd name="connsiteY33" fmla="*/ 1535837 h 4172505"/>
                  <a:gd name="connsiteX34" fmla="*/ 1100831 w 4136994"/>
                  <a:gd name="connsiteY34" fmla="*/ 3755254 h 4172505"/>
                  <a:gd name="connsiteX35" fmla="*/ 1455938 w 4136994"/>
                  <a:gd name="connsiteY35" fmla="*/ 4154749 h 4172505"/>
                  <a:gd name="connsiteX36" fmla="*/ 3542190 w 4136994"/>
                  <a:gd name="connsiteY36" fmla="*/ 3622089 h 4172505"/>
                  <a:gd name="connsiteX37" fmla="*/ 2512380 w 4136994"/>
                  <a:gd name="connsiteY37" fmla="*/ 2991775 h 4172505"/>
                  <a:gd name="connsiteX38" fmla="*/ 807868 w 4136994"/>
                  <a:gd name="connsiteY38" fmla="*/ 3568823 h 4172505"/>
                  <a:gd name="connsiteX39" fmla="*/ 426128 w 4136994"/>
                  <a:gd name="connsiteY39" fmla="*/ 3036163 h 4172505"/>
                  <a:gd name="connsiteX40" fmla="*/ 1322773 w 4136994"/>
                  <a:gd name="connsiteY40" fmla="*/ 2574524 h 4172505"/>
                  <a:gd name="connsiteX41" fmla="*/ 2059619 w 4136994"/>
                  <a:gd name="connsiteY41" fmla="*/ 3968318 h 4172505"/>
                  <a:gd name="connsiteX42" fmla="*/ 3302493 w 4136994"/>
                  <a:gd name="connsiteY42" fmla="*/ 2672178 h 4172505"/>
                  <a:gd name="connsiteX43" fmla="*/ 461639 w 4136994"/>
                  <a:gd name="connsiteY43" fmla="*/ 3045041 h 4172505"/>
                  <a:gd name="connsiteX44" fmla="*/ 790112 w 4136994"/>
                  <a:gd name="connsiteY44" fmla="*/ 2192784 h 4172505"/>
                  <a:gd name="connsiteX45" fmla="*/ 701336 w 4136994"/>
                  <a:gd name="connsiteY45" fmla="*/ 506027 h 4172505"/>
                  <a:gd name="connsiteX46" fmla="*/ 3009530 w 4136994"/>
                  <a:gd name="connsiteY46" fmla="*/ 3764132 h 4172505"/>
                  <a:gd name="connsiteX47" fmla="*/ 3701988 w 4136994"/>
                  <a:gd name="connsiteY47" fmla="*/ 1145219 h 4172505"/>
                  <a:gd name="connsiteX48" fmla="*/ 4136994 w 4136994"/>
                  <a:gd name="connsiteY48" fmla="*/ 2627790 h 4172505"/>
                  <a:gd name="connsiteX49" fmla="*/ 1908699 w 4136994"/>
                  <a:gd name="connsiteY49" fmla="*/ 2858610 h 4172505"/>
                  <a:gd name="connsiteX50" fmla="*/ 2077375 w 4136994"/>
                  <a:gd name="connsiteY50" fmla="*/ 195309 h 4172505"/>
                  <a:gd name="connsiteX51" fmla="*/ 2396971 w 4136994"/>
                  <a:gd name="connsiteY51" fmla="*/ 1935332 h 4172505"/>
                  <a:gd name="connsiteX52" fmla="*/ 3258105 w 4136994"/>
                  <a:gd name="connsiteY52" fmla="*/ 674703 h 4172505"/>
                  <a:gd name="connsiteX53" fmla="*/ 2512380 w 4136994"/>
                  <a:gd name="connsiteY53" fmla="*/ 1056443 h 4172505"/>
                  <a:gd name="connsiteX0" fmla="*/ 639192 w 4136994"/>
                  <a:gd name="connsiteY0" fmla="*/ 452761 h 4172505"/>
                  <a:gd name="connsiteX1" fmla="*/ 1127464 w 4136994"/>
                  <a:gd name="connsiteY1" fmla="*/ 488272 h 4172505"/>
                  <a:gd name="connsiteX2" fmla="*/ 1491448 w 4136994"/>
                  <a:gd name="connsiteY2" fmla="*/ 44388 h 4172505"/>
                  <a:gd name="connsiteX3" fmla="*/ 2095130 w 4136994"/>
                  <a:gd name="connsiteY3" fmla="*/ 221942 h 4172505"/>
                  <a:gd name="connsiteX4" fmla="*/ 2645545 w 4136994"/>
                  <a:gd name="connsiteY4" fmla="*/ 0 h 4172505"/>
                  <a:gd name="connsiteX5" fmla="*/ 3240349 w 4136994"/>
                  <a:gd name="connsiteY5" fmla="*/ 710213 h 4172505"/>
                  <a:gd name="connsiteX6" fmla="*/ 3728621 w 4136994"/>
                  <a:gd name="connsiteY6" fmla="*/ 727969 h 4172505"/>
                  <a:gd name="connsiteX7" fmla="*/ 3693110 w 4136994"/>
                  <a:gd name="connsiteY7" fmla="*/ 1180730 h 4172505"/>
                  <a:gd name="connsiteX8" fmla="*/ 4128116 w 4136994"/>
                  <a:gd name="connsiteY8" fmla="*/ 1615736 h 4172505"/>
                  <a:gd name="connsiteX9" fmla="*/ 3595456 w 4136994"/>
                  <a:gd name="connsiteY9" fmla="*/ 3524435 h 4172505"/>
                  <a:gd name="connsiteX10" fmla="*/ 2299316 w 4136994"/>
                  <a:gd name="connsiteY10" fmla="*/ 2299316 h 4172505"/>
                  <a:gd name="connsiteX11" fmla="*/ 4119239 w 4136994"/>
                  <a:gd name="connsiteY11" fmla="*/ 1606858 h 4172505"/>
                  <a:gd name="connsiteX12" fmla="*/ 4092606 w 4136994"/>
                  <a:gd name="connsiteY12" fmla="*/ 2645545 h 4172505"/>
                  <a:gd name="connsiteX13" fmla="*/ 2627790 w 4136994"/>
                  <a:gd name="connsiteY13" fmla="*/ 4172505 h 4172505"/>
                  <a:gd name="connsiteX14" fmla="*/ 1109709 w 4136994"/>
                  <a:gd name="connsiteY14" fmla="*/ 3746376 h 4172505"/>
                  <a:gd name="connsiteX15" fmla="*/ 585926 w 4136994"/>
                  <a:gd name="connsiteY15" fmla="*/ 3648722 h 4172505"/>
                  <a:gd name="connsiteX16" fmla="*/ 0 w 4136994"/>
                  <a:gd name="connsiteY16" fmla="*/ 1491448 h 4172505"/>
                  <a:gd name="connsiteX17" fmla="*/ 1482571 w 4136994"/>
                  <a:gd name="connsiteY17" fmla="*/ 1518081 h 4172505"/>
                  <a:gd name="connsiteX18" fmla="*/ 408373 w 4136994"/>
                  <a:gd name="connsiteY18" fmla="*/ 1171852 h 4172505"/>
                  <a:gd name="connsiteX19" fmla="*/ 656947 w 4136994"/>
                  <a:gd name="connsiteY19" fmla="*/ 355107 h 4172505"/>
                  <a:gd name="connsiteX20" fmla="*/ 1997476 w 4136994"/>
                  <a:gd name="connsiteY20" fmla="*/ 1828800 h 4172505"/>
                  <a:gd name="connsiteX21" fmla="*/ 1473693 w 4136994"/>
                  <a:gd name="connsiteY21" fmla="*/ 62143 h 4172505"/>
                  <a:gd name="connsiteX22" fmla="*/ 3524435 w 4136994"/>
                  <a:gd name="connsiteY22" fmla="*/ 2104008 h 4172505"/>
                  <a:gd name="connsiteX23" fmla="*/ 3693110 w 4136994"/>
                  <a:gd name="connsiteY23" fmla="*/ 639192 h 4172505"/>
                  <a:gd name="connsiteX24" fmla="*/ 2317072 w 4136994"/>
                  <a:gd name="connsiteY24" fmla="*/ 2325949 h 4172505"/>
                  <a:gd name="connsiteX25" fmla="*/ 2636668 w 4136994"/>
                  <a:gd name="connsiteY25" fmla="*/ 44388 h 4172505"/>
                  <a:gd name="connsiteX26" fmla="*/ 772357 w 4136994"/>
                  <a:gd name="connsiteY26" fmla="*/ 2077375 h 4172505"/>
                  <a:gd name="connsiteX27" fmla="*/ 1464815 w 4136994"/>
                  <a:gd name="connsiteY27" fmla="*/ 8877 h 4172505"/>
                  <a:gd name="connsiteX28" fmla="*/ 2068497 w 4136994"/>
                  <a:gd name="connsiteY28" fmla="*/ 3923930 h 4172505"/>
                  <a:gd name="connsiteX29" fmla="*/ 2308194 w 4136994"/>
                  <a:gd name="connsiteY29" fmla="*/ 2334827 h 4172505"/>
                  <a:gd name="connsiteX30" fmla="*/ 736846 w 4136994"/>
                  <a:gd name="connsiteY30" fmla="*/ 2379215 h 4172505"/>
                  <a:gd name="connsiteX31" fmla="*/ 142042 w 4136994"/>
                  <a:gd name="connsiteY31" fmla="*/ 2077375 h 4172505"/>
                  <a:gd name="connsiteX32" fmla="*/ 443883 w 4136994"/>
                  <a:gd name="connsiteY32" fmla="*/ 1553592 h 4172505"/>
                  <a:gd name="connsiteX33" fmla="*/ 1518081 w 4136994"/>
                  <a:gd name="connsiteY33" fmla="*/ 1535837 h 4172505"/>
                  <a:gd name="connsiteX34" fmla="*/ 1100831 w 4136994"/>
                  <a:gd name="connsiteY34" fmla="*/ 3755254 h 4172505"/>
                  <a:gd name="connsiteX35" fmla="*/ 1455938 w 4136994"/>
                  <a:gd name="connsiteY35" fmla="*/ 4154749 h 4172505"/>
                  <a:gd name="connsiteX36" fmla="*/ 3595456 w 4136994"/>
                  <a:gd name="connsiteY36" fmla="*/ 3613211 h 4172505"/>
                  <a:gd name="connsiteX37" fmla="*/ 2512380 w 4136994"/>
                  <a:gd name="connsiteY37" fmla="*/ 2991775 h 4172505"/>
                  <a:gd name="connsiteX38" fmla="*/ 807868 w 4136994"/>
                  <a:gd name="connsiteY38" fmla="*/ 3568823 h 4172505"/>
                  <a:gd name="connsiteX39" fmla="*/ 426128 w 4136994"/>
                  <a:gd name="connsiteY39" fmla="*/ 3036163 h 4172505"/>
                  <a:gd name="connsiteX40" fmla="*/ 1322773 w 4136994"/>
                  <a:gd name="connsiteY40" fmla="*/ 2574524 h 4172505"/>
                  <a:gd name="connsiteX41" fmla="*/ 2059619 w 4136994"/>
                  <a:gd name="connsiteY41" fmla="*/ 3968318 h 4172505"/>
                  <a:gd name="connsiteX42" fmla="*/ 3302493 w 4136994"/>
                  <a:gd name="connsiteY42" fmla="*/ 2672178 h 4172505"/>
                  <a:gd name="connsiteX43" fmla="*/ 461639 w 4136994"/>
                  <a:gd name="connsiteY43" fmla="*/ 3045041 h 4172505"/>
                  <a:gd name="connsiteX44" fmla="*/ 790112 w 4136994"/>
                  <a:gd name="connsiteY44" fmla="*/ 2192784 h 4172505"/>
                  <a:gd name="connsiteX45" fmla="*/ 701336 w 4136994"/>
                  <a:gd name="connsiteY45" fmla="*/ 506027 h 4172505"/>
                  <a:gd name="connsiteX46" fmla="*/ 3009530 w 4136994"/>
                  <a:gd name="connsiteY46" fmla="*/ 3764132 h 4172505"/>
                  <a:gd name="connsiteX47" fmla="*/ 3701988 w 4136994"/>
                  <a:gd name="connsiteY47" fmla="*/ 1145219 h 4172505"/>
                  <a:gd name="connsiteX48" fmla="*/ 4136994 w 4136994"/>
                  <a:gd name="connsiteY48" fmla="*/ 2627790 h 4172505"/>
                  <a:gd name="connsiteX49" fmla="*/ 1908699 w 4136994"/>
                  <a:gd name="connsiteY49" fmla="*/ 2858610 h 4172505"/>
                  <a:gd name="connsiteX50" fmla="*/ 2077375 w 4136994"/>
                  <a:gd name="connsiteY50" fmla="*/ 195309 h 4172505"/>
                  <a:gd name="connsiteX51" fmla="*/ 2396971 w 4136994"/>
                  <a:gd name="connsiteY51" fmla="*/ 1935332 h 4172505"/>
                  <a:gd name="connsiteX52" fmla="*/ 3258105 w 4136994"/>
                  <a:gd name="connsiteY52" fmla="*/ 674703 h 4172505"/>
                  <a:gd name="connsiteX53" fmla="*/ 2512380 w 4136994"/>
                  <a:gd name="connsiteY53" fmla="*/ 1056443 h 4172505"/>
                  <a:gd name="connsiteX0" fmla="*/ 639192 w 4136994"/>
                  <a:gd name="connsiteY0" fmla="*/ 452761 h 4172505"/>
                  <a:gd name="connsiteX1" fmla="*/ 1127464 w 4136994"/>
                  <a:gd name="connsiteY1" fmla="*/ 488272 h 4172505"/>
                  <a:gd name="connsiteX2" fmla="*/ 1491448 w 4136994"/>
                  <a:gd name="connsiteY2" fmla="*/ 44388 h 4172505"/>
                  <a:gd name="connsiteX3" fmla="*/ 2095130 w 4136994"/>
                  <a:gd name="connsiteY3" fmla="*/ 221942 h 4172505"/>
                  <a:gd name="connsiteX4" fmla="*/ 2645545 w 4136994"/>
                  <a:gd name="connsiteY4" fmla="*/ 0 h 4172505"/>
                  <a:gd name="connsiteX5" fmla="*/ 3240349 w 4136994"/>
                  <a:gd name="connsiteY5" fmla="*/ 710213 h 4172505"/>
                  <a:gd name="connsiteX6" fmla="*/ 3728621 w 4136994"/>
                  <a:gd name="connsiteY6" fmla="*/ 727969 h 4172505"/>
                  <a:gd name="connsiteX7" fmla="*/ 3693110 w 4136994"/>
                  <a:gd name="connsiteY7" fmla="*/ 1180730 h 4172505"/>
                  <a:gd name="connsiteX8" fmla="*/ 4128116 w 4136994"/>
                  <a:gd name="connsiteY8" fmla="*/ 1615736 h 4172505"/>
                  <a:gd name="connsiteX9" fmla="*/ 3595456 w 4136994"/>
                  <a:gd name="connsiteY9" fmla="*/ 3622089 h 4172505"/>
                  <a:gd name="connsiteX10" fmla="*/ 2299316 w 4136994"/>
                  <a:gd name="connsiteY10" fmla="*/ 2299316 h 4172505"/>
                  <a:gd name="connsiteX11" fmla="*/ 4119239 w 4136994"/>
                  <a:gd name="connsiteY11" fmla="*/ 1606858 h 4172505"/>
                  <a:gd name="connsiteX12" fmla="*/ 4092606 w 4136994"/>
                  <a:gd name="connsiteY12" fmla="*/ 2645545 h 4172505"/>
                  <a:gd name="connsiteX13" fmla="*/ 2627790 w 4136994"/>
                  <a:gd name="connsiteY13" fmla="*/ 4172505 h 4172505"/>
                  <a:gd name="connsiteX14" fmla="*/ 1109709 w 4136994"/>
                  <a:gd name="connsiteY14" fmla="*/ 3746376 h 4172505"/>
                  <a:gd name="connsiteX15" fmla="*/ 585926 w 4136994"/>
                  <a:gd name="connsiteY15" fmla="*/ 3648722 h 4172505"/>
                  <a:gd name="connsiteX16" fmla="*/ 0 w 4136994"/>
                  <a:gd name="connsiteY16" fmla="*/ 1491448 h 4172505"/>
                  <a:gd name="connsiteX17" fmla="*/ 1482571 w 4136994"/>
                  <a:gd name="connsiteY17" fmla="*/ 1518081 h 4172505"/>
                  <a:gd name="connsiteX18" fmla="*/ 408373 w 4136994"/>
                  <a:gd name="connsiteY18" fmla="*/ 1171852 h 4172505"/>
                  <a:gd name="connsiteX19" fmla="*/ 656947 w 4136994"/>
                  <a:gd name="connsiteY19" fmla="*/ 355107 h 4172505"/>
                  <a:gd name="connsiteX20" fmla="*/ 1997476 w 4136994"/>
                  <a:gd name="connsiteY20" fmla="*/ 1828800 h 4172505"/>
                  <a:gd name="connsiteX21" fmla="*/ 1473693 w 4136994"/>
                  <a:gd name="connsiteY21" fmla="*/ 62143 h 4172505"/>
                  <a:gd name="connsiteX22" fmla="*/ 3524435 w 4136994"/>
                  <a:gd name="connsiteY22" fmla="*/ 2104008 h 4172505"/>
                  <a:gd name="connsiteX23" fmla="*/ 3693110 w 4136994"/>
                  <a:gd name="connsiteY23" fmla="*/ 639192 h 4172505"/>
                  <a:gd name="connsiteX24" fmla="*/ 2317072 w 4136994"/>
                  <a:gd name="connsiteY24" fmla="*/ 2325949 h 4172505"/>
                  <a:gd name="connsiteX25" fmla="*/ 2636668 w 4136994"/>
                  <a:gd name="connsiteY25" fmla="*/ 44388 h 4172505"/>
                  <a:gd name="connsiteX26" fmla="*/ 772357 w 4136994"/>
                  <a:gd name="connsiteY26" fmla="*/ 2077375 h 4172505"/>
                  <a:gd name="connsiteX27" fmla="*/ 1464815 w 4136994"/>
                  <a:gd name="connsiteY27" fmla="*/ 8877 h 4172505"/>
                  <a:gd name="connsiteX28" fmla="*/ 2068497 w 4136994"/>
                  <a:gd name="connsiteY28" fmla="*/ 3923930 h 4172505"/>
                  <a:gd name="connsiteX29" fmla="*/ 2308194 w 4136994"/>
                  <a:gd name="connsiteY29" fmla="*/ 2334827 h 4172505"/>
                  <a:gd name="connsiteX30" fmla="*/ 736846 w 4136994"/>
                  <a:gd name="connsiteY30" fmla="*/ 2379215 h 4172505"/>
                  <a:gd name="connsiteX31" fmla="*/ 142042 w 4136994"/>
                  <a:gd name="connsiteY31" fmla="*/ 2077375 h 4172505"/>
                  <a:gd name="connsiteX32" fmla="*/ 443883 w 4136994"/>
                  <a:gd name="connsiteY32" fmla="*/ 1553592 h 4172505"/>
                  <a:gd name="connsiteX33" fmla="*/ 1518081 w 4136994"/>
                  <a:gd name="connsiteY33" fmla="*/ 1535837 h 4172505"/>
                  <a:gd name="connsiteX34" fmla="*/ 1100831 w 4136994"/>
                  <a:gd name="connsiteY34" fmla="*/ 3755254 h 4172505"/>
                  <a:gd name="connsiteX35" fmla="*/ 1455938 w 4136994"/>
                  <a:gd name="connsiteY35" fmla="*/ 4154749 h 4172505"/>
                  <a:gd name="connsiteX36" fmla="*/ 3595456 w 4136994"/>
                  <a:gd name="connsiteY36" fmla="*/ 3613211 h 4172505"/>
                  <a:gd name="connsiteX37" fmla="*/ 2512380 w 4136994"/>
                  <a:gd name="connsiteY37" fmla="*/ 2991775 h 4172505"/>
                  <a:gd name="connsiteX38" fmla="*/ 807868 w 4136994"/>
                  <a:gd name="connsiteY38" fmla="*/ 3568823 h 4172505"/>
                  <a:gd name="connsiteX39" fmla="*/ 426128 w 4136994"/>
                  <a:gd name="connsiteY39" fmla="*/ 3036163 h 4172505"/>
                  <a:gd name="connsiteX40" fmla="*/ 1322773 w 4136994"/>
                  <a:gd name="connsiteY40" fmla="*/ 2574524 h 4172505"/>
                  <a:gd name="connsiteX41" fmla="*/ 2059619 w 4136994"/>
                  <a:gd name="connsiteY41" fmla="*/ 3968318 h 4172505"/>
                  <a:gd name="connsiteX42" fmla="*/ 3302493 w 4136994"/>
                  <a:gd name="connsiteY42" fmla="*/ 2672178 h 4172505"/>
                  <a:gd name="connsiteX43" fmla="*/ 461639 w 4136994"/>
                  <a:gd name="connsiteY43" fmla="*/ 3045041 h 4172505"/>
                  <a:gd name="connsiteX44" fmla="*/ 790112 w 4136994"/>
                  <a:gd name="connsiteY44" fmla="*/ 2192784 h 4172505"/>
                  <a:gd name="connsiteX45" fmla="*/ 701336 w 4136994"/>
                  <a:gd name="connsiteY45" fmla="*/ 506027 h 4172505"/>
                  <a:gd name="connsiteX46" fmla="*/ 3009530 w 4136994"/>
                  <a:gd name="connsiteY46" fmla="*/ 3764132 h 4172505"/>
                  <a:gd name="connsiteX47" fmla="*/ 3701988 w 4136994"/>
                  <a:gd name="connsiteY47" fmla="*/ 1145219 h 4172505"/>
                  <a:gd name="connsiteX48" fmla="*/ 4136994 w 4136994"/>
                  <a:gd name="connsiteY48" fmla="*/ 2627790 h 4172505"/>
                  <a:gd name="connsiteX49" fmla="*/ 1908699 w 4136994"/>
                  <a:gd name="connsiteY49" fmla="*/ 2858610 h 4172505"/>
                  <a:gd name="connsiteX50" fmla="*/ 2077375 w 4136994"/>
                  <a:gd name="connsiteY50" fmla="*/ 195309 h 4172505"/>
                  <a:gd name="connsiteX51" fmla="*/ 2396971 w 4136994"/>
                  <a:gd name="connsiteY51" fmla="*/ 1935332 h 4172505"/>
                  <a:gd name="connsiteX52" fmla="*/ 3258105 w 4136994"/>
                  <a:gd name="connsiteY52" fmla="*/ 674703 h 4172505"/>
                  <a:gd name="connsiteX53" fmla="*/ 2512380 w 4136994"/>
                  <a:gd name="connsiteY53" fmla="*/ 1056443 h 4172505"/>
                  <a:gd name="connsiteX0" fmla="*/ 639192 w 4136994"/>
                  <a:gd name="connsiteY0" fmla="*/ 452761 h 4172505"/>
                  <a:gd name="connsiteX1" fmla="*/ 1127464 w 4136994"/>
                  <a:gd name="connsiteY1" fmla="*/ 488272 h 4172505"/>
                  <a:gd name="connsiteX2" fmla="*/ 1491448 w 4136994"/>
                  <a:gd name="connsiteY2" fmla="*/ 44388 h 4172505"/>
                  <a:gd name="connsiteX3" fmla="*/ 2095130 w 4136994"/>
                  <a:gd name="connsiteY3" fmla="*/ 221942 h 4172505"/>
                  <a:gd name="connsiteX4" fmla="*/ 2645545 w 4136994"/>
                  <a:gd name="connsiteY4" fmla="*/ 0 h 4172505"/>
                  <a:gd name="connsiteX5" fmla="*/ 3240349 w 4136994"/>
                  <a:gd name="connsiteY5" fmla="*/ 710213 h 4172505"/>
                  <a:gd name="connsiteX6" fmla="*/ 3728621 w 4136994"/>
                  <a:gd name="connsiteY6" fmla="*/ 727969 h 4172505"/>
                  <a:gd name="connsiteX7" fmla="*/ 3693110 w 4136994"/>
                  <a:gd name="connsiteY7" fmla="*/ 1180730 h 4172505"/>
                  <a:gd name="connsiteX8" fmla="*/ 4128116 w 4136994"/>
                  <a:gd name="connsiteY8" fmla="*/ 1615736 h 4172505"/>
                  <a:gd name="connsiteX9" fmla="*/ 3595456 w 4136994"/>
                  <a:gd name="connsiteY9" fmla="*/ 3622089 h 4172505"/>
                  <a:gd name="connsiteX10" fmla="*/ 2299316 w 4136994"/>
                  <a:gd name="connsiteY10" fmla="*/ 2299316 h 4172505"/>
                  <a:gd name="connsiteX11" fmla="*/ 4119239 w 4136994"/>
                  <a:gd name="connsiteY11" fmla="*/ 1606858 h 4172505"/>
                  <a:gd name="connsiteX12" fmla="*/ 4092606 w 4136994"/>
                  <a:gd name="connsiteY12" fmla="*/ 2645545 h 4172505"/>
                  <a:gd name="connsiteX13" fmla="*/ 2627790 w 4136994"/>
                  <a:gd name="connsiteY13" fmla="*/ 4172505 h 4172505"/>
                  <a:gd name="connsiteX14" fmla="*/ 1109709 w 4136994"/>
                  <a:gd name="connsiteY14" fmla="*/ 3746376 h 4172505"/>
                  <a:gd name="connsiteX15" fmla="*/ 585926 w 4136994"/>
                  <a:gd name="connsiteY15" fmla="*/ 3648722 h 4172505"/>
                  <a:gd name="connsiteX16" fmla="*/ 0 w 4136994"/>
                  <a:gd name="connsiteY16" fmla="*/ 1491448 h 4172505"/>
                  <a:gd name="connsiteX17" fmla="*/ 1482571 w 4136994"/>
                  <a:gd name="connsiteY17" fmla="*/ 1518081 h 4172505"/>
                  <a:gd name="connsiteX18" fmla="*/ 408373 w 4136994"/>
                  <a:gd name="connsiteY18" fmla="*/ 1171852 h 4172505"/>
                  <a:gd name="connsiteX19" fmla="*/ 656947 w 4136994"/>
                  <a:gd name="connsiteY19" fmla="*/ 355107 h 4172505"/>
                  <a:gd name="connsiteX20" fmla="*/ 1997476 w 4136994"/>
                  <a:gd name="connsiteY20" fmla="*/ 1828800 h 4172505"/>
                  <a:gd name="connsiteX21" fmla="*/ 1473693 w 4136994"/>
                  <a:gd name="connsiteY21" fmla="*/ 62143 h 4172505"/>
                  <a:gd name="connsiteX22" fmla="*/ 3515558 w 4136994"/>
                  <a:gd name="connsiteY22" fmla="*/ 1873189 h 4172505"/>
                  <a:gd name="connsiteX23" fmla="*/ 3693110 w 4136994"/>
                  <a:gd name="connsiteY23" fmla="*/ 639192 h 4172505"/>
                  <a:gd name="connsiteX24" fmla="*/ 2317072 w 4136994"/>
                  <a:gd name="connsiteY24" fmla="*/ 2325949 h 4172505"/>
                  <a:gd name="connsiteX25" fmla="*/ 2636668 w 4136994"/>
                  <a:gd name="connsiteY25" fmla="*/ 44388 h 4172505"/>
                  <a:gd name="connsiteX26" fmla="*/ 772357 w 4136994"/>
                  <a:gd name="connsiteY26" fmla="*/ 2077375 h 4172505"/>
                  <a:gd name="connsiteX27" fmla="*/ 1464815 w 4136994"/>
                  <a:gd name="connsiteY27" fmla="*/ 8877 h 4172505"/>
                  <a:gd name="connsiteX28" fmla="*/ 2068497 w 4136994"/>
                  <a:gd name="connsiteY28" fmla="*/ 3923930 h 4172505"/>
                  <a:gd name="connsiteX29" fmla="*/ 2308194 w 4136994"/>
                  <a:gd name="connsiteY29" fmla="*/ 2334827 h 4172505"/>
                  <a:gd name="connsiteX30" fmla="*/ 736846 w 4136994"/>
                  <a:gd name="connsiteY30" fmla="*/ 2379215 h 4172505"/>
                  <a:gd name="connsiteX31" fmla="*/ 142042 w 4136994"/>
                  <a:gd name="connsiteY31" fmla="*/ 2077375 h 4172505"/>
                  <a:gd name="connsiteX32" fmla="*/ 443883 w 4136994"/>
                  <a:gd name="connsiteY32" fmla="*/ 1553592 h 4172505"/>
                  <a:gd name="connsiteX33" fmla="*/ 1518081 w 4136994"/>
                  <a:gd name="connsiteY33" fmla="*/ 1535837 h 4172505"/>
                  <a:gd name="connsiteX34" fmla="*/ 1100831 w 4136994"/>
                  <a:gd name="connsiteY34" fmla="*/ 3755254 h 4172505"/>
                  <a:gd name="connsiteX35" fmla="*/ 1455938 w 4136994"/>
                  <a:gd name="connsiteY35" fmla="*/ 4154749 h 4172505"/>
                  <a:gd name="connsiteX36" fmla="*/ 3595456 w 4136994"/>
                  <a:gd name="connsiteY36" fmla="*/ 3613211 h 4172505"/>
                  <a:gd name="connsiteX37" fmla="*/ 2512380 w 4136994"/>
                  <a:gd name="connsiteY37" fmla="*/ 2991775 h 4172505"/>
                  <a:gd name="connsiteX38" fmla="*/ 807868 w 4136994"/>
                  <a:gd name="connsiteY38" fmla="*/ 3568823 h 4172505"/>
                  <a:gd name="connsiteX39" fmla="*/ 426128 w 4136994"/>
                  <a:gd name="connsiteY39" fmla="*/ 3036163 h 4172505"/>
                  <a:gd name="connsiteX40" fmla="*/ 1322773 w 4136994"/>
                  <a:gd name="connsiteY40" fmla="*/ 2574524 h 4172505"/>
                  <a:gd name="connsiteX41" fmla="*/ 2059619 w 4136994"/>
                  <a:gd name="connsiteY41" fmla="*/ 3968318 h 4172505"/>
                  <a:gd name="connsiteX42" fmla="*/ 3302493 w 4136994"/>
                  <a:gd name="connsiteY42" fmla="*/ 2672178 h 4172505"/>
                  <a:gd name="connsiteX43" fmla="*/ 461639 w 4136994"/>
                  <a:gd name="connsiteY43" fmla="*/ 3045041 h 4172505"/>
                  <a:gd name="connsiteX44" fmla="*/ 790112 w 4136994"/>
                  <a:gd name="connsiteY44" fmla="*/ 2192784 h 4172505"/>
                  <a:gd name="connsiteX45" fmla="*/ 701336 w 4136994"/>
                  <a:gd name="connsiteY45" fmla="*/ 506027 h 4172505"/>
                  <a:gd name="connsiteX46" fmla="*/ 3009530 w 4136994"/>
                  <a:gd name="connsiteY46" fmla="*/ 3764132 h 4172505"/>
                  <a:gd name="connsiteX47" fmla="*/ 3701988 w 4136994"/>
                  <a:gd name="connsiteY47" fmla="*/ 1145219 h 4172505"/>
                  <a:gd name="connsiteX48" fmla="*/ 4136994 w 4136994"/>
                  <a:gd name="connsiteY48" fmla="*/ 2627790 h 4172505"/>
                  <a:gd name="connsiteX49" fmla="*/ 1908699 w 4136994"/>
                  <a:gd name="connsiteY49" fmla="*/ 2858610 h 4172505"/>
                  <a:gd name="connsiteX50" fmla="*/ 2077375 w 4136994"/>
                  <a:gd name="connsiteY50" fmla="*/ 195309 h 4172505"/>
                  <a:gd name="connsiteX51" fmla="*/ 2396971 w 4136994"/>
                  <a:gd name="connsiteY51" fmla="*/ 1935332 h 4172505"/>
                  <a:gd name="connsiteX52" fmla="*/ 3258105 w 4136994"/>
                  <a:gd name="connsiteY52" fmla="*/ 674703 h 4172505"/>
                  <a:gd name="connsiteX53" fmla="*/ 2512380 w 4136994"/>
                  <a:gd name="connsiteY53" fmla="*/ 1056443 h 4172505"/>
                  <a:gd name="connsiteX0" fmla="*/ 639192 w 4136994"/>
                  <a:gd name="connsiteY0" fmla="*/ 452761 h 4172505"/>
                  <a:gd name="connsiteX1" fmla="*/ 1127464 w 4136994"/>
                  <a:gd name="connsiteY1" fmla="*/ 488272 h 4172505"/>
                  <a:gd name="connsiteX2" fmla="*/ 1491448 w 4136994"/>
                  <a:gd name="connsiteY2" fmla="*/ 44388 h 4172505"/>
                  <a:gd name="connsiteX3" fmla="*/ 2095130 w 4136994"/>
                  <a:gd name="connsiteY3" fmla="*/ 221942 h 4172505"/>
                  <a:gd name="connsiteX4" fmla="*/ 2645545 w 4136994"/>
                  <a:gd name="connsiteY4" fmla="*/ 0 h 4172505"/>
                  <a:gd name="connsiteX5" fmla="*/ 3240349 w 4136994"/>
                  <a:gd name="connsiteY5" fmla="*/ 710213 h 4172505"/>
                  <a:gd name="connsiteX6" fmla="*/ 3693111 w 4136994"/>
                  <a:gd name="connsiteY6" fmla="*/ 639192 h 4172505"/>
                  <a:gd name="connsiteX7" fmla="*/ 3693110 w 4136994"/>
                  <a:gd name="connsiteY7" fmla="*/ 1180730 h 4172505"/>
                  <a:gd name="connsiteX8" fmla="*/ 4128116 w 4136994"/>
                  <a:gd name="connsiteY8" fmla="*/ 1615736 h 4172505"/>
                  <a:gd name="connsiteX9" fmla="*/ 3595456 w 4136994"/>
                  <a:gd name="connsiteY9" fmla="*/ 3622089 h 4172505"/>
                  <a:gd name="connsiteX10" fmla="*/ 2299316 w 4136994"/>
                  <a:gd name="connsiteY10" fmla="*/ 2299316 h 4172505"/>
                  <a:gd name="connsiteX11" fmla="*/ 4119239 w 4136994"/>
                  <a:gd name="connsiteY11" fmla="*/ 1606858 h 4172505"/>
                  <a:gd name="connsiteX12" fmla="*/ 4092606 w 4136994"/>
                  <a:gd name="connsiteY12" fmla="*/ 2645545 h 4172505"/>
                  <a:gd name="connsiteX13" fmla="*/ 2627790 w 4136994"/>
                  <a:gd name="connsiteY13" fmla="*/ 4172505 h 4172505"/>
                  <a:gd name="connsiteX14" fmla="*/ 1109709 w 4136994"/>
                  <a:gd name="connsiteY14" fmla="*/ 3746376 h 4172505"/>
                  <a:gd name="connsiteX15" fmla="*/ 585926 w 4136994"/>
                  <a:gd name="connsiteY15" fmla="*/ 3648722 h 4172505"/>
                  <a:gd name="connsiteX16" fmla="*/ 0 w 4136994"/>
                  <a:gd name="connsiteY16" fmla="*/ 1491448 h 4172505"/>
                  <a:gd name="connsiteX17" fmla="*/ 1482571 w 4136994"/>
                  <a:gd name="connsiteY17" fmla="*/ 1518081 h 4172505"/>
                  <a:gd name="connsiteX18" fmla="*/ 408373 w 4136994"/>
                  <a:gd name="connsiteY18" fmla="*/ 1171852 h 4172505"/>
                  <a:gd name="connsiteX19" fmla="*/ 656947 w 4136994"/>
                  <a:gd name="connsiteY19" fmla="*/ 355107 h 4172505"/>
                  <a:gd name="connsiteX20" fmla="*/ 1997476 w 4136994"/>
                  <a:gd name="connsiteY20" fmla="*/ 1828800 h 4172505"/>
                  <a:gd name="connsiteX21" fmla="*/ 1473693 w 4136994"/>
                  <a:gd name="connsiteY21" fmla="*/ 62143 h 4172505"/>
                  <a:gd name="connsiteX22" fmla="*/ 3515558 w 4136994"/>
                  <a:gd name="connsiteY22" fmla="*/ 1873189 h 4172505"/>
                  <a:gd name="connsiteX23" fmla="*/ 3693110 w 4136994"/>
                  <a:gd name="connsiteY23" fmla="*/ 639192 h 4172505"/>
                  <a:gd name="connsiteX24" fmla="*/ 2317072 w 4136994"/>
                  <a:gd name="connsiteY24" fmla="*/ 2325949 h 4172505"/>
                  <a:gd name="connsiteX25" fmla="*/ 2636668 w 4136994"/>
                  <a:gd name="connsiteY25" fmla="*/ 44388 h 4172505"/>
                  <a:gd name="connsiteX26" fmla="*/ 772357 w 4136994"/>
                  <a:gd name="connsiteY26" fmla="*/ 2077375 h 4172505"/>
                  <a:gd name="connsiteX27" fmla="*/ 1464815 w 4136994"/>
                  <a:gd name="connsiteY27" fmla="*/ 8877 h 4172505"/>
                  <a:gd name="connsiteX28" fmla="*/ 2068497 w 4136994"/>
                  <a:gd name="connsiteY28" fmla="*/ 3923930 h 4172505"/>
                  <a:gd name="connsiteX29" fmla="*/ 2308194 w 4136994"/>
                  <a:gd name="connsiteY29" fmla="*/ 2334827 h 4172505"/>
                  <a:gd name="connsiteX30" fmla="*/ 736846 w 4136994"/>
                  <a:gd name="connsiteY30" fmla="*/ 2379215 h 4172505"/>
                  <a:gd name="connsiteX31" fmla="*/ 142042 w 4136994"/>
                  <a:gd name="connsiteY31" fmla="*/ 2077375 h 4172505"/>
                  <a:gd name="connsiteX32" fmla="*/ 443883 w 4136994"/>
                  <a:gd name="connsiteY32" fmla="*/ 1553592 h 4172505"/>
                  <a:gd name="connsiteX33" fmla="*/ 1518081 w 4136994"/>
                  <a:gd name="connsiteY33" fmla="*/ 1535837 h 4172505"/>
                  <a:gd name="connsiteX34" fmla="*/ 1100831 w 4136994"/>
                  <a:gd name="connsiteY34" fmla="*/ 3755254 h 4172505"/>
                  <a:gd name="connsiteX35" fmla="*/ 1455938 w 4136994"/>
                  <a:gd name="connsiteY35" fmla="*/ 4154749 h 4172505"/>
                  <a:gd name="connsiteX36" fmla="*/ 3595456 w 4136994"/>
                  <a:gd name="connsiteY36" fmla="*/ 3613211 h 4172505"/>
                  <a:gd name="connsiteX37" fmla="*/ 2512380 w 4136994"/>
                  <a:gd name="connsiteY37" fmla="*/ 2991775 h 4172505"/>
                  <a:gd name="connsiteX38" fmla="*/ 807868 w 4136994"/>
                  <a:gd name="connsiteY38" fmla="*/ 3568823 h 4172505"/>
                  <a:gd name="connsiteX39" fmla="*/ 426128 w 4136994"/>
                  <a:gd name="connsiteY39" fmla="*/ 3036163 h 4172505"/>
                  <a:gd name="connsiteX40" fmla="*/ 1322773 w 4136994"/>
                  <a:gd name="connsiteY40" fmla="*/ 2574524 h 4172505"/>
                  <a:gd name="connsiteX41" fmla="*/ 2059619 w 4136994"/>
                  <a:gd name="connsiteY41" fmla="*/ 3968318 h 4172505"/>
                  <a:gd name="connsiteX42" fmla="*/ 3302493 w 4136994"/>
                  <a:gd name="connsiteY42" fmla="*/ 2672178 h 4172505"/>
                  <a:gd name="connsiteX43" fmla="*/ 461639 w 4136994"/>
                  <a:gd name="connsiteY43" fmla="*/ 3045041 h 4172505"/>
                  <a:gd name="connsiteX44" fmla="*/ 790112 w 4136994"/>
                  <a:gd name="connsiteY44" fmla="*/ 2192784 h 4172505"/>
                  <a:gd name="connsiteX45" fmla="*/ 701336 w 4136994"/>
                  <a:gd name="connsiteY45" fmla="*/ 506027 h 4172505"/>
                  <a:gd name="connsiteX46" fmla="*/ 3009530 w 4136994"/>
                  <a:gd name="connsiteY46" fmla="*/ 3764132 h 4172505"/>
                  <a:gd name="connsiteX47" fmla="*/ 3701988 w 4136994"/>
                  <a:gd name="connsiteY47" fmla="*/ 1145219 h 4172505"/>
                  <a:gd name="connsiteX48" fmla="*/ 4136994 w 4136994"/>
                  <a:gd name="connsiteY48" fmla="*/ 2627790 h 4172505"/>
                  <a:gd name="connsiteX49" fmla="*/ 1908699 w 4136994"/>
                  <a:gd name="connsiteY49" fmla="*/ 2858610 h 4172505"/>
                  <a:gd name="connsiteX50" fmla="*/ 2077375 w 4136994"/>
                  <a:gd name="connsiteY50" fmla="*/ 195309 h 4172505"/>
                  <a:gd name="connsiteX51" fmla="*/ 2396971 w 4136994"/>
                  <a:gd name="connsiteY51" fmla="*/ 1935332 h 4172505"/>
                  <a:gd name="connsiteX52" fmla="*/ 3258105 w 4136994"/>
                  <a:gd name="connsiteY52" fmla="*/ 674703 h 4172505"/>
                  <a:gd name="connsiteX53" fmla="*/ 2512380 w 4136994"/>
                  <a:gd name="connsiteY53" fmla="*/ 1056443 h 4172505"/>
                  <a:gd name="connsiteX0" fmla="*/ 639192 w 4136994"/>
                  <a:gd name="connsiteY0" fmla="*/ 452761 h 4172505"/>
                  <a:gd name="connsiteX1" fmla="*/ 1127464 w 4136994"/>
                  <a:gd name="connsiteY1" fmla="*/ 488272 h 4172505"/>
                  <a:gd name="connsiteX2" fmla="*/ 1491448 w 4136994"/>
                  <a:gd name="connsiteY2" fmla="*/ 44388 h 4172505"/>
                  <a:gd name="connsiteX3" fmla="*/ 2095130 w 4136994"/>
                  <a:gd name="connsiteY3" fmla="*/ 221942 h 4172505"/>
                  <a:gd name="connsiteX4" fmla="*/ 2645545 w 4136994"/>
                  <a:gd name="connsiteY4" fmla="*/ 0 h 4172505"/>
                  <a:gd name="connsiteX5" fmla="*/ 3240349 w 4136994"/>
                  <a:gd name="connsiteY5" fmla="*/ 710213 h 4172505"/>
                  <a:gd name="connsiteX6" fmla="*/ 3693111 w 4136994"/>
                  <a:gd name="connsiteY6" fmla="*/ 639192 h 4172505"/>
                  <a:gd name="connsiteX7" fmla="*/ 3693110 w 4136994"/>
                  <a:gd name="connsiteY7" fmla="*/ 1180730 h 4172505"/>
                  <a:gd name="connsiteX8" fmla="*/ 4128116 w 4136994"/>
                  <a:gd name="connsiteY8" fmla="*/ 1615736 h 4172505"/>
                  <a:gd name="connsiteX9" fmla="*/ 3595456 w 4136994"/>
                  <a:gd name="connsiteY9" fmla="*/ 3622089 h 4172505"/>
                  <a:gd name="connsiteX10" fmla="*/ 2299316 w 4136994"/>
                  <a:gd name="connsiteY10" fmla="*/ 2299316 h 4172505"/>
                  <a:gd name="connsiteX11" fmla="*/ 4119239 w 4136994"/>
                  <a:gd name="connsiteY11" fmla="*/ 1606858 h 4172505"/>
                  <a:gd name="connsiteX12" fmla="*/ 4092606 w 4136994"/>
                  <a:gd name="connsiteY12" fmla="*/ 2645545 h 4172505"/>
                  <a:gd name="connsiteX13" fmla="*/ 2627790 w 4136994"/>
                  <a:gd name="connsiteY13" fmla="*/ 4172505 h 4172505"/>
                  <a:gd name="connsiteX14" fmla="*/ 1109709 w 4136994"/>
                  <a:gd name="connsiteY14" fmla="*/ 3746376 h 4172505"/>
                  <a:gd name="connsiteX15" fmla="*/ 585926 w 4136994"/>
                  <a:gd name="connsiteY15" fmla="*/ 3648722 h 4172505"/>
                  <a:gd name="connsiteX16" fmla="*/ 0 w 4136994"/>
                  <a:gd name="connsiteY16" fmla="*/ 1491448 h 4172505"/>
                  <a:gd name="connsiteX17" fmla="*/ 1482571 w 4136994"/>
                  <a:gd name="connsiteY17" fmla="*/ 1518081 h 4172505"/>
                  <a:gd name="connsiteX18" fmla="*/ 408373 w 4136994"/>
                  <a:gd name="connsiteY18" fmla="*/ 1171852 h 4172505"/>
                  <a:gd name="connsiteX19" fmla="*/ 656947 w 4136994"/>
                  <a:gd name="connsiteY19" fmla="*/ 355107 h 4172505"/>
                  <a:gd name="connsiteX20" fmla="*/ 1997476 w 4136994"/>
                  <a:gd name="connsiteY20" fmla="*/ 1828800 h 4172505"/>
                  <a:gd name="connsiteX21" fmla="*/ 1473693 w 4136994"/>
                  <a:gd name="connsiteY21" fmla="*/ 62143 h 4172505"/>
                  <a:gd name="connsiteX22" fmla="*/ 3515558 w 4136994"/>
                  <a:gd name="connsiteY22" fmla="*/ 1873189 h 4172505"/>
                  <a:gd name="connsiteX23" fmla="*/ 3693110 w 4136994"/>
                  <a:gd name="connsiteY23" fmla="*/ 639192 h 4172505"/>
                  <a:gd name="connsiteX24" fmla="*/ 2317072 w 4136994"/>
                  <a:gd name="connsiteY24" fmla="*/ 2325949 h 4172505"/>
                  <a:gd name="connsiteX25" fmla="*/ 2636668 w 4136994"/>
                  <a:gd name="connsiteY25" fmla="*/ 44388 h 4172505"/>
                  <a:gd name="connsiteX26" fmla="*/ 772357 w 4136994"/>
                  <a:gd name="connsiteY26" fmla="*/ 2077375 h 4172505"/>
                  <a:gd name="connsiteX27" fmla="*/ 1464815 w 4136994"/>
                  <a:gd name="connsiteY27" fmla="*/ 8877 h 4172505"/>
                  <a:gd name="connsiteX28" fmla="*/ 2068497 w 4136994"/>
                  <a:gd name="connsiteY28" fmla="*/ 3923930 h 4172505"/>
                  <a:gd name="connsiteX29" fmla="*/ 2308194 w 4136994"/>
                  <a:gd name="connsiteY29" fmla="*/ 2334827 h 4172505"/>
                  <a:gd name="connsiteX30" fmla="*/ 736846 w 4136994"/>
                  <a:gd name="connsiteY30" fmla="*/ 2379215 h 4172505"/>
                  <a:gd name="connsiteX31" fmla="*/ 142042 w 4136994"/>
                  <a:gd name="connsiteY31" fmla="*/ 2077375 h 4172505"/>
                  <a:gd name="connsiteX32" fmla="*/ 443883 w 4136994"/>
                  <a:gd name="connsiteY32" fmla="*/ 1553592 h 4172505"/>
                  <a:gd name="connsiteX33" fmla="*/ 1518081 w 4136994"/>
                  <a:gd name="connsiteY33" fmla="*/ 1535837 h 4172505"/>
                  <a:gd name="connsiteX34" fmla="*/ 1100831 w 4136994"/>
                  <a:gd name="connsiteY34" fmla="*/ 3755254 h 4172505"/>
                  <a:gd name="connsiteX35" fmla="*/ 1455938 w 4136994"/>
                  <a:gd name="connsiteY35" fmla="*/ 4154749 h 4172505"/>
                  <a:gd name="connsiteX36" fmla="*/ 3595456 w 4136994"/>
                  <a:gd name="connsiteY36" fmla="*/ 3613211 h 4172505"/>
                  <a:gd name="connsiteX37" fmla="*/ 2512380 w 4136994"/>
                  <a:gd name="connsiteY37" fmla="*/ 2991775 h 4172505"/>
                  <a:gd name="connsiteX38" fmla="*/ 807868 w 4136994"/>
                  <a:gd name="connsiteY38" fmla="*/ 3568823 h 4172505"/>
                  <a:gd name="connsiteX39" fmla="*/ 426128 w 4136994"/>
                  <a:gd name="connsiteY39" fmla="*/ 3036163 h 4172505"/>
                  <a:gd name="connsiteX40" fmla="*/ 1322773 w 4136994"/>
                  <a:gd name="connsiteY40" fmla="*/ 2574524 h 4172505"/>
                  <a:gd name="connsiteX41" fmla="*/ 2059619 w 4136994"/>
                  <a:gd name="connsiteY41" fmla="*/ 3968318 h 4172505"/>
                  <a:gd name="connsiteX42" fmla="*/ 3302493 w 4136994"/>
                  <a:gd name="connsiteY42" fmla="*/ 2716566 h 4172505"/>
                  <a:gd name="connsiteX43" fmla="*/ 461639 w 4136994"/>
                  <a:gd name="connsiteY43" fmla="*/ 3045041 h 4172505"/>
                  <a:gd name="connsiteX44" fmla="*/ 790112 w 4136994"/>
                  <a:gd name="connsiteY44" fmla="*/ 2192784 h 4172505"/>
                  <a:gd name="connsiteX45" fmla="*/ 701336 w 4136994"/>
                  <a:gd name="connsiteY45" fmla="*/ 506027 h 4172505"/>
                  <a:gd name="connsiteX46" fmla="*/ 3009530 w 4136994"/>
                  <a:gd name="connsiteY46" fmla="*/ 3764132 h 4172505"/>
                  <a:gd name="connsiteX47" fmla="*/ 3701988 w 4136994"/>
                  <a:gd name="connsiteY47" fmla="*/ 1145219 h 4172505"/>
                  <a:gd name="connsiteX48" fmla="*/ 4136994 w 4136994"/>
                  <a:gd name="connsiteY48" fmla="*/ 2627790 h 4172505"/>
                  <a:gd name="connsiteX49" fmla="*/ 1908699 w 4136994"/>
                  <a:gd name="connsiteY49" fmla="*/ 2858610 h 4172505"/>
                  <a:gd name="connsiteX50" fmla="*/ 2077375 w 4136994"/>
                  <a:gd name="connsiteY50" fmla="*/ 195309 h 4172505"/>
                  <a:gd name="connsiteX51" fmla="*/ 2396971 w 4136994"/>
                  <a:gd name="connsiteY51" fmla="*/ 1935332 h 4172505"/>
                  <a:gd name="connsiteX52" fmla="*/ 3258105 w 4136994"/>
                  <a:gd name="connsiteY52" fmla="*/ 674703 h 4172505"/>
                  <a:gd name="connsiteX53" fmla="*/ 2512380 w 4136994"/>
                  <a:gd name="connsiteY53" fmla="*/ 1056443 h 4172505"/>
                  <a:gd name="connsiteX0" fmla="*/ 639192 w 4136994"/>
                  <a:gd name="connsiteY0" fmla="*/ 452761 h 4172505"/>
                  <a:gd name="connsiteX1" fmla="*/ 1127464 w 4136994"/>
                  <a:gd name="connsiteY1" fmla="*/ 488272 h 4172505"/>
                  <a:gd name="connsiteX2" fmla="*/ 1491448 w 4136994"/>
                  <a:gd name="connsiteY2" fmla="*/ 44388 h 4172505"/>
                  <a:gd name="connsiteX3" fmla="*/ 2095130 w 4136994"/>
                  <a:gd name="connsiteY3" fmla="*/ 221942 h 4172505"/>
                  <a:gd name="connsiteX4" fmla="*/ 2645545 w 4136994"/>
                  <a:gd name="connsiteY4" fmla="*/ 0 h 4172505"/>
                  <a:gd name="connsiteX5" fmla="*/ 3240349 w 4136994"/>
                  <a:gd name="connsiteY5" fmla="*/ 710213 h 4172505"/>
                  <a:gd name="connsiteX6" fmla="*/ 3693111 w 4136994"/>
                  <a:gd name="connsiteY6" fmla="*/ 639192 h 4172505"/>
                  <a:gd name="connsiteX7" fmla="*/ 3693110 w 4136994"/>
                  <a:gd name="connsiteY7" fmla="*/ 1180730 h 4172505"/>
                  <a:gd name="connsiteX8" fmla="*/ 4128116 w 4136994"/>
                  <a:gd name="connsiteY8" fmla="*/ 1615736 h 4172505"/>
                  <a:gd name="connsiteX9" fmla="*/ 3595456 w 4136994"/>
                  <a:gd name="connsiteY9" fmla="*/ 3622089 h 4172505"/>
                  <a:gd name="connsiteX10" fmla="*/ 2299316 w 4136994"/>
                  <a:gd name="connsiteY10" fmla="*/ 2299316 h 4172505"/>
                  <a:gd name="connsiteX11" fmla="*/ 4119239 w 4136994"/>
                  <a:gd name="connsiteY11" fmla="*/ 1606858 h 4172505"/>
                  <a:gd name="connsiteX12" fmla="*/ 4092606 w 4136994"/>
                  <a:gd name="connsiteY12" fmla="*/ 2645545 h 4172505"/>
                  <a:gd name="connsiteX13" fmla="*/ 2627790 w 4136994"/>
                  <a:gd name="connsiteY13" fmla="*/ 4172505 h 4172505"/>
                  <a:gd name="connsiteX14" fmla="*/ 1109709 w 4136994"/>
                  <a:gd name="connsiteY14" fmla="*/ 3746376 h 4172505"/>
                  <a:gd name="connsiteX15" fmla="*/ 585926 w 4136994"/>
                  <a:gd name="connsiteY15" fmla="*/ 3648722 h 4172505"/>
                  <a:gd name="connsiteX16" fmla="*/ 0 w 4136994"/>
                  <a:gd name="connsiteY16" fmla="*/ 1491448 h 4172505"/>
                  <a:gd name="connsiteX17" fmla="*/ 1482571 w 4136994"/>
                  <a:gd name="connsiteY17" fmla="*/ 1518081 h 4172505"/>
                  <a:gd name="connsiteX18" fmla="*/ 408373 w 4136994"/>
                  <a:gd name="connsiteY18" fmla="*/ 1171852 h 4172505"/>
                  <a:gd name="connsiteX19" fmla="*/ 683580 w 4136994"/>
                  <a:gd name="connsiteY19" fmla="*/ 470516 h 4172505"/>
                  <a:gd name="connsiteX20" fmla="*/ 1997476 w 4136994"/>
                  <a:gd name="connsiteY20" fmla="*/ 1828800 h 4172505"/>
                  <a:gd name="connsiteX21" fmla="*/ 1473693 w 4136994"/>
                  <a:gd name="connsiteY21" fmla="*/ 62143 h 4172505"/>
                  <a:gd name="connsiteX22" fmla="*/ 3515558 w 4136994"/>
                  <a:gd name="connsiteY22" fmla="*/ 1873189 h 4172505"/>
                  <a:gd name="connsiteX23" fmla="*/ 3693110 w 4136994"/>
                  <a:gd name="connsiteY23" fmla="*/ 639192 h 4172505"/>
                  <a:gd name="connsiteX24" fmla="*/ 2317072 w 4136994"/>
                  <a:gd name="connsiteY24" fmla="*/ 2325949 h 4172505"/>
                  <a:gd name="connsiteX25" fmla="*/ 2636668 w 4136994"/>
                  <a:gd name="connsiteY25" fmla="*/ 44388 h 4172505"/>
                  <a:gd name="connsiteX26" fmla="*/ 772357 w 4136994"/>
                  <a:gd name="connsiteY26" fmla="*/ 2077375 h 4172505"/>
                  <a:gd name="connsiteX27" fmla="*/ 1464815 w 4136994"/>
                  <a:gd name="connsiteY27" fmla="*/ 8877 h 4172505"/>
                  <a:gd name="connsiteX28" fmla="*/ 2068497 w 4136994"/>
                  <a:gd name="connsiteY28" fmla="*/ 3923930 h 4172505"/>
                  <a:gd name="connsiteX29" fmla="*/ 2308194 w 4136994"/>
                  <a:gd name="connsiteY29" fmla="*/ 2334827 h 4172505"/>
                  <a:gd name="connsiteX30" fmla="*/ 736846 w 4136994"/>
                  <a:gd name="connsiteY30" fmla="*/ 2379215 h 4172505"/>
                  <a:gd name="connsiteX31" fmla="*/ 142042 w 4136994"/>
                  <a:gd name="connsiteY31" fmla="*/ 2077375 h 4172505"/>
                  <a:gd name="connsiteX32" fmla="*/ 443883 w 4136994"/>
                  <a:gd name="connsiteY32" fmla="*/ 1553592 h 4172505"/>
                  <a:gd name="connsiteX33" fmla="*/ 1518081 w 4136994"/>
                  <a:gd name="connsiteY33" fmla="*/ 1535837 h 4172505"/>
                  <a:gd name="connsiteX34" fmla="*/ 1100831 w 4136994"/>
                  <a:gd name="connsiteY34" fmla="*/ 3755254 h 4172505"/>
                  <a:gd name="connsiteX35" fmla="*/ 1455938 w 4136994"/>
                  <a:gd name="connsiteY35" fmla="*/ 4154749 h 4172505"/>
                  <a:gd name="connsiteX36" fmla="*/ 3595456 w 4136994"/>
                  <a:gd name="connsiteY36" fmla="*/ 3613211 h 4172505"/>
                  <a:gd name="connsiteX37" fmla="*/ 2512380 w 4136994"/>
                  <a:gd name="connsiteY37" fmla="*/ 2991775 h 4172505"/>
                  <a:gd name="connsiteX38" fmla="*/ 807868 w 4136994"/>
                  <a:gd name="connsiteY38" fmla="*/ 3568823 h 4172505"/>
                  <a:gd name="connsiteX39" fmla="*/ 426128 w 4136994"/>
                  <a:gd name="connsiteY39" fmla="*/ 3036163 h 4172505"/>
                  <a:gd name="connsiteX40" fmla="*/ 1322773 w 4136994"/>
                  <a:gd name="connsiteY40" fmla="*/ 2574524 h 4172505"/>
                  <a:gd name="connsiteX41" fmla="*/ 2059619 w 4136994"/>
                  <a:gd name="connsiteY41" fmla="*/ 3968318 h 4172505"/>
                  <a:gd name="connsiteX42" fmla="*/ 3302493 w 4136994"/>
                  <a:gd name="connsiteY42" fmla="*/ 2716566 h 4172505"/>
                  <a:gd name="connsiteX43" fmla="*/ 461639 w 4136994"/>
                  <a:gd name="connsiteY43" fmla="*/ 3045041 h 4172505"/>
                  <a:gd name="connsiteX44" fmla="*/ 790112 w 4136994"/>
                  <a:gd name="connsiteY44" fmla="*/ 2192784 h 4172505"/>
                  <a:gd name="connsiteX45" fmla="*/ 701336 w 4136994"/>
                  <a:gd name="connsiteY45" fmla="*/ 506027 h 4172505"/>
                  <a:gd name="connsiteX46" fmla="*/ 3009530 w 4136994"/>
                  <a:gd name="connsiteY46" fmla="*/ 3764132 h 4172505"/>
                  <a:gd name="connsiteX47" fmla="*/ 3701988 w 4136994"/>
                  <a:gd name="connsiteY47" fmla="*/ 1145219 h 4172505"/>
                  <a:gd name="connsiteX48" fmla="*/ 4136994 w 4136994"/>
                  <a:gd name="connsiteY48" fmla="*/ 2627790 h 4172505"/>
                  <a:gd name="connsiteX49" fmla="*/ 1908699 w 4136994"/>
                  <a:gd name="connsiteY49" fmla="*/ 2858610 h 4172505"/>
                  <a:gd name="connsiteX50" fmla="*/ 2077375 w 4136994"/>
                  <a:gd name="connsiteY50" fmla="*/ 195309 h 4172505"/>
                  <a:gd name="connsiteX51" fmla="*/ 2396971 w 4136994"/>
                  <a:gd name="connsiteY51" fmla="*/ 1935332 h 4172505"/>
                  <a:gd name="connsiteX52" fmla="*/ 3258105 w 4136994"/>
                  <a:gd name="connsiteY52" fmla="*/ 674703 h 4172505"/>
                  <a:gd name="connsiteX53" fmla="*/ 2512380 w 4136994"/>
                  <a:gd name="connsiteY53" fmla="*/ 1056443 h 4172505"/>
                  <a:gd name="connsiteX0" fmla="*/ 639192 w 4136994"/>
                  <a:gd name="connsiteY0" fmla="*/ 452761 h 4172505"/>
                  <a:gd name="connsiteX1" fmla="*/ 1127464 w 4136994"/>
                  <a:gd name="connsiteY1" fmla="*/ 488272 h 4172505"/>
                  <a:gd name="connsiteX2" fmla="*/ 1491448 w 4136994"/>
                  <a:gd name="connsiteY2" fmla="*/ 44388 h 4172505"/>
                  <a:gd name="connsiteX3" fmla="*/ 2095130 w 4136994"/>
                  <a:gd name="connsiteY3" fmla="*/ 221942 h 4172505"/>
                  <a:gd name="connsiteX4" fmla="*/ 2645545 w 4136994"/>
                  <a:gd name="connsiteY4" fmla="*/ 0 h 4172505"/>
                  <a:gd name="connsiteX5" fmla="*/ 3240349 w 4136994"/>
                  <a:gd name="connsiteY5" fmla="*/ 710213 h 4172505"/>
                  <a:gd name="connsiteX6" fmla="*/ 3693111 w 4136994"/>
                  <a:gd name="connsiteY6" fmla="*/ 639192 h 4172505"/>
                  <a:gd name="connsiteX7" fmla="*/ 3693110 w 4136994"/>
                  <a:gd name="connsiteY7" fmla="*/ 1180730 h 4172505"/>
                  <a:gd name="connsiteX8" fmla="*/ 4128116 w 4136994"/>
                  <a:gd name="connsiteY8" fmla="*/ 1615736 h 4172505"/>
                  <a:gd name="connsiteX9" fmla="*/ 3595456 w 4136994"/>
                  <a:gd name="connsiteY9" fmla="*/ 3622089 h 4172505"/>
                  <a:gd name="connsiteX10" fmla="*/ 2299316 w 4136994"/>
                  <a:gd name="connsiteY10" fmla="*/ 2299316 h 4172505"/>
                  <a:gd name="connsiteX11" fmla="*/ 4119239 w 4136994"/>
                  <a:gd name="connsiteY11" fmla="*/ 1606858 h 4172505"/>
                  <a:gd name="connsiteX12" fmla="*/ 4092606 w 4136994"/>
                  <a:gd name="connsiteY12" fmla="*/ 2645545 h 4172505"/>
                  <a:gd name="connsiteX13" fmla="*/ 2627790 w 4136994"/>
                  <a:gd name="connsiteY13" fmla="*/ 4172505 h 4172505"/>
                  <a:gd name="connsiteX14" fmla="*/ 1109709 w 4136994"/>
                  <a:gd name="connsiteY14" fmla="*/ 3746376 h 4172505"/>
                  <a:gd name="connsiteX15" fmla="*/ 585926 w 4136994"/>
                  <a:gd name="connsiteY15" fmla="*/ 3648722 h 4172505"/>
                  <a:gd name="connsiteX16" fmla="*/ 0 w 4136994"/>
                  <a:gd name="connsiteY16" fmla="*/ 1491448 h 4172505"/>
                  <a:gd name="connsiteX17" fmla="*/ 1482571 w 4136994"/>
                  <a:gd name="connsiteY17" fmla="*/ 1518081 h 4172505"/>
                  <a:gd name="connsiteX18" fmla="*/ 408373 w 4136994"/>
                  <a:gd name="connsiteY18" fmla="*/ 1171852 h 4172505"/>
                  <a:gd name="connsiteX19" fmla="*/ 683580 w 4136994"/>
                  <a:gd name="connsiteY19" fmla="*/ 470516 h 4172505"/>
                  <a:gd name="connsiteX20" fmla="*/ 1997476 w 4136994"/>
                  <a:gd name="connsiteY20" fmla="*/ 1828800 h 4172505"/>
                  <a:gd name="connsiteX21" fmla="*/ 1473693 w 4136994"/>
                  <a:gd name="connsiteY21" fmla="*/ 62143 h 4172505"/>
                  <a:gd name="connsiteX22" fmla="*/ 3515558 w 4136994"/>
                  <a:gd name="connsiteY22" fmla="*/ 1873189 h 4172505"/>
                  <a:gd name="connsiteX23" fmla="*/ 3693110 w 4136994"/>
                  <a:gd name="connsiteY23" fmla="*/ 639192 h 4172505"/>
                  <a:gd name="connsiteX24" fmla="*/ 2317072 w 4136994"/>
                  <a:gd name="connsiteY24" fmla="*/ 2325949 h 4172505"/>
                  <a:gd name="connsiteX25" fmla="*/ 2636668 w 4136994"/>
                  <a:gd name="connsiteY25" fmla="*/ 44388 h 4172505"/>
                  <a:gd name="connsiteX26" fmla="*/ 772357 w 4136994"/>
                  <a:gd name="connsiteY26" fmla="*/ 2077375 h 4172505"/>
                  <a:gd name="connsiteX27" fmla="*/ 1464815 w 4136994"/>
                  <a:gd name="connsiteY27" fmla="*/ 8877 h 4172505"/>
                  <a:gd name="connsiteX28" fmla="*/ 2068497 w 4136994"/>
                  <a:gd name="connsiteY28" fmla="*/ 3923930 h 4172505"/>
                  <a:gd name="connsiteX29" fmla="*/ 2308194 w 4136994"/>
                  <a:gd name="connsiteY29" fmla="*/ 2334827 h 4172505"/>
                  <a:gd name="connsiteX30" fmla="*/ 736846 w 4136994"/>
                  <a:gd name="connsiteY30" fmla="*/ 2379215 h 4172505"/>
                  <a:gd name="connsiteX31" fmla="*/ 142042 w 4136994"/>
                  <a:gd name="connsiteY31" fmla="*/ 2077375 h 4172505"/>
                  <a:gd name="connsiteX32" fmla="*/ 443883 w 4136994"/>
                  <a:gd name="connsiteY32" fmla="*/ 1553592 h 4172505"/>
                  <a:gd name="connsiteX33" fmla="*/ 1518081 w 4136994"/>
                  <a:gd name="connsiteY33" fmla="*/ 1535837 h 4172505"/>
                  <a:gd name="connsiteX34" fmla="*/ 1100831 w 4136994"/>
                  <a:gd name="connsiteY34" fmla="*/ 3755254 h 4172505"/>
                  <a:gd name="connsiteX35" fmla="*/ 1455938 w 4136994"/>
                  <a:gd name="connsiteY35" fmla="*/ 4154749 h 4172505"/>
                  <a:gd name="connsiteX36" fmla="*/ 3595456 w 4136994"/>
                  <a:gd name="connsiteY36" fmla="*/ 3613211 h 4172505"/>
                  <a:gd name="connsiteX37" fmla="*/ 2512380 w 4136994"/>
                  <a:gd name="connsiteY37" fmla="*/ 2991775 h 4172505"/>
                  <a:gd name="connsiteX38" fmla="*/ 807868 w 4136994"/>
                  <a:gd name="connsiteY38" fmla="*/ 3568823 h 4172505"/>
                  <a:gd name="connsiteX39" fmla="*/ 426128 w 4136994"/>
                  <a:gd name="connsiteY39" fmla="*/ 3036163 h 4172505"/>
                  <a:gd name="connsiteX40" fmla="*/ 1322773 w 4136994"/>
                  <a:gd name="connsiteY40" fmla="*/ 2574524 h 4172505"/>
                  <a:gd name="connsiteX41" fmla="*/ 2059619 w 4136994"/>
                  <a:gd name="connsiteY41" fmla="*/ 3968318 h 4172505"/>
                  <a:gd name="connsiteX42" fmla="*/ 3302493 w 4136994"/>
                  <a:gd name="connsiteY42" fmla="*/ 2716566 h 4172505"/>
                  <a:gd name="connsiteX43" fmla="*/ 461639 w 4136994"/>
                  <a:gd name="connsiteY43" fmla="*/ 3045041 h 4172505"/>
                  <a:gd name="connsiteX44" fmla="*/ 790112 w 4136994"/>
                  <a:gd name="connsiteY44" fmla="*/ 2098475 h 4172505"/>
                  <a:gd name="connsiteX45" fmla="*/ 701336 w 4136994"/>
                  <a:gd name="connsiteY45" fmla="*/ 506027 h 4172505"/>
                  <a:gd name="connsiteX46" fmla="*/ 3009530 w 4136994"/>
                  <a:gd name="connsiteY46" fmla="*/ 3764132 h 4172505"/>
                  <a:gd name="connsiteX47" fmla="*/ 3701988 w 4136994"/>
                  <a:gd name="connsiteY47" fmla="*/ 1145219 h 4172505"/>
                  <a:gd name="connsiteX48" fmla="*/ 4136994 w 4136994"/>
                  <a:gd name="connsiteY48" fmla="*/ 2627790 h 4172505"/>
                  <a:gd name="connsiteX49" fmla="*/ 1908699 w 4136994"/>
                  <a:gd name="connsiteY49" fmla="*/ 2858610 h 4172505"/>
                  <a:gd name="connsiteX50" fmla="*/ 2077375 w 4136994"/>
                  <a:gd name="connsiteY50" fmla="*/ 195309 h 4172505"/>
                  <a:gd name="connsiteX51" fmla="*/ 2396971 w 4136994"/>
                  <a:gd name="connsiteY51" fmla="*/ 1935332 h 4172505"/>
                  <a:gd name="connsiteX52" fmla="*/ 3258105 w 4136994"/>
                  <a:gd name="connsiteY52" fmla="*/ 674703 h 4172505"/>
                  <a:gd name="connsiteX53" fmla="*/ 2512380 w 4136994"/>
                  <a:gd name="connsiteY53" fmla="*/ 1056443 h 4172505"/>
                  <a:gd name="connsiteX0" fmla="*/ 639192 w 4136994"/>
                  <a:gd name="connsiteY0" fmla="*/ 452761 h 4172505"/>
                  <a:gd name="connsiteX1" fmla="*/ 1127464 w 4136994"/>
                  <a:gd name="connsiteY1" fmla="*/ 488272 h 4172505"/>
                  <a:gd name="connsiteX2" fmla="*/ 1491448 w 4136994"/>
                  <a:gd name="connsiteY2" fmla="*/ 44388 h 4172505"/>
                  <a:gd name="connsiteX3" fmla="*/ 2095130 w 4136994"/>
                  <a:gd name="connsiteY3" fmla="*/ 221942 h 4172505"/>
                  <a:gd name="connsiteX4" fmla="*/ 2645545 w 4136994"/>
                  <a:gd name="connsiteY4" fmla="*/ 0 h 4172505"/>
                  <a:gd name="connsiteX5" fmla="*/ 3240349 w 4136994"/>
                  <a:gd name="connsiteY5" fmla="*/ 710213 h 4172505"/>
                  <a:gd name="connsiteX6" fmla="*/ 3693111 w 4136994"/>
                  <a:gd name="connsiteY6" fmla="*/ 639192 h 4172505"/>
                  <a:gd name="connsiteX7" fmla="*/ 3693110 w 4136994"/>
                  <a:gd name="connsiteY7" fmla="*/ 1180730 h 4172505"/>
                  <a:gd name="connsiteX8" fmla="*/ 4128116 w 4136994"/>
                  <a:gd name="connsiteY8" fmla="*/ 1615736 h 4172505"/>
                  <a:gd name="connsiteX9" fmla="*/ 3595456 w 4136994"/>
                  <a:gd name="connsiteY9" fmla="*/ 3622089 h 4172505"/>
                  <a:gd name="connsiteX10" fmla="*/ 2299316 w 4136994"/>
                  <a:gd name="connsiteY10" fmla="*/ 2299316 h 4172505"/>
                  <a:gd name="connsiteX11" fmla="*/ 4119239 w 4136994"/>
                  <a:gd name="connsiteY11" fmla="*/ 1606858 h 4172505"/>
                  <a:gd name="connsiteX12" fmla="*/ 4092606 w 4136994"/>
                  <a:gd name="connsiteY12" fmla="*/ 2645545 h 4172505"/>
                  <a:gd name="connsiteX13" fmla="*/ 2627790 w 4136994"/>
                  <a:gd name="connsiteY13" fmla="*/ 4172505 h 4172505"/>
                  <a:gd name="connsiteX14" fmla="*/ 1109709 w 4136994"/>
                  <a:gd name="connsiteY14" fmla="*/ 3746376 h 4172505"/>
                  <a:gd name="connsiteX15" fmla="*/ 585926 w 4136994"/>
                  <a:gd name="connsiteY15" fmla="*/ 3648722 h 4172505"/>
                  <a:gd name="connsiteX16" fmla="*/ 0 w 4136994"/>
                  <a:gd name="connsiteY16" fmla="*/ 1491448 h 4172505"/>
                  <a:gd name="connsiteX17" fmla="*/ 1482571 w 4136994"/>
                  <a:gd name="connsiteY17" fmla="*/ 1518081 h 4172505"/>
                  <a:gd name="connsiteX18" fmla="*/ 408373 w 4136994"/>
                  <a:gd name="connsiteY18" fmla="*/ 1171852 h 4172505"/>
                  <a:gd name="connsiteX19" fmla="*/ 683580 w 4136994"/>
                  <a:gd name="connsiteY19" fmla="*/ 470516 h 4172505"/>
                  <a:gd name="connsiteX20" fmla="*/ 1997476 w 4136994"/>
                  <a:gd name="connsiteY20" fmla="*/ 1828800 h 4172505"/>
                  <a:gd name="connsiteX21" fmla="*/ 1473693 w 4136994"/>
                  <a:gd name="connsiteY21" fmla="*/ 62143 h 4172505"/>
                  <a:gd name="connsiteX22" fmla="*/ 3515558 w 4136994"/>
                  <a:gd name="connsiteY22" fmla="*/ 1873189 h 4172505"/>
                  <a:gd name="connsiteX23" fmla="*/ 3693110 w 4136994"/>
                  <a:gd name="connsiteY23" fmla="*/ 639192 h 4172505"/>
                  <a:gd name="connsiteX24" fmla="*/ 2317072 w 4136994"/>
                  <a:gd name="connsiteY24" fmla="*/ 2325949 h 4172505"/>
                  <a:gd name="connsiteX25" fmla="*/ 2636668 w 4136994"/>
                  <a:gd name="connsiteY25" fmla="*/ 44388 h 4172505"/>
                  <a:gd name="connsiteX26" fmla="*/ 772357 w 4136994"/>
                  <a:gd name="connsiteY26" fmla="*/ 2077375 h 4172505"/>
                  <a:gd name="connsiteX27" fmla="*/ 1464815 w 4136994"/>
                  <a:gd name="connsiteY27" fmla="*/ 8877 h 4172505"/>
                  <a:gd name="connsiteX28" fmla="*/ 2068497 w 4136994"/>
                  <a:gd name="connsiteY28" fmla="*/ 3923930 h 4172505"/>
                  <a:gd name="connsiteX29" fmla="*/ 2308194 w 4136994"/>
                  <a:gd name="connsiteY29" fmla="*/ 2334827 h 4172505"/>
                  <a:gd name="connsiteX30" fmla="*/ 736846 w 4136994"/>
                  <a:gd name="connsiteY30" fmla="*/ 2379215 h 4172505"/>
                  <a:gd name="connsiteX31" fmla="*/ 142042 w 4136994"/>
                  <a:gd name="connsiteY31" fmla="*/ 2077375 h 4172505"/>
                  <a:gd name="connsiteX32" fmla="*/ 1518081 w 4136994"/>
                  <a:gd name="connsiteY32" fmla="*/ 1535837 h 4172505"/>
                  <a:gd name="connsiteX33" fmla="*/ 1100831 w 4136994"/>
                  <a:gd name="connsiteY33" fmla="*/ 3755254 h 4172505"/>
                  <a:gd name="connsiteX34" fmla="*/ 1455938 w 4136994"/>
                  <a:gd name="connsiteY34" fmla="*/ 4154749 h 4172505"/>
                  <a:gd name="connsiteX35" fmla="*/ 3595456 w 4136994"/>
                  <a:gd name="connsiteY35" fmla="*/ 3613211 h 4172505"/>
                  <a:gd name="connsiteX36" fmla="*/ 2512380 w 4136994"/>
                  <a:gd name="connsiteY36" fmla="*/ 2991775 h 4172505"/>
                  <a:gd name="connsiteX37" fmla="*/ 807868 w 4136994"/>
                  <a:gd name="connsiteY37" fmla="*/ 3568823 h 4172505"/>
                  <a:gd name="connsiteX38" fmla="*/ 426128 w 4136994"/>
                  <a:gd name="connsiteY38" fmla="*/ 3036163 h 4172505"/>
                  <a:gd name="connsiteX39" fmla="*/ 1322773 w 4136994"/>
                  <a:gd name="connsiteY39" fmla="*/ 2574524 h 4172505"/>
                  <a:gd name="connsiteX40" fmla="*/ 2059619 w 4136994"/>
                  <a:gd name="connsiteY40" fmla="*/ 3968318 h 4172505"/>
                  <a:gd name="connsiteX41" fmla="*/ 3302493 w 4136994"/>
                  <a:gd name="connsiteY41" fmla="*/ 2716566 h 4172505"/>
                  <a:gd name="connsiteX42" fmla="*/ 461639 w 4136994"/>
                  <a:gd name="connsiteY42" fmla="*/ 3045041 h 4172505"/>
                  <a:gd name="connsiteX43" fmla="*/ 790112 w 4136994"/>
                  <a:gd name="connsiteY43" fmla="*/ 2098475 h 4172505"/>
                  <a:gd name="connsiteX44" fmla="*/ 701336 w 4136994"/>
                  <a:gd name="connsiteY44" fmla="*/ 506027 h 4172505"/>
                  <a:gd name="connsiteX45" fmla="*/ 3009530 w 4136994"/>
                  <a:gd name="connsiteY45" fmla="*/ 3764132 h 4172505"/>
                  <a:gd name="connsiteX46" fmla="*/ 3701988 w 4136994"/>
                  <a:gd name="connsiteY46" fmla="*/ 1145219 h 4172505"/>
                  <a:gd name="connsiteX47" fmla="*/ 4136994 w 4136994"/>
                  <a:gd name="connsiteY47" fmla="*/ 2627790 h 4172505"/>
                  <a:gd name="connsiteX48" fmla="*/ 1908699 w 4136994"/>
                  <a:gd name="connsiteY48" fmla="*/ 2858610 h 4172505"/>
                  <a:gd name="connsiteX49" fmla="*/ 2077375 w 4136994"/>
                  <a:gd name="connsiteY49" fmla="*/ 195309 h 4172505"/>
                  <a:gd name="connsiteX50" fmla="*/ 2396971 w 4136994"/>
                  <a:gd name="connsiteY50" fmla="*/ 1935332 h 4172505"/>
                  <a:gd name="connsiteX51" fmla="*/ 3258105 w 4136994"/>
                  <a:gd name="connsiteY51" fmla="*/ 674703 h 4172505"/>
                  <a:gd name="connsiteX52" fmla="*/ 2512380 w 4136994"/>
                  <a:gd name="connsiteY52" fmla="*/ 1056443 h 4172505"/>
                  <a:gd name="connsiteX0" fmla="*/ 639192 w 4136994"/>
                  <a:gd name="connsiteY0" fmla="*/ 452761 h 4172505"/>
                  <a:gd name="connsiteX1" fmla="*/ 1127464 w 4136994"/>
                  <a:gd name="connsiteY1" fmla="*/ 488272 h 4172505"/>
                  <a:gd name="connsiteX2" fmla="*/ 1491448 w 4136994"/>
                  <a:gd name="connsiteY2" fmla="*/ 44388 h 4172505"/>
                  <a:gd name="connsiteX3" fmla="*/ 2095130 w 4136994"/>
                  <a:gd name="connsiteY3" fmla="*/ 221942 h 4172505"/>
                  <a:gd name="connsiteX4" fmla="*/ 2645545 w 4136994"/>
                  <a:gd name="connsiteY4" fmla="*/ 0 h 4172505"/>
                  <a:gd name="connsiteX5" fmla="*/ 3240349 w 4136994"/>
                  <a:gd name="connsiteY5" fmla="*/ 710213 h 4172505"/>
                  <a:gd name="connsiteX6" fmla="*/ 3693111 w 4136994"/>
                  <a:gd name="connsiteY6" fmla="*/ 639192 h 4172505"/>
                  <a:gd name="connsiteX7" fmla="*/ 3693110 w 4136994"/>
                  <a:gd name="connsiteY7" fmla="*/ 1180730 h 4172505"/>
                  <a:gd name="connsiteX8" fmla="*/ 4128116 w 4136994"/>
                  <a:gd name="connsiteY8" fmla="*/ 1615736 h 4172505"/>
                  <a:gd name="connsiteX9" fmla="*/ 3595456 w 4136994"/>
                  <a:gd name="connsiteY9" fmla="*/ 3622089 h 4172505"/>
                  <a:gd name="connsiteX10" fmla="*/ 2299316 w 4136994"/>
                  <a:gd name="connsiteY10" fmla="*/ 2299316 h 4172505"/>
                  <a:gd name="connsiteX11" fmla="*/ 4119239 w 4136994"/>
                  <a:gd name="connsiteY11" fmla="*/ 1606858 h 4172505"/>
                  <a:gd name="connsiteX12" fmla="*/ 4092606 w 4136994"/>
                  <a:gd name="connsiteY12" fmla="*/ 2645545 h 4172505"/>
                  <a:gd name="connsiteX13" fmla="*/ 2627790 w 4136994"/>
                  <a:gd name="connsiteY13" fmla="*/ 4172505 h 4172505"/>
                  <a:gd name="connsiteX14" fmla="*/ 1109709 w 4136994"/>
                  <a:gd name="connsiteY14" fmla="*/ 3746376 h 4172505"/>
                  <a:gd name="connsiteX15" fmla="*/ 585926 w 4136994"/>
                  <a:gd name="connsiteY15" fmla="*/ 3648722 h 4172505"/>
                  <a:gd name="connsiteX16" fmla="*/ 0 w 4136994"/>
                  <a:gd name="connsiteY16" fmla="*/ 1491448 h 4172505"/>
                  <a:gd name="connsiteX17" fmla="*/ 1482571 w 4136994"/>
                  <a:gd name="connsiteY17" fmla="*/ 1518081 h 4172505"/>
                  <a:gd name="connsiteX18" fmla="*/ 408373 w 4136994"/>
                  <a:gd name="connsiteY18" fmla="*/ 1171852 h 4172505"/>
                  <a:gd name="connsiteX19" fmla="*/ 683580 w 4136994"/>
                  <a:gd name="connsiteY19" fmla="*/ 470516 h 4172505"/>
                  <a:gd name="connsiteX20" fmla="*/ 1997476 w 4136994"/>
                  <a:gd name="connsiteY20" fmla="*/ 1828800 h 4172505"/>
                  <a:gd name="connsiteX21" fmla="*/ 1473693 w 4136994"/>
                  <a:gd name="connsiteY21" fmla="*/ 62143 h 4172505"/>
                  <a:gd name="connsiteX22" fmla="*/ 3515558 w 4136994"/>
                  <a:gd name="connsiteY22" fmla="*/ 1873189 h 4172505"/>
                  <a:gd name="connsiteX23" fmla="*/ 3693110 w 4136994"/>
                  <a:gd name="connsiteY23" fmla="*/ 639192 h 4172505"/>
                  <a:gd name="connsiteX24" fmla="*/ 2317072 w 4136994"/>
                  <a:gd name="connsiteY24" fmla="*/ 2325949 h 4172505"/>
                  <a:gd name="connsiteX25" fmla="*/ 2646098 w 4136994"/>
                  <a:gd name="connsiteY25" fmla="*/ 6665 h 4172505"/>
                  <a:gd name="connsiteX26" fmla="*/ 772357 w 4136994"/>
                  <a:gd name="connsiteY26" fmla="*/ 2077375 h 4172505"/>
                  <a:gd name="connsiteX27" fmla="*/ 1464815 w 4136994"/>
                  <a:gd name="connsiteY27" fmla="*/ 8877 h 4172505"/>
                  <a:gd name="connsiteX28" fmla="*/ 2068497 w 4136994"/>
                  <a:gd name="connsiteY28" fmla="*/ 3923930 h 4172505"/>
                  <a:gd name="connsiteX29" fmla="*/ 2308194 w 4136994"/>
                  <a:gd name="connsiteY29" fmla="*/ 2334827 h 4172505"/>
                  <a:gd name="connsiteX30" fmla="*/ 736846 w 4136994"/>
                  <a:gd name="connsiteY30" fmla="*/ 2379215 h 4172505"/>
                  <a:gd name="connsiteX31" fmla="*/ 142042 w 4136994"/>
                  <a:gd name="connsiteY31" fmla="*/ 2077375 h 4172505"/>
                  <a:gd name="connsiteX32" fmla="*/ 1518081 w 4136994"/>
                  <a:gd name="connsiteY32" fmla="*/ 1535837 h 4172505"/>
                  <a:gd name="connsiteX33" fmla="*/ 1100831 w 4136994"/>
                  <a:gd name="connsiteY33" fmla="*/ 3755254 h 4172505"/>
                  <a:gd name="connsiteX34" fmla="*/ 1455938 w 4136994"/>
                  <a:gd name="connsiteY34" fmla="*/ 4154749 h 4172505"/>
                  <a:gd name="connsiteX35" fmla="*/ 3595456 w 4136994"/>
                  <a:gd name="connsiteY35" fmla="*/ 3613211 h 4172505"/>
                  <a:gd name="connsiteX36" fmla="*/ 2512380 w 4136994"/>
                  <a:gd name="connsiteY36" fmla="*/ 2991775 h 4172505"/>
                  <a:gd name="connsiteX37" fmla="*/ 807868 w 4136994"/>
                  <a:gd name="connsiteY37" fmla="*/ 3568823 h 4172505"/>
                  <a:gd name="connsiteX38" fmla="*/ 426128 w 4136994"/>
                  <a:gd name="connsiteY38" fmla="*/ 3036163 h 4172505"/>
                  <a:gd name="connsiteX39" fmla="*/ 1322773 w 4136994"/>
                  <a:gd name="connsiteY39" fmla="*/ 2574524 h 4172505"/>
                  <a:gd name="connsiteX40" fmla="*/ 2059619 w 4136994"/>
                  <a:gd name="connsiteY40" fmla="*/ 3968318 h 4172505"/>
                  <a:gd name="connsiteX41" fmla="*/ 3302493 w 4136994"/>
                  <a:gd name="connsiteY41" fmla="*/ 2716566 h 4172505"/>
                  <a:gd name="connsiteX42" fmla="*/ 461639 w 4136994"/>
                  <a:gd name="connsiteY42" fmla="*/ 3045041 h 4172505"/>
                  <a:gd name="connsiteX43" fmla="*/ 790112 w 4136994"/>
                  <a:gd name="connsiteY43" fmla="*/ 2098475 h 4172505"/>
                  <a:gd name="connsiteX44" fmla="*/ 701336 w 4136994"/>
                  <a:gd name="connsiteY44" fmla="*/ 506027 h 4172505"/>
                  <a:gd name="connsiteX45" fmla="*/ 3009530 w 4136994"/>
                  <a:gd name="connsiteY45" fmla="*/ 3764132 h 4172505"/>
                  <a:gd name="connsiteX46" fmla="*/ 3701988 w 4136994"/>
                  <a:gd name="connsiteY46" fmla="*/ 1145219 h 4172505"/>
                  <a:gd name="connsiteX47" fmla="*/ 4136994 w 4136994"/>
                  <a:gd name="connsiteY47" fmla="*/ 2627790 h 4172505"/>
                  <a:gd name="connsiteX48" fmla="*/ 1908699 w 4136994"/>
                  <a:gd name="connsiteY48" fmla="*/ 2858610 h 4172505"/>
                  <a:gd name="connsiteX49" fmla="*/ 2077375 w 4136994"/>
                  <a:gd name="connsiteY49" fmla="*/ 195309 h 4172505"/>
                  <a:gd name="connsiteX50" fmla="*/ 2396971 w 4136994"/>
                  <a:gd name="connsiteY50" fmla="*/ 1935332 h 4172505"/>
                  <a:gd name="connsiteX51" fmla="*/ 3258105 w 4136994"/>
                  <a:gd name="connsiteY51" fmla="*/ 674703 h 4172505"/>
                  <a:gd name="connsiteX52" fmla="*/ 2512380 w 4136994"/>
                  <a:gd name="connsiteY52" fmla="*/ 1056443 h 4172505"/>
                  <a:gd name="connsiteX0" fmla="*/ 639192 w 4136994"/>
                  <a:gd name="connsiteY0" fmla="*/ 452761 h 4172505"/>
                  <a:gd name="connsiteX1" fmla="*/ 1127464 w 4136994"/>
                  <a:gd name="connsiteY1" fmla="*/ 488272 h 4172505"/>
                  <a:gd name="connsiteX2" fmla="*/ 1491448 w 4136994"/>
                  <a:gd name="connsiteY2" fmla="*/ 44388 h 4172505"/>
                  <a:gd name="connsiteX3" fmla="*/ 2095130 w 4136994"/>
                  <a:gd name="connsiteY3" fmla="*/ 221942 h 4172505"/>
                  <a:gd name="connsiteX4" fmla="*/ 2645545 w 4136994"/>
                  <a:gd name="connsiteY4" fmla="*/ 0 h 4172505"/>
                  <a:gd name="connsiteX5" fmla="*/ 3240349 w 4136994"/>
                  <a:gd name="connsiteY5" fmla="*/ 710213 h 4172505"/>
                  <a:gd name="connsiteX6" fmla="*/ 3693111 w 4136994"/>
                  <a:gd name="connsiteY6" fmla="*/ 639192 h 4172505"/>
                  <a:gd name="connsiteX7" fmla="*/ 3693110 w 4136994"/>
                  <a:gd name="connsiteY7" fmla="*/ 1180730 h 4172505"/>
                  <a:gd name="connsiteX8" fmla="*/ 4128116 w 4136994"/>
                  <a:gd name="connsiteY8" fmla="*/ 1615736 h 4172505"/>
                  <a:gd name="connsiteX9" fmla="*/ 3595456 w 4136994"/>
                  <a:gd name="connsiteY9" fmla="*/ 3622089 h 4172505"/>
                  <a:gd name="connsiteX10" fmla="*/ 2299316 w 4136994"/>
                  <a:gd name="connsiteY10" fmla="*/ 2299316 h 4172505"/>
                  <a:gd name="connsiteX11" fmla="*/ 4119239 w 4136994"/>
                  <a:gd name="connsiteY11" fmla="*/ 1606858 h 4172505"/>
                  <a:gd name="connsiteX12" fmla="*/ 4092606 w 4136994"/>
                  <a:gd name="connsiteY12" fmla="*/ 2645545 h 4172505"/>
                  <a:gd name="connsiteX13" fmla="*/ 2627790 w 4136994"/>
                  <a:gd name="connsiteY13" fmla="*/ 4172505 h 4172505"/>
                  <a:gd name="connsiteX14" fmla="*/ 1109709 w 4136994"/>
                  <a:gd name="connsiteY14" fmla="*/ 3746376 h 4172505"/>
                  <a:gd name="connsiteX15" fmla="*/ 585926 w 4136994"/>
                  <a:gd name="connsiteY15" fmla="*/ 3648722 h 4172505"/>
                  <a:gd name="connsiteX16" fmla="*/ 0 w 4136994"/>
                  <a:gd name="connsiteY16" fmla="*/ 1491448 h 4172505"/>
                  <a:gd name="connsiteX17" fmla="*/ 1482571 w 4136994"/>
                  <a:gd name="connsiteY17" fmla="*/ 1518081 h 4172505"/>
                  <a:gd name="connsiteX18" fmla="*/ 408373 w 4136994"/>
                  <a:gd name="connsiteY18" fmla="*/ 1171852 h 4172505"/>
                  <a:gd name="connsiteX19" fmla="*/ 683580 w 4136994"/>
                  <a:gd name="connsiteY19" fmla="*/ 470516 h 4172505"/>
                  <a:gd name="connsiteX20" fmla="*/ 1997476 w 4136994"/>
                  <a:gd name="connsiteY20" fmla="*/ 1828800 h 4172505"/>
                  <a:gd name="connsiteX21" fmla="*/ 1473693 w 4136994"/>
                  <a:gd name="connsiteY21" fmla="*/ 62143 h 4172505"/>
                  <a:gd name="connsiteX22" fmla="*/ 3515558 w 4136994"/>
                  <a:gd name="connsiteY22" fmla="*/ 1873189 h 4172505"/>
                  <a:gd name="connsiteX23" fmla="*/ 3693110 w 4136994"/>
                  <a:gd name="connsiteY23" fmla="*/ 639192 h 4172505"/>
                  <a:gd name="connsiteX24" fmla="*/ 2317072 w 4136994"/>
                  <a:gd name="connsiteY24" fmla="*/ 2325949 h 4172505"/>
                  <a:gd name="connsiteX25" fmla="*/ 2646098 w 4136994"/>
                  <a:gd name="connsiteY25" fmla="*/ 6665 h 4172505"/>
                  <a:gd name="connsiteX26" fmla="*/ 772357 w 4136994"/>
                  <a:gd name="connsiteY26" fmla="*/ 2077375 h 4172505"/>
                  <a:gd name="connsiteX27" fmla="*/ 1464815 w 4136994"/>
                  <a:gd name="connsiteY27" fmla="*/ 8877 h 4172505"/>
                  <a:gd name="connsiteX28" fmla="*/ 2068497 w 4136994"/>
                  <a:gd name="connsiteY28" fmla="*/ 3923930 h 4172505"/>
                  <a:gd name="connsiteX29" fmla="*/ 2308194 w 4136994"/>
                  <a:gd name="connsiteY29" fmla="*/ 2334827 h 4172505"/>
                  <a:gd name="connsiteX30" fmla="*/ 736846 w 4136994"/>
                  <a:gd name="connsiteY30" fmla="*/ 2379215 h 4172505"/>
                  <a:gd name="connsiteX31" fmla="*/ 142042 w 4136994"/>
                  <a:gd name="connsiteY31" fmla="*/ 2077375 h 4172505"/>
                  <a:gd name="connsiteX32" fmla="*/ 1518081 w 4136994"/>
                  <a:gd name="connsiteY32" fmla="*/ 1535837 h 4172505"/>
                  <a:gd name="connsiteX33" fmla="*/ 1100831 w 4136994"/>
                  <a:gd name="connsiteY33" fmla="*/ 3755254 h 4172505"/>
                  <a:gd name="connsiteX34" fmla="*/ 1455938 w 4136994"/>
                  <a:gd name="connsiteY34" fmla="*/ 4154749 h 4172505"/>
                  <a:gd name="connsiteX35" fmla="*/ 3595456 w 4136994"/>
                  <a:gd name="connsiteY35" fmla="*/ 3613211 h 4172505"/>
                  <a:gd name="connsiteX36" fmla="*/ 2512380 w 4136994"/>
                  <a:gd name="connsiteY36" fmla="*/ 2991775 h 4172505"/>
                  <a:gd name="connsiteX37" fmla="*/ 1147379 w 4136994"/>
                  <a:gd name="connsiteY37" fmla="*/ 3455653 h 4172505"/>
                  <a:gd name="connsiteX38" fmla="*/ 426128 w 4136994"/>
                  <a:gd name="connsiteY38" fmla="*/ 3036163 h 4172505"/>
                  <a:gd name="connsiteX39" fmla="*/ 1322773 w 4136994"/>
                  <a:gd name="connsiteY39" fmla="*/ 2574524 h 4172505"/>
                  <a:gd name="connsiteX40" fmla="*/ 2059619 w 4136994"/>
                  <a:gd name="connsiteY40" fmla="*/ 3968318 h 4172505"/>
                  <a:gd name="connsiteX41" fmla="*/ 3302493 w 4136994"/>
                  <a:gd name="connsiteY41" fmla="*/ 2716566 h 4172505"/>
                  <a:gd name="connsiteX42" fmla="*/ 461639 w 4136994"/>
                  <a:gd name="connsiteY42" fmla="*/ 3045041 h 4172505"/>
                  <a:gd name="connsiteX43" fmla="*/ 790112 w 4136994"/>
                  <a:gd name="connsiteY43" fmla="*/ 2098475 h 4172505"/>
                  <a:gd name="connsiteX44" fmla="*/ 701336 w 4136994"/>
                  <a:gd name="connsiteY44" fmla="*/ 506027 h 4172505"/>
                  <a:gd name="connsiteX45" fmla="*/ 3009530 w 4136994"/>
                  <a:gd name="connsiteY45" fmla="*/ 3764132 h 4172505"/>
                  <a:gd name="connsiteX46" fmla="*/ 3701988 w 4136994"/>
                  <a:gd name="connsiteY46" fmla="*/ 1145219 h 4172505"/>
                  <a:gd name="connsiteX47" fmla="*/ 4136994 w 4136994"/>
                  <a:gd name="connsiteY47" fmla="*/ 2627790 h 4172505"/>
                  <a:gd name="connsiteX48" fmla="*/ 1908699 w 4136994"/>
                  <a:gd name="connsiteY48" fmla="*/ 2858610 h 4172505"/>
                  <a:gd name="connsiteX49" fmla="*/ 2077375 w 4136994"/>
                  <a:gd name="connsiteY49" fmla="*/ 195309 h 4172505"/>
                  <a:gd name="connsiteX50" fmla="*/ 2396971 w 4136994"/>
                  <a:gd name="connsiteY50" fmla="*/ 1935332 h 4172505"/>
                  <a:gd name="connsiteX51" fmla="*/ 3258105 w 4136994"/>
                  <a:gd name="connsiteY51" fmla="*/ 674703 h 4172505"/>
                  <a:gd name="connsiteX52" fmla="*/ 2512380 w 4136994"/>
                  <a:gd name="connsiteY52" fmla="*/ 1056443 h 4172505"/>
                  <a:gd name="connsiteX0" fmla="*/ 639192 w 4136994"/>
                  <a:gd name="connsiteY0" fmla="*/ 452761 h 4172505"/>
                  <a:gd name="connsiteX1" fmla="*/ 1127464 w 4136994"/>
                  <a:gd name="connsiteY1" fmla="*/ 488272 h 4172505"/>
                  <a:gd name="connsiteX2" fmla="*/ 1491448 w 4136994"/>
                  <a:gd name="connsiteY2" fmla="*/ 44388 h 4172505"/>
                  <a:gd name="connsiteX3" fmla="*/ 2095130 w 4136994"/>
                  <a:gd name="connsiteY3" fmla="*/ 221942 h 4172505"/>
                  <a:gd name="connsiteX4" fmla="*/ 2645545 w 4136994"/>
                  <a:gd name="connsiteY4" fmla="*/ 0 h 4172505"/>
                  <a:gd name="connsiteX5" fmla="*/ 3240349 w 4136994"/>
                  <a:gd name="connsiteY5" fmla="*/ 710213 h 4172505"/>
                  <a:gd name="connsiteX6" fmla="*/ 3693111 w 4136994"/>
                  <a:gd name="connsiteY6" fmla="*/ 639192 h 4172505"/>
                  <a:gd name="connsiteX7" fmla="*/ 3693110 w 4136994"/>
                  <a:gd name="connsiteY7" fmla="*/ 1180730 h 4172505"/>
                  <a:gd name="connsiteX8" fmla="*/ 4128116 w 4136994"/>
                  <a:gd name="connsiteY8" fmla="*/ 1615736 h 4172505"/>
                  <a:gd name="connsiteX9" fmla="*/ 3595456 w 4136994"/>
                  <a:gd name="connsiteY9" fmla="*/ 3622089 h 4172505"/>
                  <a:gd name="connsiteX10" fmla="*/ 2299316 w 4136994"/>
                  <a:gd name="connsiteY10" fmla="*/ 2299316 h 4172505"/>
                  <a:gd name="connsiteX11" fmla="*/ 4119239 w 4136994"/>
                  <a:gd name="connsiteY11" fmla="*/ 1606858 h 4172505"/>
                  <a:gd name="connsiteX12" fmla="*/ 4092606 w 4136994"/>
                  <a:gd name="connsiteY12" fmla="*/ 2645545 h 4172505"/>
                  <a:gd name="connsiteX13" fmla="*/ 2627790 w 4136994"/>
                  <a:gd name="connsiteY13" fmla="*/ 4172505 h 4172505"/>
                  <a:gd name="connsiteX14" fmla="*/ 1109709 w 4136994"/>
                  <a:gd name="connsiteY14" fmla="*/ 3746376 h 4172505"/>
                  <a:gd name="connsiteX15" fmla="*/ 585926 w 4136994"/>
                  <a:gd name="connsiteY15" fmla="*/ 3648722 h 4172505"/>
                  <a:gd name="connsiteX16" fmla="*/ 0 w 4136994"/>
                  <a:gd name="connsiteY16" fmla="*/ 1491448 h 4172505"/>
                  <a:gd name="connsiteX17" fmla="*/ 1482571 w 4136994"/>
                  <a:gd name="connsiteY17" fmla="*/ 1518081 h 4172505"/>
                  <a:gd name="connsiteX18" fmla="*/ 408373 w 4136994"/>
                  <a:gd name="connsiteY18" fmla="*/ 1171852 h 4172505"/>
                  <a:gd name="connsiteX19" fmla="*/ 683580 w 4136994"/>
                  <a:gd name="connsiteY19" fmla="*/ 470516 h 4172505"/>
                  <a:gd name="connsiteX20" fmla="*/ 1997476 w 4136994"/>
                  <a:gd name="connsiteY20" fmla="*/ 1828800 h 4172505"/>
                  <a:gd name="connsiteX21" fmla="*/ 1473693 w 4136994"/>
                  <a:gd name="connsiteY21" fmla="*/ 62143 h 4172505"/>
                  <a:gd name="connsiteX22" fmla="*/ 3515558 w 4136994"/>
                  <a:gd name="connsiteY22" fmla="*/ 1873189 h 4172505"/>
                  <a:gd name="connsiteX23" fmla="*/ 3693110 w 4136994"/>
                  <a:gd name="connsiteY23" fmla="*/ 639192 h 4172505"/>
                  <a:gd name="connsiteX24" fmla="*/ 2317072 w 4136994"/>
                  <a:gd name="connsiteY24" fmla="*/ 2325949 h 4172505"/>
                  <a:gd name="connsiteX25" fmla="*/ 2646098 w 4136994"/>
                  <a:gd name="connsiteY25" fmla="*/ 6665 h 4172505"/>
                  <a:gd name="connsiteX26" fmla="*/ 772357 w 4136994"/>
                  <a:gd name="connsiteY26" fmla="*/ 2077375 h 4172505"/>
                  <a:gd name="connsiteX27" fmla="*/ 1464815 w 4136994"/>
                  <a:gd name="connsiteY27" fmla="*/ 8877 h 4172505"/>
                  <a:gd name="connsiteX28" fmla="*/ 2068497 w 4136994"/>
                  <a:gd name="connsiteY28" fmla="*/ 3923930 h 4172505"/>
                  <a:gd name="connsiteX29" fmla="*/ 2308194 w 4136994"/>
                  <a:gd name="connsiteY29" fmla="*/ 2334827 h 4172505"/>
                  <a:gd name="connsiteX30" fmla="*/ 736846 w 4136994"/>
                  <a:gd name="connsiteY30" fmla="*/ 2379215 h 4172505"/>
                  <a:gd name="connsiteX31" fmla="*/ 142042 w 4136994"/>
                  <a:gd name="connsiteY31" fmla="*/ 2077375 h 4172505"/>
                  <a:gd name="connsiteX32" fmla="*/ 1518081 w 4136994"/>
                  <a:gd name="connsiteY32" fmla="*/ 1535837 h 4172505"/>
                  <a:gd name="connsiteX33" fmla="*/ 1100831 w 4136994"/>
                  <a:gd name="connsiteY33" fmla="*/ 3755254 h 4172505"/>
                  <a:gd name="connsiteX34" fmla="*/ 1455938 w 4136994"/>
                  <a:gd name="connsiteY34" fmla="*/ 4154749 h 4172505"/>
                  <a:gd name="connsiteX35" fmla="*/ 3595456 w 4136994"/>
                  <a:gd name="connsiteY35" fmla="*/ 3613211 h 4172505"/>
                  <a:gd name="connsiteX36" fmla="*/ 2512380 w 4136994"/>
                  <a:gd name="connsiteY36" fmla="*/ 2991775 h 4172505"/>
                  <a:gd name="connsiteX37" fmla="*/ 1147379 w 4136994"/>
                  <a:gd name="connsiteY37" fmla="*/ 3455653 h 4172505"/>
                  <a:gd name="connsiteX38" fmla="*/ 426128 w 4136994"/>
                  <a:gd name="connsiteY38" fmla="*/ 3036163 h 4172505"/>
                  <a:gd name="connsiteX39" fmla="*/ 1322773 w 4136994"/>
                  <a:gd name="connsiteY39" fmla="*/ 2574524 h 4172505"/>
                  <a:gd name="connsiteX40" fmla="*/ 2059619 w 4136994"/>
                  <a:gd name="connsiteY40" fmla="*/ 4006042 h 4172505"/>
                  <a:gd name="connsiteX41" fmla="*/ 3302493 w 4136994"/>
                  <a:gd name="connsiteY41" fmla="*/ 2716566 h 4172505"/>
                  <a:gd name="connsiteX42" fmla="*/ 461639 w 4136994"/>
                  <a:gd name="connsiteY42" fmla="*/ 3045041 h 4172505"/>
                  <a:gd name="connsiteX43" fmla="*/ 790112 w 4136994"/>
                  <a:gd name="connsiteY43" fmla="*/ 2098475 h 4172505"/>
                  <a:gd name="connsiteX44" fmla="*/ 701336 w 4136994"/>
                  <a:gd name="connsiteY44" fmla="*/ 506027 h 4172505"/>
                  <a:gd name="connsiteX45" fmla="*/ 3009530 w 4136994"/>
                  <a:gd name="connsiteY45" fmla="*/ 3764132 h 4172505"/>
                  <a:gd name="connsiteX46" fmla="*/ 3701988 w 4136994"/>
                  <a:gd name="connsiteY46" fmla="*/ 1145219 h 4172505"/>
                  <a:gd name="connsiteX47" fmla="*/ 4136994 w 4136994"/>
                  <a:gd name="connsiteY47" fmla="*/ 2627790 h 4172505"/>
                  <a:gd name="connsiteX48" fmla="*/ 1908699 w 4136994"/>
                  <a:gd name="connsiteY48" fmla="*/ 2858610 h 4172505"/>
                  <a:gd name="connsiteX49" fmla="*/ 2077375 w 4136994"/>
                  <a:gd name="connsiteY49" fmla="*/ 195309 h 4172505"/>
                  <a:gd name="connsiteX50" fmla="*/ 2396971 w 4136994"/>
                  <a:gd name="connsiteY50" fmla="*/ 1935332 h 4172505"/>
                  <a:gd name="connsiteX51" fmla="*/ 3258105 w 4136994"/>
                  <a:gd name="connsiteY51" fmla="*/ 674703 h 4172505"/>
                  <a:gd name="connsiteX52" fmla="*/ 2512380 w 4136994"/>
                  <a:gd name="connsiteY52" fmla="*/ 1056443 h 4172505"/>
                  <a:gd name="connsiteX0" fmla="*/ 639192 w 4136994"/>
                  <a:gd name="connsiteY0" fmla="*/ 452761 h 4172505"/>
                  <a:gd name="connsiteX1" fmla="*/ 1127464 w 4136994"/>
                  <a:gd name="connsiteY1" fmla="*/ 488272 h 4172505"/>
                  <a:gd name="connsiteX2" fmla="*/ 1491448 w 4136994"/>
                  <a:gd name="connsiteY2" fmla="*/ 44388 h 4172505"/>
                  <a:gd name="connsiteX3" fmla="*/ 2095130 w 4136994"/>
                  <a:gd name="connsiteY3" fmla="*/ 221942 h 4172505"/>
                  <a:gd name="connsiteX4" fmla="*/ 2645545 w 4136994"/>
                  <a:gd name="connsiteY4" fmla="*/ 0 h 4172505"/>
                  <a:gd name="connsiteX5" fmla="*/ 3240349 w 4136994"/>
                  <a:gd name="connsiteY5" fmla="*/ 710213 h 4172505"/>
                  <a:gd name="connsiteX6" fmla="*/ 3693111 w 4136994"/>
                  <a:gd name="connsiteY6" fmla="*/ 639192 h 4172505"/>
                  <a:gd name="connsiteX7" fmla="*/ 3693110 w 4136994"/>
                  <a:gd name="connsiteY7" fmla="*/ 1180730 h 4172505"/>
                  <a:gd name="connsiteX8" fmla="*/ 4128116 w 4136994"/>
                  <a:gd name="connsiteY8" fmla="*/ 1615736 h 4172505"/>
                  <a:gd name="connsiteX9" fmla="*/ 3595456 w 4136994"/>
                  <a:gd name="connsiteY9" fmla="*/ 3622089 h 4172505"/>
                  <a:gd name="connsiteX10" fmla="*/ 2299316 w 4136994"/>
                  <a:gd name="connsiteY10" fmla="*/ 2299316 h 4172505"/>
                  <a:gd name="connsiteX11" fmla="*/ 4119239 w 4136994"/>
                  <a:gd name="connsiteY11" fmla="*/ 1606858 h 4172505"/>
                  <a:gd name="connsiteX12" fmla="*/ 4092606 w 4136994"/>
                  <a:gd name="connsiteY12" fmla="*/ 2645545 h 4172505"/>
                  <a:gd name="connsiteX13" fmla="*/ 2627790 w 4136994"/>
                  <a:gd name="connsiteY13" fmla="*/ 4172505 h 4172505"/>
                  <a:gd name="connsiteX14" fmla="*/ 1109709 w 4136994"/>
                  <a:gd name="connsiteY14" fmla="*/ 3746376 h 4172505"/>
                  <a:gd name="connsiteX15" fmla="*/ 585926 w 4136994"/>
                  <a:gd name="connsiteY15" fmla="*/ 3648722 h 4172505"/>
                  <a:gd name="connsiteX16" fmla="*/ 0 w 4136994"/>
                  <a:gd name="connsiteY16" fmla="*/ 1491448 h 4172505"/>
                  <a:gd name="connsiteX17" fmla="*/ 1482571 w 4136994"/>
                  <a:gd name="connsiteY17" fmla="*/ 1518081 h 4172505"/>
                  <a:gd name="connsiteX18" fmla="*/ 408373 w 4136994"/>
                  <a:gd name="connsiteY18" fmla="*/ 1171852 h 4172505"/>
                  <a:gd name="connsiteX19" fmla="*/ 683580 w 4136994"/>
                  <a:gd name="connsiteY19" fmla="*/ 470516 h 4172505"/>
                  <a:gd name="connsiteX20" fmla="*/ 1997476 w 4136994"/>
                  <a:gd name="connsiteY20" fmla="*/ 1828800 h 4172505"/>
                  <a:gd name="connsiteX21" fmla="*/ 1473693 w 4136994"/>
                  <a:gd name="connsiteY21" fmla="*/ 62143 h 4172505"/>
                  <a:gd name="connsiteX22" fmla="*/ 3515558 w 4136994"/>
                  <a:gd name="connsiteY22" fmla="*/ 1873189 h 4172505"/>
                  <a:gd name="connsiteX23" fmla="*/ 3693110 w 4136994"/>
                  <a:gd name="connsiteY23" fmla="*/ 639192 h 4172505"/>
                  <a:gd name="connsiteX24" fmla="*/ 2317072 w 4136994"/>
                  <a:gd name="connsiteY24" fmla="*/ 2325949 h 4172505"/>
                  <a:gd name="connsiteX25" fmla="*/ 2646098 w 4136994"/>
                  <a:gd name="connsiteY25" fmla="*/ 6665 h 4172505"/>
                  <a:gd name="connsiteX26" fmla="*/ 772357 w 4136994"/>
                  <a:gd name="connsiteY26" fmla="*/ 2077375 h 4172505"/>
                  <a:gd name="connsiteX27" fmla="*/ 1464815 w 4136994"/>
                  <a:gd name="connsiteY27" fmla="*/ 8877 h 4172505"/>
                  <a:gd name="connsiteX28" fmla="*/ 2068498 w 4136994"/>
                  <a:gd name="connsiteY28" fmla="*/ 4008808 h 4172505"/>
                  <a:gd name="connsiteX29" fmla="*/ 2308194 w 4136994"/>
                  <a:gd name="connsiteY29" fmla="*/ 2334827 h 4172505"/>
                  <a:gd name="connsiteX30" fmla="*/ 736846 w 4136994"/>
                  <a:gd name="connsiteY30" fmla="*/ 2379215 h 4172505"/>
                  <a:gd name="connsiteX31" fmla="*/ 142042 w 4136994"/>
                  <a:gd name="connsiteY31" fmla="*/ 2077375 h 4172505"/>
                  <a:gd name="connsiteX32" fmla="*/ 1518081 w 4136994"/>
                  <a:gd name="connsiteY32" fmla="*/ 1535837 h 4172505"/>
                  <a:gd name="connsiteX33" fmla="*/ 1100831 w 4136994"/>
                  <a:gd name="connsiteY33" fmla="*/ 3755254 h 4172505"/>
                  <a:gd name="connsiteX34" fmla="*/ 1455938 w 4136994"/>
                  <a:gd name="connsiteY34" fmla="*/ 4154749 h 4172505"/>
                  <a:gd name="connsiteX35" fmla="*/ 3595456 w 4136994"/>
                  <a:gd name="connsiteY35" fmla="*/ 3613211 h 4172505"/>
                  <a:gd name="connsiteX36" fmla="*/ 2512380 w 4136994"/>
                  <a:gd name="connsiteY36" fmla="*/ 2991775 h 4172505"/>
                  <a:gd name="connsiteX37" fmla="*/ 1147379 w 4136994"/>
                  <a:gd name="connsiteY37" fmla="*/ 3455653 h 4172505"/>
                  <a:gd name="connsiteX38" fmla="*/ 426128 w 4136994"/>
                  <a:gd name="connsiteY38" fmla="*/ 3036163 h 4172505"/>
                  <a:gd name="connsiteX39" fmla="*/ 1322773 w 4136994"/>
                  <a:gd name="connsiteY39" fmla="*/ 2574524 h 4172505"/>
                  <a:gd name="connsiteX40" fmla="*/ 2059619 w 4136994"/>
                  <a:gd name="connsiteY40" fmla="*/ 4006042 h 4172505"/>
                  <a:gd name="connsiteX41" fmla="*/ 3302493 w 4136994"/>
                  <a:gd name="connsiteY41" fmla="*/ 2716566 h 4172505"/>
                  <a:gd name="connsiteX42" fmla="*/ 461639 w 4136994"/>
                  <a:gd name="connsiteY42" fmla="*/ 3045041 h 4172505"/>
                  <a:gd name="connsiteX43" fmla="*/ 790112 w 4136994"/>
                  <a:gd name="connsiteY43" fmla="*/ 2098475 h 4172505"/>
                  <a:gd name="connsiteX44" fmla="*/ 701336 w 4136994"/>
                  <a:gd name="connsiteY44" fmla="*/ 506027 h 4172505"/>
                  <a:gd name="connsiteX45" fmla="*/ 3009530 w 4136994"/>
                  <a:gd name="connsiteY45" fmla="*/ 3764132 h 4172505"/>
                  <a:gd name="connsiteX46" fmla="*/ 3701988 w 4136994"/>
                  <a:gd name="connsiteY46" fmla="*/ 1145219 h 4172505"/>
                  <a:gd name="connsiteX47" fmla="*/ 4136994 w 4136994"/>
                  <a:gd name="connsiteY47" fmla="*/ 2627790 h 4172505"/>
                  <a:gd name="connsiteX48" fmla="*/ 1908699 w 4136994"/>
                  <a:gd name="connsiteY48" fmla="*/ 2858610 h 4172505"/>
                  <a:gd name="connsiteX49" fmla="*/ 2077375 w 4136994"/>
                  <a:gd name="connsiteY49" fmla="*/ 195309 h 4172505"/>
                  <a:gd name="connsiteX50" fmla="*/ 2396971 w 4136994"/>
                  <a:gd name="connsiteY50" fmla="*/ 1935332 h 4172505"/>
                  <a:gd name="connsiteX51" fmla="*/ 3258105 w 4136994"/>
                  <a:gd name="connsiteY51" fmla="*/ 674703 h 4172505"/>
                  <a:gd name="connsiteX52" fmla="*/ 2512380 w 4136994"/>
                  <a:gd name="connsiteY52" fmla="*/ 1056443 h 4172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4136994" h="4172505">
                    <a:moveTo>
                      <a:pt x="639192" y="452761"/>
                    </a:moveTo>
                    <a:lnTo>
                      <a:pt x="1127464" y="488272"/>
                    </a:lnTo>
                    <a:lnTo>
                      <a:pt x="1491448" y="44388"/>
                    </a:lnTo>
                    <a:lnTo>
                      <a:pt x="2095130" y="221942"/>
                    </a:lnTo>
                    <a:lnTo>
                      <a:pt x="2645545" y="0"/>
                    </a:lnTo>
                    <a:lnTo>
                      <a:pt x="3240349" y="710213"/>
                    </a:lnTo>
                    <a:lnTo>
                      <a:pt x="3693111" y="639192"/>
                    </a:lnTo>
                    <a:cubicBezTo>
                      <a:pt x="3693111" y="819705"/>
                      <a:pt x="3693110" y="1000217"/>
                      <a:pt x="3693110" y="1180730"/>
                    </a:cubicBezTo>
                    <a:lnTo>
                      <a:pt x="4128116" y="1615736"/>
                    </a:lnTo>
                    <a:lnTo>
                      <a:pt x="3595456" y="3622089"/>
                    </a:lnTo>
                    <a:lnTo>
                      <a:pt x="2299316" y="2299316"/>
                    </a:lnTo>
                    <a:lnTo>
                      <a:pt x="4119239" y="1606858"/>
                    </a:lnTo>
                    <a:lnTo>
                      <a:pt x="4092606" y="2645545"/>
                    </a:lnTo>
                    <a:lnTo>
                      <a:pt x="2627790" y="4172505"/>
                    </a:lnTo>
                    <a:lnTo>
                      <a:pt x="1109709" y="3746376"/>
                    </a:lnTo>
                    <a:lnTo>
                      <a:pt x="585926" y="3648722"/>
                    </a:lnTo>
                    <a:lnTo>
                      <a:pt x="0" y="1491448"/>
                    </a:lnTo>
                    <a:lnTo>
                      <a:pt x="1482571" y="1518081"/>
                    </a:lnTo>
                    <a:lnTo>
                      <a:pt x="408373" y="1171852"/>
                    </a:lnTo>
                    <a:lnTo>
                      <a:pt x="683580" y="470516"/>
                    </a:lnTo>
                    <a:lnTo>
                      <a:pt x="1997476" y="1828800"/>
                    </a:lnTo>
                    <a:lnTo>
                      <a:pt x="1473693" y="62143"/>
                    </a:lnTo>
                    <a:lnTo>
                      <a:pt x="3515558" y="1873189"/>
                    </a:lnTo>
                    <a:lnTo>
                      <a:pt x="3693110" y="639192"/>
                    </a:lnTo>
                    <a:lnTo>
                      <a:pt x="2317072" y="2325949"/>
                    </a:lnTo>
                    <a:lnTo>
                      <a:pt x="2646098" y="6665"/>
                    </a:lnTo>
                    <a:lnTo>
                      <a:pt x="772357" y="2077375"/>
                    </a:lnTo>
                    <a:lnTo>
                      <a:pt x="1464815" y="8877"/>
                    </a:lnTo>
                    <a:lnTo>
                      <a:pt x="2068498" y="4008808"/>
                    </a:lnTo>
                    <a:lnTo>
                      <a:pt x="2308194" y="2334827"/>
                    </a:lnTo>
                    <a:lnTo>
                      <a:pt x="736846" y="2379215"/>
                    </a:lnTo>
                    <a:lnTo>
                      <a:pt x="142042" y="2077375"/>
                    </a:lnTo>
                    <a:lnTo>
                      <a:pt x="1518081" y="1535837"/>
                    </a:lnTo>
                    <a:lnTo>
                      <a:pt x="1100831" y="3755254"/>
                    </a:lnTo>
                    <a:lnTo>
                      <a:pt x="1455938" y="4154749"/>
                    </a:lnTo>
                    <a:lnTo>
                      <a:pt x="3595456" y="3613211"/>
                    </a:lnTo>
                    <a:lnTo>
                      <a:pt x="2512380" y="2991775"/>
                    </a:lnTo>
                    <a:lnTo>
                      <a:pt x="1147379" y="3455653"/>
                    </a:lnTo>
                    <a:lnTo>
                      <a:pt x="426128" y="3036163"/>
                    </a:lnTo>
                    <a:lnTo>
                      <a:pt x="1322773" y="2574524"/>
                    </a:lnTo>
                    <a:lnTo>
                      <a:pt x="2059619" y="4006042"/>
                    </a:lnTo>
                    <a:lnTo>
                      <a:pt x="3302493" y="2716566"/>
                    </a:lnTo>
                    <a:lnTo>
                      <a:pt x="461639" y="3045041"/>
                    </a:lnTo>
                    <a:lnTo>
                      <a:pt x="790112" y="2098475"/>
                    </a:lnTo>
                    <a:lnTo>
                      <a:pt x="701336" y="506027"/>
                    </a:lnTo>
                    <a:lnTo>
                      <a:pt x="3009530" y="3764132"/>
                    </a:lnTo>
                    <a:lnTo>
                      <a:pt x="3701988" y="1145219"/>
                    </a:lnTo>
                    <a:lnTo>
                      <a:pt x="4136994" y="2627790"/>
                    </a:lnTo>
                    <a:lnTo>
                      <a:pt x="1908699" y="2858610"/>
                    </a:lnTo>
                    <a:lnTo>
                      <a:pt x="2077375" y="195309"/>
                    </a:lnTo>
                    <a:lnTo>
                      <a:pt x="2396971" y="1935332"/>
                    </a:lnTo>
                    <a:lnTo>
                      <a:pt x="3258105" y="674703"/>
                    </a:lnTo>
                    <a:lnTo>
                      <a:pt x="2512380" y="1056443"/>
                    </a:lnTo>
                  </a:path>
                </a:pathLst>
              </a:custGeom>
              <a:noFill/>
              <a:ln w="6350" cap="flat" cmpd="sng" algn="ctr">
                <a:solidFill>
                  <a:srgbClr val="D8D8D8"/>
                </a:solidFill>
                <a:prstDash val="solid"/>
                <a:miter lim="800000"/>
              </a:ln>
              <a:effectLst/>
            </p:spPr>
            <p:txBody>
              <a:bodyPr rtlCol="0" anchor="ctr"/>
              <a:lstStyle/>
              <a:p>
                <a:pPr algn="ctr"/>
                <a:endParaRPr lang="en-IN" dirty="0"/>
              </a:p>
            </p:txBody>
          </p:sp>
          <p:sp>
            <p:nvSpPr>
              <p:cNvPr id="79" name="Oval 78">
                <a:extLst>
                  <a:ext uri="{FF2B5EF4-FFF2-40B4-BE49-F238E27FC236}">
                    <a16:creationId xmlns:a16="http://schemas.microsoft.com/office/drawing/2014/main" id="{9C619D01-3DEE-487F-8BF9-3502FE2BED18}"/>
                  </a:ext>
                </a:extLst>
              </p:cNvPr>
              <p:cNvSpPr/>
              <p:nvPr/>
            </p:nvSpPr>
            <p:spPr>
              <a:xfrm>
                <a:off x="1639222" y="2585962"/>
                <a:ext cx="75213" cy="75213"/>
              </a:xfrm>
              <a:prstGeom prst="ellipse">
                <a:avLst/>
              </a:prstGeom>
              <a:solidFill>
                <a:schemeClr val="bg1">
                  <a:lumMod val="8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dirty="0">
                  <a:solidFill>
                    <a:schemeClr val="tx2"/>
                  </a:solidFill>
                </a:endParaRPr>
              </a:p>
            </p:txBody>
          </p:sp>
          <p:sp>
            <p:nvSpPr>
              <p:cNvPr id="80" name="Oval 79">
                <a:extLst>
                  <a:ext uri="{FF2B5EF4-FFF2-40B4-BE49-F238E27FC236}">
                    <a16:creationId xmlns:a16="http://schemas.microsoft.com/office/drawing/2014/main" id="{619BB0AC-3F8B-4ADD-A3A4-8B9D5D605CCA}"/>
                  </a:ext>
                </a:extLst>
              </p:cNvPr>
              <p:cNvSpPr/>
              <p:nvPr/>
            </p:nvSpPr>
            <p:spPr>
              <a:xfrm>
                <a:off x="2365006" y="2389705"/>
                <a:ext cx="75213" cy="75213"/>
              </a:xfrm>
              <a:prstGeom prst="ellipse">
                <a:avLst/>
              </a:prstGeom>
              <a:solidFill>
                <a:schemeClr val="bg1">
                  <a:lumMod val="8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dirty="0">
                  <a:solidFill>
                    <a:schemeClr val="tx2"/>
                  </a:solidFill>
                </a:endParaRPr>
              </a:p>
            </p:txBody>
          </p:sp>
          <p:sp>
            <p:nvSpPr>
              <p:cNvPr id="81" name="Oval 80">
                <a:extLst>
                  <a:ext uri="{FF2B5EF4-FFF2-40B4-BE49-F238E27FC236}">
                    <a16:creationId xmlns:a16="http://schemas.microsoft.com/office/drawing/2014/main" id="{ED99817D-4D2A-469A-9CCB-48F1CCE6C823}"/>
                  </a:ext>
                </a:extLst>
              </p:cNvPr>
              <p:cNvSpPr/>
              <p:nvPr/>
            </p:nvSpPr>
            <p:spPr>
              <a:xfrm>
                <a:off x="3177021" y="1689117"/>
                <a:ext cx="75213" cy="75213"/>
              </a:xfrm>
              <a:prstGeom prst="ellipse">
                <a:avLst/>
              </a:prstGeom>
              <a:solidFill>
                <a:schemeClr val="bg1">
                  <a:lumMod val="8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dirty="0">
                  <a:solidFill>
                    <a:schemeClr val="tx2"/>
                  </a:solidFill>
                </a:endParaRPr>
              </a:p>
            </p:txBody>
          </p:sp>
          <p:sp>
            <p:nvSpPr>
              <p:cNvPr id="82" name="Oval 81">
                <a:extLst>
                  <a:ext uri="{FF2B5EF4-FFF2-40B4-BE49-F238E27FC236}">
                    <a16:creationId xmlns:a16="http://schemas.microsoft.com/office/drawing/2014/main" id="{71D4D664-A855-4F35-BACB-E35B0810D7B9}"/>
                  </a:ext>
                </a:extLst>
              </p:cNvPr>
              <p:cNvSpPr/>
              <p:nvPr/>
            </p:nvSpPr>
            <p:spPr>
              <a:xfrm>
                <a:off x="2626856" y="1531727"/>
                <a:ext cx="75213" cy="75213"/>
              </a:xfrm>
              <a:prstGeom prst="ellipse">
                <a:avLst/>
              </a:prstGeom>
              <a:solidFill>
                <a:schemeClr val="bg1">
                  <a:lumMod val="8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dirty="0">
                  <a:solidFill>
                    <a:schemeClr val="tx2"/>
                  </a:solidFill>
                </a:endParaRPr>
              </a:p>
            </p:txBody>
          </p:sp>
          <p:sp>
            <p:nvSpPr>
              <p:cNvPr id="83" name="Oval 82">
                <a:extLst>
                  <a:ext uri="{FF2B5EF4-FFF2-40B4-BE49-F238E27FC236}">
                    <a16:creationId xmlns:a16="http://schemas.microsoft.com/office/drawing/2014/main" id="{1450B5E5-8775-4157-976F-0456B57CCE4C}"/>
                  </a:ext>
                </a:extLst>
              </p:cNvPr>
              <p:cNvSpPr/>
              <p:nvPr/>
            </p:nvSpPr>
            <p:spPr>
              <a:xfrm>
                <a:off x="2277257" y="1942606"/>
                <a:ext cx="75213" cy="75213"/>
              </a:xfrm>
              <a:prstGeom prst="ellipse">
                <a:avLst/>
              </a:prstGeom>
              <a:solidFill>
                <a:schemeClr val="bg1">
                  <a:lumMod val="8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dirty="0">
                  <a:solidFill>
                    <a:schemeClr val="tx2"/>
                  </a:solidFill>
                </a:endParaRPr>
              </a:p>
            </p:txBody>
          </p:sp>
          <p:sp>
            <p:nvSpPr>
              <p:cNvPr id="84" name="Oval 83">
                <a:extLst>
                  <a:ext uri="{FF2B5EF4-FFF2-40B4-BE49-F238E27FC236}">
                    <a16:creationId xmlns:a16="http://schemas.microsoft.com/office/drawing/2014/main" id="{BAA1134C-8D28-4A45-96E5-EF4BD7D3F19D}"/>
                  </a:ext>
                </a:extLst>
              </p:cNvPr>
              <p:cNvSpPr/>
              <p:nvPr/>
            </p:nvSpPr>
            <p:spPr>
              <a:xfrm>
                <a:off x="1978843" y="3424209"/>
                <a:ext cx="75213" cy="75213"/>
              </a:xfrm>
              <a:prstGeom prst="ellipse">
                <a:avLst/>
              </a:prstGeom>
              <a:solidFill>
                <a:schemeClr val="bg1">
                  <a:lumMod val="8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dirty="0">
                  <a:solidFill>
                    <a:schemeClr val="tx2"/>
                  </a:solidFill>
                </a:endParaRPr>
              </a:p>
            </p:txBody>
          </p:sp>
          <p:sp>
            <p:nvSpPr>
              <p:cNvPr id="85" name="Oval 84">
                <a:extLst>
                  <a:ext uri="{FF2B5EF4-FFF2-40B4-BE49-F238E27FC236}">
                    <a16:creationId xmlns:a16="http://schemas.microsoft.com/office/drawing/2014/main" id="{BEB81375-1512-439F-9BAB-E4D43152552B}"/>
                  </a:ext>
                </a:extLst>
              </p:cNvPr>
              <p:cNvSpPr/>
              <p:nvPr/>
            </p:nvSpPr>
            <p:spPr>
              <a:xfrm>
                <a:off x="1636560" y="4335457"/>
                <a:ext cx="75213" cy="75213"/>
              </a:xfrm>
              <a:prstGeom prst="ellipse">
                <a:avLst/>
              </a:prstGeom>
              <a:solidFill>
                <a:schemeClr val="bg1">
                  <a:lumMod val="8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dirty="0">
                  <a:solidFill>
                    <a:schemeClr val="tx2"/>
                  </a:solidFill>
                </a:endParaRPr>
              </a:p>
            </p:txBody>
          </p:sp>
          <p:sp>
            <p:nvSpPr>
              <p:cNvPr id="86" name="Oval 85">
                <a:extLst>
                  <a:ext uri="{FF2B5EF4-FFF2-40B4-BE49-F238E27FC236}">
                    <a16:creationId xmlns:a16="http://schemas.microsoft.com/office/drawing/2014/main" id="{0180D35A-8B2A-43D4-AF7F-FCBA0B2F3EFC}"/>
                  </a:ext>
                </a:extLst>
              </p:cNvPr>
              <p:cNvSpPr/>
              <p:nvPr/>
            </p:nvSpPr>
            <p:spPr>
              <a:xfrm>
                <a:off x="1370533" y="3442652"/>
                <a:ext cx="75213" cy="75213"/>
              </a:xfrm>
              <a:prstGeom prst="ellipse">
                <a:avLst/>
              </a:prstGeom>
              <a:solidFill>
                <a:schemeClr val="bg1">
                  <a:lumMod val="8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dirty="0">
                  <a:solidFill>
                    <a:schemeClr val="tx2"/>
                  </a:solidFill>
                </a:endParaRPr>
              </a:p>
            </p:txBody>
          </p:sp>
          <p:sp>
            <p:nvSpPr>
              <p:cNvPr id="87" name="Oval 86">
                <a:extLst>
                  <a:ext uri="{FF2B5EF4-FFF2-40B4-BE49-F238E27FC236}">
                    <a16:creationId xmlns:a16="http://schemas.microsoft.com/office/drawing/2014/main" id="{0AA4530E-7E87-4185-A579-8AD58032E9F2}"/>
                  </a:ext>
                </a:extLst>
              </p:cNvPr>
              <p:cNvSpPr/>
              <p:nvPr/>
            </p:nvSpPr>
            <p:spPr>
              <a:xfrm>
                <a:off x="2475040" y="3903666"/>
                <a:ext cx="75213" cy="75213"/>
              </a:xfrm>
              <a:prstGeom prst="ellipse">
                <a:avLst/>
              </a:prstGeom>
              <a:solidFill>
                <a:schemeClr val="bg1">
                  <a:lumMod val="8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dirty="0">
                  <a:solidFill>
                    <a:schemeClr val="tx2"/>
                  </a:solidFill>
                </a:endParaRPr>
              </a:p>
            </p:txBody>
          </p:sp>
          <p:sp>
            <p:nvSpPr>
              <p:cNvPr id="88" name="Oval 87">
                <a:extLst>
                  <a:ext uri="{FF2B5EF4-FFF2-40B4-BE49-F238E27FC236}">
                    <a16:creationId xmlns:a16="http://schemas.microsoft.com/office/drawing/2014/main" id="{400EBDD9-B889-41C4-950A-B25A0F1E6857}"/>
                  </a:ext>
                </a:extLst>
              </p:cNvPr>
              <p:cNvSpPr/>
              <p:nvPr/>
            </p:nvSpPr>
            <p:spPr>
              <a:xfrm>
                <a:off x="3571190" y="4322893"/>
                <a:ext cx="75213" cy="75213"/>
              </a:xfrm>
              <a:prstGeom prst="ellipse">
                <a:avLst/>
              </a:prstGeom>
              <a:solidFill>
                <a:schemeClr val="bg1">
                  <a:lumMod val="8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dirty="0">
                  <a:solidFill>
                    <a:schemeClr val="tx2"/>
                  </a:solidFill>
                </a:endParaRPr>
              </a:p>
            </p:txBody>
          </p:sp>
          <p:sp>
            <p:nvSpPr>
              <p:cNvPr id="89" name="Oval 88">
                <a:extLst>
                  <a:ext uri="{FF2B5EF4-FFF2-40B4-BE49-F238E27FC236}">
                    <a16:creationId xmlns:a16="http://schemas.microsoft.com/office/drawing/2014/main" id="{92221558-42CD-4787-B965-784B16F572D2}"/>
                  </a:ext>
                </a:extLst>
              </p:cNvPr>
              <p:cNvSpPr/>
              <p:nvPr/>
            </p:nvSpPr>
            <p:spPr>
              <a:xfrm>
                <a:off x="4316347" y="4031784"/>
                <a:ext cx="75213" cy="75213"/>
              </a:xfrm>
              <a:prstGeom prst="ellipse">
                <a:avLst/>
              </a:prstGeom>
              <a:solidFill>
                <a:schemeClr val="bg1">
                  <a:lumMod val="8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dirty="0">
                  <a:solidFill>
                    <a:schemeClr val="tx2"/>
                  </a:solidFill>
                </a:endParaRPr>
              </a:p>
            </p:txBody>
          </p:sp>
          <p:sp>
            <p:nvSpPr>
              <p:cNvPr id="90" name="Oval 89">
                <a:extLst>
                  <a:ext uri="{FF2B5EF4-FFF2-40B4-BE49-F238E27FC236}">
                    <a16:creationId xmlns:a16="http://schemas.microsoft.com/office/drawing/2014/main" id="{B419E063-F1D4-4D54-BC8E-9EFC580FEA16}"/>
                  </a:ext>
                </a:extLst>
              </p:cNvPr>
              <p:cNvSpPr/>
              <p:nvPr/>
            </p:nvSpPr>
            <p:spPr>
              <a:xfrm>
                <a:off x="5111647" y="3974669"/>
                <a:ext cx="75213" cy="75213"/>
              </a:xfrm>
              <a:prstGeom prst="ellipse">
                <a:avLst/>
              </a:prstGeom>
              <a:solidFill>
                <a:schemeClr val="bg1">
                  <a:lumMod val="8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dirty="0">
                  <a:solidFill>
                    <a:schemeClr val="tx2"/>
                  </a:solidFill>
                </a:endParaRPr>
              </a:p>
            </p:txBody>
          </p:sp>
          <p:sp>
            <p:nvSpPr>
              <p:cNvPr id="91" name="Oval 90">
                <a:extLst>
                  <a:ext uri="{FF2B5EF4-FFF2-40B4-BE49-F238E27FC236}">
                    <a16:creationId xmlns:a16="http://schemas.microsoft.com/office/drawing/2014/main" id="{6C1A593A-3BB0-4A1B-BDD7-6704D60906D2}"/>
                  </a:ext>
                </a:extLst>
              </p:cNvPr>
              <p:cNvSpPr/>
              <p:nvPr/>
            </p:nvSpPr>
            <p:spPr>
              <a:xfrm>
                <a:off x="5087971" y="2981581"/>
                <a:ext cx="75213" cy="75213"/>
              </a:xfrm>
              <a:prstGeom prst="ellipse">
                <a:avLst/>
              </a:prstGeom>
              <a:solidFill>
                <a:schemeClr val="bg1">
                  <a:lumMod val="8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dirty="0">
                  <a:solidFill>
                    <a:schemeClr val="tx2"/>
                  </a:solidFill>
                </a:endParaRPr>
              </a:p>
            </p:txBody>
          </p:sp>
          <p:sp>
            <p:nvSpPr>
              <p:cNvPr id="92" name="Oval 91">
                <a:extLst>
                  <a:ext uri="{FF2B5EF4-FFF2-40B4-BE49-F238E27FC236}">
                    <a16:creationId xmlns:a16="http://schemas.microsoft.com/office/drawing/2014/main" id="{9F21216F-7EFD-4146-AD97-70083E658B1C}"/>
                  </a:ext>
                </a:extLst>
              </p:cNvPr>
              <p:cNvSpPr/>
              <p:nvPr/>
            </p:nvSpPr>
            <p:spPr>
              <a:xfrm>
                <a:off x="4270388" y="2147272"/>
                <a:ext cx="75213" cy="75213"/>
              </a:xfrm>
              <a:prstGeom prst="ellipse">
                <a:avLst/>
              </a:prstGeom>
              <a:solidFill>
                <a:schemeClr val="bg1">
                  <a:lumMod val="8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dirty="0">
                  <a:solidFill>
                    <a:schemeClr val="tx2"/>
                  </a:solidFill>
                </a:endParaRPr>
              </a:p>
            </p:txBody>
          </p:sp>
          <p:sp>
            <p:nvSpPr>
              <p:cNvPr id="93" name="Oval 92">
                <a:extLst>
                  <a:ext uri="{FF2B5EF4-FFF2-40B4-BE49-F238E27FC236}">
                    <a16:creationId xmlns:a16="http://schemas.microsoft.com/office/drawing/2014/main" id="{92C3EB17-A314-4E5F-AA5F-AE5A3A6ADE28}"/>
                  </a:ext>
                </a:extLst>
              </p:cNvPr>
              <p:cNvSpPr/>
              <p:nvPr/>
            </p:nvSpPr>
            <p:spPr>
              <a:xfrm>
                <a:off x="4004361" y="2950919"/>
                <a:ext cx="75213" cy="75213"/>
              </a:xfrm>
              <a:prstGeom prst="ellipse">
                <a:avLst/>
              </a:prstGeom>
              <a:solidFill>
                <a:schemeClr val="bg1">
                  <a:lumMod val="8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dirty="0">
                  <a:solidFill>
                    <a:schemeClr val="tx2"/>
                  </a:solidFill>
                </a:endParaRPr>
              </a:p>
            </p:txBody>
          </p:sp>
          <p:sp>
            <p:nvSpPr>
              <p:cNvPr id="94" name="Oval 93">
                <a:extLst>
                  <a:ext uri="{FF2B5EF4-FFF2-40B4-BE49-F238E27FC236}">
                    <a16:creationId xmlns:a16="http://schemas.microsoft.com/office/drawing/2014/main" id="{F4A2F4EF-8EC9-4329-8974-530991E47F84}"/>
                  </a:ext>
                </a:extLst>
              </p:cNvPr>
              <p:cNvSpPr/>
              <p:nvPr/>
            </p:nvSpPr>
            <p:spPr>
              <a:xfrm>
                <a:off x="3378987" y="3679354"/>
                <a:ext cx="75213" cy="75213"/>
              </a:xfrm>
              <a:prstGeom prst="ellipse">
                <a:avLst/>
              </a:prstGeom>
              <a:solidFill>
                <a:schemeClr val="bg1">
                  <a:lumMod val="8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dirty="0">
                  <a:solidFill>
                    <a:schemeClr val="tx2"/>
                  </a:solidFill>
                </a:endParaRPr>
              </a:p>
            </p:txBody>
          </p:sp>
          <p:sp>
            <p:nvSpPr>
              <p:cNvPr id="95" name="Oval 94">
                <a:extLst>
                  <a:ext uri="{FF2B5EF4-FFF2-40B4-BE49-F238E27FC236}">
                    <a16:creationId xmlns:a16="http://schemas.microsoft.com/office/drawing/2014/main" id="{4516E542-2947-4288-8360-C517E6DBDF9E}"/>
                  </a:ext>
                </a:extLst>
              </p:cNvPr>
              <p:cNvSpPr/>
              <p:nvPr/>
            </p:nvSpPr>
            <p:spPr>
              <a:xfrm>
                <a:off x="2324615" y="4739358"/>
                <a:ext cx="75213" cy="75213"/>
              </a:xfrm>
              <a:prstGeom prst="ellipse">
                <a:avLst/>
              </a:prstGeom>
              <a:solidFill>
                <a:schemeClr val="bg1">
                  <a:lumMod val="8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dirty="0">
                  <a:solidFill>
                    <a:schemeClr val="tx2"/>
                  </a:solidFill>
                </a:endParaRPr>
              </a:p>
            </p:txBody>
          </p:sp>
          <p:sp>
            <p:nvSpPr>
              <p:cNvPr id="96" name="Oval 95">
                <a:extLst>
                  <a:ext uri="{FF2B5EF4-FFF2-40B4-BE49-F238E27FC236}">
                    <a16:creationId xmlns:a16="http://schemas.microsoft.com/office/drawing/2014/main" id="{0CAFD480-F66B-4864-BA79-BE1D8B8B5363}"/>
                  </a:ext>
                </a:extLst>
              </p:cNvPr>
              <p:cNvSpPr/>
              <p:nvPr/>
            </p:nvSpPr>
            <p:spPr>
              <a:xfrm>
                <a:off x="2660286" y="2927299"/>
                <a:ext cx="75213" cy="75213"/>
              </a:xfrm>
              <a:prstGeom prst="ellipse">
                <a:avLst/>
              </a:prstGeom>
              <a:solidFill>
                <a:schemeClr val="bg1">
                  <a:lumMod val="8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dirty="0">
                  <a:solidFill>
                    <a:schemeClr val="tx2"/>
                  </a:solidFill>
                </a:endParaRPr>
              </a:p>
            </p:txBody>
          </p:sp>
          <p:sp>
            <p:nvSpPr>
              <p:cNvPr id="97" name="Oval 96">
                <a:extLst>
                  <a:ext uri="{FF2B5EF4-FFF2-40B4-BE49-F238E27FC236}">
                    <a16:creationId xmlns:a16="http://schemas.microsoft.com/office/drawing/2014/main" id="{EAB95923-AE6B-4645-A199-9FC56A972104}"/>
                  </a:ext>
                </a:extLst>
              </p:cNvPr>
              <p:cNvSpPr/>
              <p:nvPr/>
            </p:nvSpPr>
            <p:spPr>
              <a:xfrm>
                <a:off x="1195507" y="1457347"/>
                <a:ext cx="4059622" cy="4059622"/>
              </a:xfrm>
              <a:prstGeom prst="ellipse">
                <a:avLst/>
              </a:prstGeom>
              <a:noFill/>
              <a:ln w="6350" cap="flat" cmpd="sng" algn="ctr">
                <a:solidFill>
                  <a:srgbClr val="D8D8D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sp>
            <p:nvSpPr>
              <p:cNvPr id="99" name="Oval 98">
                <a:extLst>
                  <a:ext uri="{FF2B5EF4-FFF2-40B4-BE49-F238E27FC236}">
                    <a16:creationId xmlns:a16="http://schemas.microsoft.com/office/drawing/2014/main" id="{7CD65F6B-1454-40E0-BBA5-8CDA2D2DC635}"/>
                  </a:ext>
                </a:extLst>
              </p:cNvPr>
              <p:cNvSpPr/>
              <p:nvPr/>
            </p:nvSpPr>
            <p:spPr>
              <a:xfrm>
                <a:off x="3157519" y="5266719"/>
                <a:ext cx="75213" cy="75213"/>
              </a:xfrm>
              <a:prstGeom prst="ellipse">
                <a:avLst/>
              </a:prstGeom>
              <a:solidFill>
                <a:schemeClr val="bg1">
                  <a:lumMod val="8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dirty="0">
                  <a:solidFill>
                    <a:schemeClr val="tx2"/>
                  </a:solidFill>
                </a:endParaRPr>
              </a:p>
            </p:txBody>
          </p:sp>
          <p:sp>
            <p:nvSpPr>
              <p:cNvPr id="100" name="Oval 99">
                <a:extLst>
                  <a:ext uri="{FF2B5EF4-FFF2-40B4-BE49-F238E27FC236}">
                    <a16:creationId xmlns:a16="http://schemas.microsoft.com/office/drawing/2014/main" id="{AC5C6EEB-F0B9-4D8A-8A88-AD4F4E05527D}"/>
                  </a:ext>
                </a:extLst>
              </p:cNvPr>
              <p:cNvSpPr/>
              <p:nvPr/>
            </p:nvSpPr>
            <p:spPr>
              <a:xfrm>
                <a:off x="4061460" y="5022111"/>
                <a:ext cx="75213" cy="75213"/>
              </a:xfrm>
              <a:prstGeom prst="ellipse">
                <a:avLst/>
              </a:prstGeom>
              <a:solidFill>
                <a:schemeClr val="bg1">
                  <a:lumMod val="8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dirty="0">
                  <a:solidFill>
                    <a:schemeClr val="tx2"/>
                  </a:solidFill>
                </a:endParaRPr>
              </a:p>
            </p:txBody>
          </p:sp>
          <p:sp>
            <p:nvSpPr>
              <p:cNvPr id="101" name="Oval 100">
                <a:extLst>
                  <a:ext uri="{FF2B5EF4-FFF2-40B4-BE49-F238E27FC236}">
                    <a16:creationId xmlns:a16="http://schemas.microsoft.com/office/drawing/2014/main" id="{4CAE7C4F-CB3E-4B88-88A4-324AF66D1C8E}"/>
                  </a:ext>
                </a:extLst>
              </p:cNvPr>
              <p:cNvSpPr/>
              <p:nvPr/>
            </p:nvSpPr>
            <p:spPr>
              <a:xfrm>
                <a:off x="4614409" y="4873078"/>
                <a:ext cx="75213" cy="75213"/>
              </a:xfrm>
              <a:prstGeom prst="ellipse">
                <a:avLst/>
              </a:prstGeom>
              <a:solidFill>
                <a:schemeClr val="bg1">
                  <a:lumMod val="8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dirty="0">
                  <a:solidFill>
                    <a:schemeClr val="tx2"/>
                  </a:solidFill>
                </a:endParaRPr>
              </a:p>
            </p:txBody>
          </p:sp>
          <p:sp>
            <p:nvSpPr>
              <p:cNvPr id="102" name="Oval 101">
                <a:extLst>
                  <a:ext uri="{FF2B5EF4-FFF2-40B4-BE49-F238E27FC236}">
                    <a16:creationId xmlns:a16="http://schemas.microsoft.com/office/drawing/2014/main" id="{A952EE92-7B48-4F2C-B591-2E23105C7A46}"/>
                  </a:ext>
                </a:extLst>
              </p:cNvPr>
              <p:cNvSpPr/>
              <p:nvPr/>
            </p:nvSpPr>
            <p:spPr>
              <a:xfrm>
                <a:off x="4525269" y="3237877"/>
                <a:ext cx="75213" cy="75213"/>
              </a:xfrm>
              <a:prstGeom prst="ellipse">
                <a:avLst/>
              </a:prstGeom>
              <a:solidFill>
                <a:schemeClr val="bg1">
                  <a:lumMod val="8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dirty="0">
                  <a:solidFill>
                    <a:schemeClr val="tx2"/>
                  </a:solidFill>
                </a:endParaRPr>
              </a:p>
            </p:txBody>
          </p:sp>
          <p:sp>
            <p:nvSpPr>
              <p:cNvPr id="103" name="Oval 102">
                <a:extLst>
                  <a:ext uri="{FF2B5EF4-FFF2-40B4-BE49-F238E27FC236}">
                    <a16:creationId xmlns:a16="http://schemas.microsoft.com/office/drawing/2014/main" id="{FDD0AD04-8229-433C-98E8-C9E1CCBA8525}"/>
                  </a:ext>
                </a:extLst>
              </p:cNvPr>
              <p:cNvSpPr/>
              <p:nvPr/>
            </p:nvSpPr>
            <p:spPr>
              <a:xfrm>
                <a:off x="4710515" y="2612501"/>
                <a:ext cx="75213" cy="75213"/>
              </a:xfrm>
              <a:prstGeom prst="ellipse">
                <a:avLst/>
              </a:prstGeom>
              <a:solidFill>
                <a:schemeClr val="bg1">
                  <a:lumMod val="8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dirty="0">
                  <a:solidFill>
                    <a:schemeClr val="tx2"/>
                  </a:solidFill>
                </a:endParaRPr>
              </a:p>
            </p:txBody>
          </p:sp>
          <p:sp>
            <p:nvSpPr>
              <p:cNvPr id="104" name="Oval 103">
                <a:extLst>
                  <a:ext uri="{FF2B5EF4-FFF2-40B4-BE49-F238E27FC236}">
                    <a16:creationId xmlns:a16="http://schemas.microsoft.com/office/drawing/2014/main" id="{E0882E0E-0106-40A5-AA66-379DC4E82422}"/>
                  </a:ext>
                </a:extLst>
              </p:cNvPr>
              <p:cNvSpPr/>
              <p:nvPr/>
            </p:nvSpPr>
            <p:spPr>
              <a:xfrm>
                <a:off x="3608797" y="2455114"/>
                <a:ext cx="75213" cy="75213"/>
              </a:xfrm>
              <a:prstGeom prst="ellipse">
                <a:avLst/>
              </a:prstGeom>
              <a:solidFill>
                <a:schemeClr val="bg1">
                  <a:lumMod val="8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dirty="0">
                  <a:solidFill>
                    <a:schemeClr val="tx2"/>
                  </a:solidFill>
                </a:endParaRPr>
              </a:p>
            </p:txBody>
          </p:sp>
          <p:sp>
            <p:nvSpPr>
              <p:cNvPr id="105" name="Oval 104">
                <a:extLst>
                  <a:ext uri="{FF2B5EF4-FFF2-40B4-BE49-F238E27FC236}">
                    <a16:creationId xmlns:a16="http://schemas.microsoft.com/office/drawing/2014/main" id="{7CB7EC57-E6F8-4864-90AE-E9A0BE0D3C54}"/>
                  </a:ext>
                </a:extLst>
              </p:cNvPr>
              <p:cNvSpPr/>
              <p:nvPr/>
            </p:nvSpPr>
            <p:spPr>
              <a:xfrm>
                <a:off x="3083708" y="3150134"/>
                <a:ext cx="75213" cy="75213"/>
              </a:xfrm>
              <a:prstGeom prst="ellipse">
                <a:avLst/>
              </a:prstGeom>
              <a:solidFill>
                <a:schemeClr val="bg1">
                  <a:lumMod val="8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dirty="0">
                  <a:solidFill>
                    <a:schemeClr val="tx2"/>
                  </a:solidFill>
                </a:endParaRPr>
              </a:p>
            </p:txBody>
          </p:sp>
          <p:sp>
            <p:nvSpPr>
              <p:cNvPr id="106" name="Oval 105">
                <a:extLst>
                  <a:ext uri="{FF2B5EF4-FFF2-40B4-BE49-F238E27FC236}">
                    <a16:creationId xmlns:a16="http://schemas.microsoft.com/office/drawing/2014/main" id="{9AE5CEE0-FE18-4E55-B5A1-CD8C1F2AC3DC}"/>
                  </a:ext>
                </a:extLst>
              </p:cNvPr>
              <p:cNvSpPr/>
              <p:nvPr/>
            </p:nvSpPr>
            <p:spPr>
              <a:xfrm>
                <a:off x="1876125" y="1942606"/>
                <a:ext cx="75213" cy="75213"/>
              </a:xfrm>
              <a:prstGeom prst="ellipse">
                <a:avLst/>
              </a:prstGeom>
              <a:solidFill>
                <a:schemeClr val="bg1">
                  <a:lumMod val="8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dirty="0">
                  <a:solidFill>
                    <a:schemeClr val="tx2"/>
                  </a:solidFill>
                </a:endParaRPr>
              </a:p>
            </p:txBody>
          </p:sp>
          <p:sp>
            <p:nvSpPr>
              <p:cNvPr id="111" name="Oval 110">
                <a:extLst>
                  <a:ext uri="{FF2B5EF4-FFF2-40B4-BE49-F238E27FC236}">
                    <a16:creationId xmlns:a16="http://schemas.microsoft.com/office/drawing/2014/main" id="{8508F682-94AA-4FA3-AF03-A9F7A9442C5A}"/>
                  </a:ext>
                </a:extLst>
              </p:cNvPr>
              <p:cNvSpPr/>
              <p:nvPr/>
            </p:nvSpPr>
            <p:spPr>
              <a:xfrm>
                <a:off x="1234595" y="2893028"/>
                <a:ext cx="75213" cy="75213"/>
              </a:xfrm>
              <a:prstGeom prst="ellipse">
                <a:avLst/>
              </a:prstGeom>
              <a:solidFill>
                <a:schemeClr val="bg1">
                  <a:lumMod val="8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dirty="0">
                  <a:solidFill>
                    <a:schemeClr val="tx2"/>
                  </a:solidFill>
                </a:endParaRPr>
              </a:p>
            </p:txBody>
          </p:sp>
          <p:sp>
            <p:nvSpPr>
              <p:cNvPr id="112" name="Oval 111">
                <a:extLst>
                  <a:ext uri="{FF2B5EF4-FFF2-40B4-BE49-F238E27FC236}">
                    <a16:creationId xmlns:a16="http://schemas.microsoft.com/office/drawing/2014/main" id="{16008E11-3746-41EC-8E12-138EC276A94C}"/>
                  </a:ext>
                </a:extLst>
              </p:cNvPr>
              <p:cNvSpPr/>
              <p:nvPr/>
            </p:nvSpPr>
            <p:spPr>
              <a:xfrm>
                <a:off x="3198040" y="2060001"/>
                <a:ext cx="75213" cy="75213"/>
              </a:xfrm>
              <a:prstGeom prst="ellipse">
                <a:avLst/>
              </a:prstGeom>
              <a:solidFill>
                <a:schemeClr val="bg1">
                  <a:lumMod val="8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dirty="0">
                  <a:solidFill>
                    <a:schemeClr val="tx2"/>
                  </a:solidFill>
                </a:endParaRPr>
              </a:p>
            </p:txBody>
          </p:sp>
          <p:sp>
            <p:nvSpPr>
              <p:cNvPr id="113" name="Oval 112">
                <a:extLst>
                  <a:ext uri="{FF2B5EF4-FFF2-40B4-BE49-F238E27FC236}">
                    <a16:creationId xmlns:a16="http://schemas.microsoft.com/office/drawing/2014/main" id="{022E55CD-48CF-45ED-B9C6-FE00AA8CA94B}"/>
                  </a:ext>
                </a:extLst>
              </p:cNvPr>
              <p:cNvSpPr/>
              <p:nvPr/>
            </p:nvSpPr>
            <p:spPr>
              <a:xfrm>
                <a:off x="3714422" y="1493306"/>
                <a:ext cx="75213" cy="75213"/>
              </a:xfrm>
              <a:prstGeom prst="ellipse">
                <a:avLst/>
              </a:prstGeom>
              <a:solidFill>
                <a:schemeClr val="bg1">
                  <a:lumMod val="8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dirty="0">
                  <a:solidFill>
                    <a:schemeClr val="tx2"/>
                  </a:solidFill>
                </a:endParaRPr>
              </a:p>
            </p:txBody>
          </p:sp>
          <p:sp>
            <p:nvSpPr>
              <p:cNvPr id="114" name="Oval 113">
                <a:extLst>
                  <a:ext uri="{FF2B5EF4-FFF2-40B4-BE49-F238E27FC236}">
                    <a16:creationId xmlns:a16="http://schemas.microsoft.com/office/drawing/2014/main" id="{9A168B3F-2A2C-4C2A-80E7-633712B8922F}"/>
                  </a:ext>
                </a:extLst>
              </p:cNvPr>
              <p:cNvSpPr/>
              <p:nvPr/>
            </p:nvSpPr>
            <p:spPr>
              <a:xfrm>
                <a:off x="3769165" y="4637483"/>
                <a:ext cx="75213" cy="75213"/>
              </a:xfrm>
              <a:prstGeom prst="ellipse">
                <a:avLst/>
              </a:prstGeom>
              <a:solidFill>
                <a:schemeClr val="bg1">
                  <a:lumMod val="8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dirty="0">
                  <a:solidFill>
                    <a:schemeClr val="tx2"/>
                  </a:solidFill>
                </a:endParaRPr>
              </a:p>
            </p:txBody>
          </p:sp>
        </p:grpSp>
        <p:sp>
          <p:nvSpPr>
            <p:cNvPr id="30" name="Freeform: Shape 29">
              <a:extLst>
                <a:ext uri="{FF2B5EF4-FFF2-40B4-BE49-F238E27FC236}">
                  <a16:creationId xmlns:a16="http://schemas.microsoft.com/office/drawing/2014/main" id="{387C7122-4505-4911-8737-5C94FF55EA2A}"/>
                </a:ext>
              </a:extLst>
            </p:cNvPr>
            <p:cNvSpPr/>
            <p:nvPr/>
          </p:nvSpPr>
          <p:spPr>
            <a:xfrm>
              <a:off x="3030939" y="2864477"/>
              <a:ext cx="1934189" cy="1934189"/>
            </a:xfrm>
            <a:custGeom>
              <a:avLst/>
              <a:gdLst>
                <a:gd name="connsiteX0" fmla="*/ 1499197 w 1499196"/>
                <a:gd name="connsiteY0" fmla="*/ 749598 h 1499196"/>
                <a:gd name="connsiteX1" fmla="*/ 749598 w 1499196"/>
                <a:gd name="connsiteY1" fmla="*/ 1499197 h 1499196"/>
                <a:gd name="connsiteX2" fmla="*/ 0 w 1499196"/>
                <a:gd name="connsiteY2" fmla="*/ 749598 h 1499196"/>
                <a:gd name="connsiteX3" fmla="*/ 749598 w 1499196"/>
                <a:gd name="connsiteY3" fmla="*/ 0 h 1499196"/>
                <a:gd name="connsiteX4" fmla="*/ 1499197 w 1499196"/>
                <a:gd name="connsiteY4" fmla="*/ 749598 h 14991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9196" h="1499196">
                  <a:moveTo>
                    <a:pt x="1499197" y="749598"/>
                  </a:moveTo>
                  <a:cubicBezTo>
                    <a:pt x="1499197" y="1163590"/>
                    <a:pt x="1163590" y="1499197"/>
                    <a:pt x="749598" y="1499197"/>
                  </a:cubicBezTo>
                  <a:cubicBezTo>
                    <a:pt x="335607" y="1499197"/>
                    <a:pt x="0" y="1163590"/>
                    <a:pt x="0" y="749598"/>
                  </a:cubicBezTo>
                  <a:cubicBezTo>
                    <a:pt x="0" y="335607"/>
                    <a:pt x="335607" y="0"/>
                    <a:pt x="749598" y="0"/>
                  </a:cubicBezTo>
                  <a:cubicBezTo>
                    <a:pt x="1163590" y="0"/>
                    <a:pt x="1499197" y="335607"/>
                    <a:pt x="1499197" y="749598"/>
                  </a:cubicBezTo>
                  <a:close/>
                </a:path>
              </a:pathLst>
            </a:custGeom>
            <a:solidFill>
              <a:schemeClr val="accent4"/>
            </a:solidFill>
            <a:ln w="4990" cap="flat">
              <a:noFill/>
              <a:prstDash val="solid"/>
              <a:miter/>
            </a:ln>
            <a:effectLst>
              <a:outerShdw blurRad="444500" sx="102000" sy="102000" algn="ctr" rotWithShape="0">
                <a:prstClr val="black">
                  <a:alpha val="12000"/>
                </a:prstClr>
              </a:outerShdw>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dirty="0">
                <a:ln>
                  <a:noFill/>
                </a:ln>
                <a:solidFill>
                  <a:srgbClr val="002060"/>
                </a:solidFill>
                <a:effectLst/>
                <a:uLnTx/>
                <a:uFillTx/>
                <a:latin typeface="Arial" panose="020B0604020202020204"/>
              </a:endParaRPr>
            </a:p>
          </p:txBody>
        </p:sp>
        <p:sp>
          <p:nvSpPr>
            <p:cNvPr id="31" name="Freeform: Shape 30">
              <a:extLst>
                <a:ext uri="{FF2B5EF4-FFF2-40B4-BE49-F238E27FC236}">
                  <a16:creationId xmlns:a16="http://schemas.microsoft.com/office/drawing/2014/main" id="{1B73B9C0-1AFD-4E75-88AD-F23E1C934145}"/>
                </a:ext>
              </a:extLst>
            </p:cNvPr>
            <p:cNvSpPr/>
            <p:nvPr/>
          </p:nvSpPr>
          <p:spPr>
            <a:xfrm>
              <a:off x="3720374" y="1587159"/>
              <a:ext cx="555318" cy="555318"/>
            </a:xfrm>
            <a:custGeom>
              <a:avLst/>
              <a:gdLst>
                <a:gd name="connsiteX0" fmla="*/ 599679 w 599678"/>
                <a:gd name="connsiteY0" fmla="*/ 299839 h 599678"/>
                <a:gd name="connsiteX1" fmla="*/ 299839 w 599678"/>
                <a:gd name="connsiteY1" fmla="*/ 599679 h 599678"/>
                <a:gd name="connsiteX2" fmla="*/ 0 w 599678"/>
                <a:gd name="connsiteY2" fmla="*/ 299839 h 599678"/>
                <a:gd name="connsiteX3" fmla="*/ 299839 w 599678"/>
                <a:gd name="connsiteY3" fmla="*/ 0 h 599678"/>
                <a:gd name="connsiteX4" fmla="*/ 599679 w 599678"/>
                <a:gd name="connsiteY4" fmla="*/ 299839 h 5996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678" h="599678">
                  <a:moveTo>
                    <a:pt x="599679" y="299839"/>
                  </a:moveTo>
                  <a:cubicBezTo>
                    <a:pt x="599679" y="465436"/>
                    <a:pt x="465436" y="599679"/>
                    <a:pt x="299839" y="599679"/>
                  </a:cubicBezTo>
                  <a:cubicBezTo>
                    <a:pt x="134243" y="599679"/>
                    <a:pt x="0" y="465436"/>
                    <a:pt x="0" y="299839"/>
                  </a:cubicBezTo>
                  <a:cubicBezTo>
                    <a:pt x="0" y="134243"/>
                    <a:pt x="134243" y="0"/>
                    <a:pt x="299839" y="0"/>
                  </a:cubicBezTo>
                  <a:cubicBezTo>
                    <a:pt x="465436" y="0"/>
                    <a:pt x="599679" y="134243"/>
                    <a:pt x="599679" y="299839"/>
                  </a:cubicBezTo>
                  <a:close/>
                </a:path>
              </a:pathLst>
            </a:custGeom>
            <a:solidFill>
              <a:schemeClr val="accent2"/>
            </a:solidFill>
            <a:ln w="4990"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dirty="0">
                <a:ln>
                  <a:noFill/>
                </a:ln>
                <a:solidFill>
                  <a:srgbClr val="002060"/>
                </a:solidFill>
                <a:effectLst/>
                <a:uLnTx/>
                <a:uFillTx/>
                <a:latin typeface="Arial" panose="020B0604020202020204"/>
              </a:endParaRPr>
            </a:p>
          </p:txBody>
        </p:sp>
        <p:sp>
          <p:nvSpPr>
            <p:cNvPr id="32" name="Freeform: Shape 31">
              <a:extLst>
                <a:ext uri="{FF2B5EF4-FFF2-40B4-BE49-F238E27FC236}">
                  <a16:creationId xmlns:a16="http://schemas.microsoft.com/office/drawing/2014/main" id="{1E7625F0-A084-4848-9E9C-E2FA368CE8A0}"/>
                </a:ext>
              </a:extLst>
            </p:cNvPr>
            <p:cNvSpPr/>
            <p:nvPr/>
          </p:nvSpPr>
          <p:spPr>
            <a:xfrm>
              <a:off x="5280681" y="2402875"/>
              <a:ext cx="555318" cy="555318"/>
            </a:xfrm>
            <a:custGeom>
              <a:avLst/>
              <a:gdLst>
                <a:gd name="connsiteX0" fmla="*/ 599679 w 599678"/>
                <a:gd name="connsiteY0" fmla="*/ 299839 h 599678"/>
                <a:gd name="connsiteX1" fmla="*/ 299839 w 599678"/>
                <a:gd name="connsiteY1" fmla="*/ 599679 h 599678"/>
                <a:gd name="connsiteX2" fmla="*/ 0 w 599678"/>
                <a:gd name="connsiteY2" fmla="*/ 299839 h 599678"/>
                <a:gd name="connsiteX3" fmla="*/ 299839 w 599678"/>
                <a:gd name="connsiteY3" fmla="*/ 0 h 599678"/>
                <a:gd name="connsiteX4" fmla="*/ 599679 w 599678"/>
                <a:gd name="connsiteY4" fmla="*/ 299839 h 5996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678" h="599678">
                  <a:moveTo>
                    <a:pt x="599679" y="299839"/>
                  </a:moveTo>
                  <a:cubicBezTo>
                    <a:pt x="599679" y="465436"/>
                    <a:pt x="465436" y="599679"/>
                    <a:pt x="299839" y="599679"/>
                  </a:cubicBezTo>
                  <a:cubicBezTo>
                    <a:pt x="134243" y="599679"/>
                    <a:pt x="0" y="465436"/>
                    <a:pt x="0" y="299839"/>
                  </a:cubicBezTo>
                  <a:cubicBezTo>
                    <a:pt x="0" y="134243"/>
                    <a:pt x="134243" y="0"/>
                    <a:pt x="299839" y="0"/>
                  </a:cubicBezTo>
                  <a:cubicBezTo>
                    <a:pt x="465436" y="0"/>
                    <a:pt x="599679" y="134243"/>
                    <a:pt x="599679" y="299839"/>
                  </a:cubicBezTo>
                  <a:close/>
                </a:path>
              </a:pathLst>
            </a:custGeom>
            <a:solidFill>
              <a:schemeClr val="accent2"/>
            </a:solidFill>
            <a:ln w="4990"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dirty="0">
                <a:ln>
                  <a:noFill/>
                </a:ln>
                <a:solidFill>
                  <a:srgbClr val="002060"/>
                </a:solidFill>
                <a:effectLst/>
                <a:uLnTx/>
                <a:uFillTx/>
                <a:latin typeface="Arial" panose="020B0604020202020204"/>
              </a:endParaRPr>
            </a:p>
          </p:txBody>
        </p:sp>
        <p:sp>
          <p:nvSpPr>
            <p:cNvPr id="33" name="Freeform: Shape 32">
              <a:extLst>
                <a:ext uri="{FF2B5EF4-FFF2-40B4-BE49-F238E27FC236}">
                  <a16:creationId xmlns:a16="http://schemas.microsoft.com/office/drawing/2014/main" id="{FD05CA52-A413-4165-AF90-67D8AB88CC64}"/>
                </a:ext>
              </a:extLst>
            </p:cNvPr>
            <p:cNvSpPr/>
            <p:nvPr/>
          </p:nvSpPr>
          <p:spPr>
            <a:xfrm>
              <a:off x="5598931" y="3897794"/>
              <a:ext cx="555318" cy="555318"/>
            </a:xfrm>
            <a:custGeom>
              <a:avLst/>
              <a:gdLst>
                <a:gd name="connsiteX0" fmla="*/ 599679 w 599678"/>
                <a:gd name="connsiteY0" fmla="*/ 299839 h 599678"/>
                <a:gd name="connsiteX1" fmla="*/ 299839 w 599678"/>
                <a:gd name="connsiteY1" fmla="*/ 599679 h 599678"/>
                <a:gd name="connsiteX2" fmla="*/ 0 w 599678"/>
                <a:gd name="connsiteY2" fmla="*/ 299839 h 599678"/>
                <a:gd name="connsiteX3" fmla="*/ 299839 w 599678"/>
                <a:gd name="connsiteY3" fmla="*/ 0 h 599678"/>
                <a:gd name="connsiteX4" fmla="*/ 599679 w 599678"/>
                <a:gd name="connsiteY4" fmla="*/ 299839 h 5996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678" h="599678">
                  <a:moveTo>
                    <a:pt x="599679" y="299839"/>
                  </a:moveTo>
                  <a:cubicBezTo>
                    <a:pt x="599679" y="465436"/>
                    <a:pt x="465436" y="599679"/>
                    <a:pt x="299839" y="599679"/>
                  </a:cubicBezTo>
                  <a:cubicBezTo>
                    <a:pt x="134243" y="599679"/>
                    <a:pt x="0" y="465436"/>
                    <a:pt x="0" y="299839"/>
                  </a:cubicBezTo>
                  <a:cubicBezTo>
                    <a:pt x="0" y="134243"/>
                    <a:pt x="134243" y="0"/>
                    <a:pt x="299839" y="0"/>
                  </a:cubicBezTo>
                  <a:cubicBezTo>
                    <a:pt x="465436" y="0"/>
                    <a:pt x="599679" y="134243"/>
                    <a:pt x="599679" y="299839"/>
                  </a:cubicBezTo>
                  <a:close/>
                </a:path>
              </a:pathLst>
            </a:custGeom>
            <a:solidFill>
              <a:schemeClr val="accent2"/>
            </a:solidFill>
            <a:ln w="4990"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dirty="0">
                <a:ln>
                  <a:noFill/>
                </a:ln>
                <a:solidFill>
                  <a:srgbClr val="002060"/>
                </a:solidFill>
                <a:effectLst/>
                <a:uLnTx/>
                <a:uFillTx/>
                <a:latin typeface="Arial" panose="020B0604020202020204"/>
              </a:endParaRPr>
            </a:p>
          </p:txBody>
        </p:sp>
        <p:sp>
          <p:nvSpPr>
            <p:cNvPr id="34" name="Freeform: Shape 33">
              <a:extLst>
                <a:ext uri="{FF2B5EF4-FFF2-40B4-BE49-F238E27FC236}">
                  <a16:creationId xmlns:a16="http://schemas.microsoft.com/office/drawing/2014/main" id="{63DA015F-0521-4E53-BBF8-FB2B70AE25BB}"/>
                </a:ext>
              </a:extLst>
            </p:cNvPr>
            <p:cNvSpPr/>
            <p:nvPr/>
          </p:nvSpPr>
          <p:spPr>
            <a:xfrm>
              <a:off x="4567004" y="5213543"/>
              <a:ext cx="555318" cy="555318"/>
            </a:xfrm>
            <a:custGeom>
              <a:avLst/>
              <a:gdLst>
                <a:gd name="connsiteX0" fmla="*/ 599679 w 599678"/>
                <a:gd name="connsiteY0" fmla="*/ 299839 h 599678"/>
                <a:gd name="connsiteX1" fmla="*/ 299839 w 599678"/>
                <a:gd name="connsiteY1" fmla="*/ 599679 h 599678"/>
                <a:gd name="connsiteX2" fmla="*/ 0 w 599678"/>
                <a:gd name="connsiteY2" fmla="*/ 299839 h 599678"/>
                <a:gd name="connsiteX3" fmla="*/ 299839 w 599678"/>
                <a:gd name="connsiteY3" fmla="*/ 0 h 599678"/>
                <a:gd name="connsiteX4" fmla="*/ 599679 w 599678"/>
                <a:gd name="connsiteY4" fmla="*/ 299839 h 5996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678" h="599678">
                  <a:moveTo>
                    <a:pt x="599679" y="299839"/>
                  </a:moveTo>
                  <a:cubicBezTo>
                    <a:pt x="599679" y="465436"/>
                    <a:pt x="465436" y="599679"/>
                    <a:pt x="299839" y="599679"/>
                  </a:cubicBezTo>
                  <a:cubicBezTo>
                    <a:pt x="134243" y="599679"/>
                    <a:pt x="0" y="465436"/>
                    <a:pt x="0" y="299839"/>
                  </a:cubicBezTo>
                  <a:cubicBezTo>
                    <a:pt x="0" y="134243"/>
                    <a:pt x="134243" y="0"/>
                    <a:pt x="299839" y="0"/>
                  </a:cubicBezTo>
                  <a:cubicBezTo>
                    <a:pt x="465436" y="0"/>
                    <a:pt x="599679" y="134243"/>
                    <a:pt x="599679" y="299839"/>
                  </a:cubicBezTo>
                  <a:close/>
                </a:path>
              </a:pathLst>
            </a:custGeom>
            <a:solidFill>
              <a:schemeClr val="accent2"/>
            </a:solidFill>
            <a:ln w="4990"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dirty="0">
                <a:ln>
                  <a:noFill/>
                </a:ln>
                <a:solidFill>
                  <a:srgbClr val="002060"/>
                </a:solidFill>
                <a:effectLst/>
                <a:uLnTx/>
                <a:uFillTx/>
                <a:latin typeface="Arial" panose="020B0604020202020204"/>
              </a:endParaRPr>
            </a:p>
          </p:txBody>
        </p:sp>
        <p:sp>
          <p:nvSpPr>
            <p:cNvPr id="35" name="Freeform: Shape 34">
              <a:extLst>
                <a:ext uri="{FF2B5EF4-FFF2-40B4-BE49-F238E27FC236}">
                  <a16:creationId xmlns:a16="http://schemas.microsoft.com/office/drawing/2014/main" id="{547961FD-1910-4822-9BE1-BFB5EDCB35D2}"/>
                </a:ext>
              </a:extLst>
            </p:cNvPr>
            <p:cNvSpPr/>
            <p:nvPr/>
          </p:nvSpPr>
          <p:spPr>
            <a:xfrm>
              <a:off x="2873605" y="5213543"/>
              <a:ext cx="555318" cy="555318"/>
            </a:xfrm>
            <a:custGeom>
              <a:avLst/>
              <a:gdLst>
                <a:gd name="connsiteX0" fmla="*/ 599679 w 599678"/>
                <a:gd name="connsiteY0" fmla="*/ 299839 h 599678"/>
                <a:gd name="connsiteX1" fmla="*/ 299839 w 599678"/>
                <a:gd name="connsiteY1" fmla="*/ 599679 h 599678"/>
                <a:gd name="connsiteX2" fmla="*/ 0 w 599678"/>
                <a:gd name="connsiteY2" fmla="*/ 299839 h 599678"/>
                <a:gd name="connsiteX3" fmla="*/ 299839 w 599678"/>
                <a:gd name="connsiteY3" fmla="*/ 0 h 599678"/>
                <a:gd name="connsiteX4" fmla="*/ 599679 w 599678"/>
                <a:gd name="connsiteY4" fmla="*/ 299839 h 5996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678" h="599678">
                  <a:moveTo>
                    <a:pt x="599679" y="299839"/>
                  </a:moveTo>
                  <a:cubicBezTo>
                    <a:pt x="599679" y="465436"/>
                    <a:pt x="465436" y="599679"/>
                    <a:pt x="299839" y="599679"/>
                  </a:cubicBezTo>
                  <a:cubicBezTo>
                    <a:pt x="134243" y="599679"/>
                    <a:pt x="0" y="465436"/>
                    <a:pt x="0" y="299839"/>
                  </a:cubicBezTo>
                  <a:cubicBezTo>
                    <a:pt x="0" y="134243"/>
                    <a:pt x="134243" y="0"/>
                    <a:pt x="299839" y="0"/>
                  </a:cubicBezTo>
                  <a:cubicBezTo>
                    <a:pt x="465436" y="0"/>
                    <a:pt x="599679" y="134243"/>
                    <a:pt x="599679" y="299839"/>
                  </a:cubicBezTo>
                  <a:close/>
                </a:path>
              </a:pathLst>
            </a:custGeom>
            <a:solidFill>
              <a:schemeClr val="accent2"/>
            </a:solidFill>
            <a:ln w="4990"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dirty="0">
                <a:ln>
                  <a:noFill/>
                </a:ln>
                <a:solidFill>
                  <a:srgbClr val="002060"/>
                </a:solidFill>
                <a:effectLst/>
                <a:uLnTx/>
                <a:uFillTx/>
                <a:latin typeface="Arial" panose="020B0604020202020204"/>
              </a:endParaRPr>
            </a:p>
          </p:txBody>
        </p:sp>
        <p:sp>
          <p:nvSpPr>
            <p:cNvPr id="36" name="Freeform: Shape 35">
              <a:extLst>
                <a:ext uri="{FF2B5EF4-FFF2-40B4-BE49-F238E27FC236}">
                  <a16:creationId xmlns:a16="http://schemas.microsoft.com/office/drawing/2014/main" id="{ABAE81CF-12B4-4C6E-A645-C651B0127435}"/>
                </a:ext>
              </a:extLst>
            </p:cNvPr>
            <p:cNvSpPr/>
            <p:nvPr/>
          </p:nvSpPr>
          <p:spPr>
            <a:xfrm>
              <a:off x="1887356" y="3897794"/>
              <a:ext cx="555318" cy="555318"/>
            </a:xfrm>
            <a:custGeom>
              <a:avLst/>
              <a:gdLst>
                <a:gd name="connsiteX0" fmla="*/ 599679 w 599678"/>
                <a:gd name="connsiteY0" fmla="*/ 299839 h 599678"/>
                <a:gd name="connsiteX1" fmla="*/ 299839 w 599678"/>
                <a:gd name="connsiteY1" fmla="*/ 599679 h 599678"/>
                <a:gd name="connsiteX2" fmla="*/ 0 w 599678"/>
                <a:gd name="connsiteY2" fmla="*/ 299839 h 599678"/>
                <a:gd name="connsiteX3" fmla="*/ 299839 w 599678"/>
                <a:gd name="connsiteY3" fmla="*/ 0 h 599678"/>
                <a:gd name="connsiteX4" fmla="*/ 599679 w 599678"/>
                <a:gd name="connsiteY4" fmla="*/ 299839 h 5996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678" h="599678">
                  <a:moveTo>
                    <a:pt x="599679" y="299839"/>
                  </a:moveTo>
                  <a:cubicBezTo>
                    <a:pt x="599679" y="465436"/>
                    <a:pt x="465436" y="599679"/>
                    <a:pt x="299839" y="599679"/>
                  </a:cubicBezTo>
                  <a:cubicBezTo>
                    <a:pt x="134243" y="599679"/>
                    <a:pt x="0" y="465436"/>
                    <a:pt x="0" y="299839"/>
                  </a:cubicBezTo>
                  <a:cubicBezTo>
                    <a:pt x="0" y="134243"/>
                    <a:pt x="134243" y="0"/>
                    <a:pt x="299839" y="0"/>
                  </a:cubicBezTo>
                  <a:cubicBezTo>
                    <a:pt x="465436" y="0"/>
                    <a:pt x="599679" y="134243"/>
                    <a:pt x="599679" y="299839"/>
                  </a:cubicBezTo>
                  <a:close/>
                </a:path>
              </a:pathLst>
            </a:custGeom>
            <a:solidFill>
              <a:schemeClr val="accent2"/>
            </a:solidFill>
            <a:ln w="4990"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dirty="0">
                <a:ln>
                  <a:noFill/>
                </a:ln>
                <a:solidFill>
                  <a:srgbClr val="002060"/>
                </a:solidFill>
                <a:effectLst/>
                <a:uLnTx/>
                <a:uFillTx/>
                <a:latin typeface="Arial" panose="020B0604020202020204"/>
              </a:endParaRPr>
            </a:p>
          </p:txBody>
        </p:sp>
        <p:sp>
          <p:nvSpPr>
            <p:cNvPr id="37" name="Freeform: Shape 36">
              <a:extLst>
                <a:ext uri="{FF2B5EF4-FFF2-40B4-BE49-F238E27FC236}">
                  <a16:creationId xmlns:a16="http://schemas.microsoft.com/office/drawing/2014/main" id="{8DAC159E-84C6-418B-B53C-DB6095A5410B}"/>
                </a:ext>
              </a:extLst>
            </p:cNvPr>
            <p:cNvSpPr/>
            <p:nvPr/>
          </p:nvSpPr>
          <p:spPr>
            <a:xfrm>
              <a:off x="2160021" y="2356598"/>
              <a:ext cx="555318" cy="555318"/>
            </a:xfrm>
            <a:custGeom>
              <a:avLst/>
              <a:gdLst>
                <a:gd name="connsiteX0" fmla="*/ 599679 w 599678"/>
                <a:gd name="connsiteY0" fmla="*/ 299839 h 599678"/>
                <a:gd name="connsiteX1" fmla="*/ 299839 w 599678"/>
                <a:gd name="connsiteY1" fmla="*/ 599679 h 599678"/>
                <a:gd name="connsiteX2" fmla="*/ 0 w 599678"/>
                <a:gd name="connsiteY2" fmla="*/ 299839 h 599678"/>
                <a:gd name="connsiteX3" fmla="*/ 299839 w 599678"/>
                <a:gd name="connsiteY3" fmla="*/ 0 h 599678"/>
                <a:gd name="connsiteX4" fmla="*/ 599679 w 599678"/>
                <a:gd name="connsiteY4" fmla="*/ 299839 h 5996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678" h="599678">
                  <a:moveTo>
                    <a:pt x="599679" y="299839"/>
                  </a:moveTo>
                  <a:cubicBezTo>
                    <a:pt x="599679" y="465436"/>
                    <a:pt x="465436" y="599679"/>
                    <a:pt x="299839" y="599679"/>
                  </a:cubicBezTo>
                  <a:cubicBezTo>
                    <a:pt x="134243" y="599679"/>
                    <a:pt x="0" y="465436"/>
                    <a:pt x="0" y="299839"/>
                  </a:cubicBezTo>
                  <a:cubicBezTo>
                    <a:pt x="0" y="134243"/>
                    <a:pt x="134243" y="0"/>
                    <a:pt x="299839" y="0"/>
                  </a:cubicBezTo>
                  <a:cubicBezTo>
                    <a:pt x="465436" y="0"/>
                    <a:pt x="599679" y="134243"/>
                    <a:pt x="599679" y="299839"/>
                  </a:cubicBezTo>
                  <a:close/>
                </a:path>
              </a:pathLst>
            </a:custGeom>
            <a:solidFill>
              <a:schemeClr val="accent2"/>
            </a:solidFill>
            <a:ln w="4990"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dirty="0">
                <a:ln>
                  <a:noFill/>
                </a:ln>
                <a:solidFill>
                  <a:srgbClr val="002060"/>
                </a:solidFill>
                <a:effectLst/>
                <a:uLnTx/>
                <a:uFillTx/>
                <a:latin typeface="Arial" panose="020B0604020202020204"/>
              </a:endParaRPr>
            </a:p>
          </p:txBody>
        </p:sp>
        <p:sp>
          <p:nvSpPr>
            <p:cNvPr id="38" name="Rectangle 37">
              <a:extLst>
                <a:ext uri="{FF2B5EF4-FFF2-40B4-BE49-F238E27FC236}">
                  <a16:creationId xmlns:a16="http://schemas.microsoft.com/office/drawing/2014/main" id="{1AFCF90B-2F1F-4101-866D-986552BDBBD3}"/>
                </a:ext>
              </a:extLst>
            </p:cNvPr>
            <p:cNvSpPr/>
            <p:nvPr/>
          </p:nvSpPr>
          <p:spPr>
            <a:xfrm>
              <a:off x="3508156" y="3508406"/>
              <a:ext cx="979755" cy="646331"/>
            </a:xfrm>
            <a:prstGeom prst="rect">
              <a:avLst/>
            </a:prstGeom>
          </p:spPr>
          <p:txBody>
            <a:bodyPr wrap="none">
              <a:spAutoFit/>
            </a:bodyPr>
            <a:lstStyle/>
            <a:p>
              <a:pPr algn="ctr"/>
              <a:r>
                <a:rPr lang="en-US" b="1" dirty="0">
                  <a:solidFill>
                    <a:schemeClr val="bg1"/>
                  </a:solidFill>
                  <a:latin typeface="Arial" panose="020B0604020202020204"/>
                </a:rPr>
                <a:t>Food </a:t>
              </a:r>
              <a:br>
                <a:rPr lang="en-US" b="1" dirty="0">
                  <a:solidFill>
                    <a:schemeClr val="bg1"/>
                  </a:solidFill>
                  <a:latin typeface="Arial" panose="020B0604020202020204"/>
                </a:rPr>
              </a:br>
              <a:r>
                <a:rPr lang="en-US" b="1" dirty="0">
                  <a:solidFill>
                    <a:schemeClr val="bg1"/>
                  </a:solidFill>
                  <a:latin typeface="Arial" panose="020B0604020202020204"/>
                </a:rPr>
                <a:t>system</a:t>
              </a:r>
            </a:p>
          </p:txBody>
        </p:sp>
        <p:sp>
          <p:nvSpPr>
            <p:cNvPr id="118" name="Rectangle 117">
              <a:extLst>
                <a:ext uri="{FF2B5EF4-FFF2-40B4-BE49-F238E27FC236}">
                  <a16:creationId xmlns:a16="http://schemas.microsoft.com/office/drawing/2014/main" id="{ACC1499D-98A7-4CBA-9197-15A833FB2D2C}"/>
                </a:ext>
              </a:extLst>
            </p:cNvPr>
            <p:cNvSpPr/>
            <p:nvPr/>
          </p:nvSpPr>
          <p:spPr>
            <a:xfrm>
              <a:off x="3525430" y="1262713"/>
              <a:ext cx="994183" cy="338554"/>
            </a:xfrm>
            <a:prstGeom prst="rect">
              <a:avLst/>
            </a:prstGeom>
          </p:spPr>
          <p:txBody>
            <a:bodyPr wrap="none">
              <a:spAutoFit/>
            </a:bodyPr>
            <a:lstStyle/>
            <a:p>
              <a:pPr algn="ctr"/>
              <a:r>
                <a:rPr lang="en-US" sz="1600" b="1" dirty="0">
                  <a:solidFill>
                    <a:schemeClr val="accent1"/>
                  </a:solidFill>
                  <a:latin typeface="Arial" panose="020B0604020202020204"/>
                </a:rPr>
                <a:t>Farmers</a:t>
              </a:r>
            </a:p>
          </p:txBody>
        </p:sp>
        <p:sp>
          <p:nvSpPr>
            <p:cNvPr id="119" name="Rectangle 118">
              <a:extLst>
                <a:ext uri="{FF2B5EF4-FFF2-40B4-BE49-F238E27FC236}">
                  <a16:creationId xmlns:a16="http://schemas.microsoft.com/office/drawing/2014/main" id="{35829D92-D25E-4EE8-8A45-A5130D2C1383}"/>
                </a:ext>
              </a:extLst>
            </p:cNvPr>
            <p:cNvSpPr/>
            <p:nvPr/>
          </p:nvSpPr>
          <p:spPr>
            <a:xfrm>
              <a:off x="5864020" y="2466706"/>
              <a:ext cx="1300356" cy="338554"/>
            </a:xfrm>
            <a:prstGeom prst="rect">
              <a:avLst/>
            </a:prstGeom>
          </p:spPr>
          <p:txBody>
            <a:bodyPr wrap="none">
              <a:spAutoFit/>
            </a:bodyPr>
            <a:lstStyle/>
            <a:p>
              <a:r>
                <a:rPr lang="en-US" sz="1600" b="1" dirty="0">
                  <a:solidFill>
                    <a:schemeClr val="accent1"/>
                  </a:solidFill>
                  <a:latin typeface="Arial" panose="020B0604020202020204"/>
                </a:rPr>
                <a:t>Processors</a:t>
              </a:r>
            </a:p>
          </p:txBody>
        </p:sp>
        <p:sp>
          <p:nvSpPr>
            <p:cNvPr id="120" name="Rectangle 119">
              <a:extLst>
                <a:ext uri="{FF2B5EF4-FFF2-40B4-BE49-F238E27FC236}">
                  <a16:creationId xmlns:a16="http://schemas.microsoft.com/office/drawing/2014/main" id="{8A436E13-CCB4-4BDC-A8F9-32FEDC9A4B69}"/>
                </a:ext>
              </a:extLst>
            </p:cNvPr>
            <p:cNvSpPr/>
            <p:nvPr/>
          </p:nvSpPr>
          <p:spPr>
            <a:xfrm>
              <a:off x="6204489" y="4006176"/>
              <a:ext cx="925125" cy="338554"/>
            </a:xfrm>
            <a:prstGeom prst="rect">
              <a:avLst/>
            </a:prstGeom>
          </p:spPr>
          <p:txBody>
            <a:bodyPr wrap="none">
              <a:spAutoFit/>
            </a:bodyPr>
            <a:lstStyle/>
            <a:p>
              <a:r>
                <a:rPr lang="en-US" sz="1600" b="1" dirty="0">
                  <a:solidFill>
                    <a:schemeClr val="accent1"/>
                  </a:solidFill>
                  <a:latin typeface="Arial" panose="020B0604020202020204"/>
                </a:rPr>
                <a:t>Traders</a:t>
              </a:r>
            </a:p>
          </p:txBody>
        </p:sp>
        <p:sp>
          <p:nvSpPr>
            <p:cNvPr id="121" name="Rectangle 120">
              <a:extLst>
                <a:ext uri="{FF2B5EF4-FFF2-40B4-BE49-F238E27FC236}">
                  <a16:creationId xmlns:a16="http://schemas.microsoft.com/office/drawing/2014/main" id="{A7D46452-744E-4B62-913D-CE15CC3AF18A}"/>
                </a:ext>
              </a:extLst>
            </p:cNvPr>
            <p:cNvSpPr/>
            <p:nvPr/>
          </p:nvSpPr>
          <p:spPr>
            <a:xfrm>
              <a:off x="5176089" y="5186437"/>
              <a:ext cx="1236150" cy="584775"/>
            </a:xfrm>
            <a:prstGeom prst="rect">
              <a:avLst/>
            </a:prstGeom>
          </p:spPr>
          <p:txBody>
            <a:bodyPr wrap="square">
              <a:spAutoFit/>
            </a:bodyPr>
            <a:lstStyle/>
            <a:p>
              <a:r>
                <a:rPr lang="en-US" sz="1600" b="1" dirty="0">
                  <a:solidFill>
                    <a:schemeClr val="accent1"/>
                  </a:solidFill>
                  <a:latin typeface="Arial" panose="020B0604020202020204"/>
                </a:rPr>
                <a:t>Food waste/loss</a:t>
              </a:r>
            </a:p>
          </p:txBody>
        </p:sp>
        <p:sp>
          <p:nvSpPr>
            <p:cNvPr id="122" name="Rectangle 121">
              <a:extLst>
                <a:ext uri="{FF2B5EF4-FFF2-40B4-BE49-F238E27FC236}">
                  <a16:creationId xmlns:a16="http://schemas.microsoft.com/office/drawing/2014/main" id="{C1E73776-AB59-4FC0-9397-E04BDE048502}"/>
                </a:ext>
              </a:extLst>
            </p:cNvPr>
            <p:cNvSpPr/>
            <p:nvPr/>
          </p:nvSpPr>
          <p:spPr>
            <a:xfrm>
              <a:off x="1806058" y="5321925"/>
              <a:ext cx="1040671" cy="338554"/>
            </a:xfrm>
            <a:prstGeom prst="rect">
              <a:avLst/>
            </a:prstGeom>
          </p:spPr>
          <p:txBody>
            <a:bodyPr wrap="none">
              <a:spAutoFit/>
            </a:bodyPr>
            <a:lstStyle/>
            <a:p>
              <a:pPr algn="r"/>
              <a:r>
                <a:rPr lang="en-US" sz="1600" b="1" dirty="0">
                  <a:solidFill>
                    <a:schemeClr val="accent1"/>
                  </a:solidFill>
                  <a:latin typeface="Arial" panose="020B0604020202020204"/>
                </a:rPr>
                <a:t>Nutrition</a:t>
              </a:r>
            </a:p>
          </p:txBody>
        </p:sp>
        <p:sp>
          <p:nvSpPr>
            <p:cNvPr id="123" name="Rectangle 122">
              <a:extLst>
                <a:ext uri="{FF2B5EF4-FFF2-40B4-BE49-F238E27FC236}">
                  <a16:creationId xmlns:a16="http://schemas.microsoft.com/office/drawing/2014/main" id="{E143D4CF-55BE-4A40-AC79-B6FCEBA9BFAC}"/>
                </a:ext>
              </a:extLst>
            </p:cNvPr>
            <p:cNvSpPr/>
            <p:nvPr/>
          </p:nvSpPr>
          <p:spPr>
            <a:xfrm>
              <a:off x="624609" y="3876180"/>
              <a:ext cx="1205803" cy="584775"/>
            </a:xfrm>
            <a:prstGeom prst="rect">
              <a:avLst/>
            </a:prstGeom>
          </p:spPr>
          <p:txBody>
            <a:bodyPr wrap="square">
              <a:spAutoFit/>
            </a:bodyPr>
            <a:lstStyle/>
            <a:p>
              <a:pPr algn="r"/>
              <a:r>
                <a:rPr lang="en-US" sz="1600" b="1" dirty="0">
                  <a:solidFill>
                    <a:schemeClr val="accent1"/>
                  </a:solidFill>
                  <a:latin typeface="Arial" panose="020B0604020202020204"/>
                </a:rPr>
                <a:t>Policy makers</a:t>
              </a:r>
            </a:p>
          </p:txBody>
        </p:sp>
        <p:sp>
          <p:nvSpPr>
            <p:cNvPr id="124" name="Rectangle 123">
              <a:extLst>
                <a:ext uri="{FF2B5EF4-FFF2-40B4-BE49-F238E27FC236}">
                  <a16:creationId xmlns:a16="http://schemas.microsoft.com/office/drawing/2014/main" id="{B809F7B5-B206-4482-8A21-7B8BB3868E36}"/>
                </a:ext>
              </a:extLst>
            </p:cNvPr>
            <p:cNvSpPr/>
            <p:nvPr/>
          </p:nvSpPr>
          <p:spPr>
            <a:xfrm>
              <a:off x="683871" y="2282434"/>
              <a:ext cx="1397696" cy="584775"/>
            </a:xfrm>
            <a:prstGeom prst="rect">
              <a:avLst/>
            </a:prstGeom>
          </p:spPr>
          <p:txBody>
            <a:bodyPr wrap="square">
              <a:spAutoFit/>
            </a:bodyPr>
            <a:lstStyle/>
            <a:p>
              <a:pPr algn="r"/>
              <a:r>
                <a:rPr lang="en-US" sz="1600" b="1" dirty="0">
                  <a:solidFill>
                    <a:schemeClr val="accent1"/>
                  </a:solidFill>
                  <a:latin typeface="Arial" panose="020B0604020202020204"/>
                </a:rPr>
                <a:t>Food safety systems</a:t>
              </a:r>
            </a:p>
          </p:txBody>
        </p:sp>
        <p:pic>
          <p:nvPicPr>
            <p:cNvPr id="126" name="Graphic 125">
              <a:extLst>
                <a:ext uri="{FF2B5EF4-FFF2-40B4-BE49-F238E27FC236}">
                  <a16:creationId xmlns:a16="http://schemas.microsoft.com/office/drawing/2014/main" id="{F0141789-3777-4C59-80EA-E796198A2D38}"/>
                </a:ext>
              </a:extLst>
            </p:cNvPr>
            <p:cNvPicPr>
              <a:picLocks noChangeAspect="1"/>
            </p:cNvPicPr>
            <p:nvPr/>
          </p:nvPicPr>
          <p:blipFill rotWithShape="1">
            <a:blip r:embed="rId6" cstate="hqprint">
              <a:extLst>
                <a:ext uri="{28A0092B-C50C-407E-A947-70E740481C1C}">
                  <a14:useLocalDpi xmlns:a14="http://schemas.microsoft.com/office/drawing/2010/main"/>
                </a:ext>
                <a:ext uri="{96DAC541-7B7A-43D3-8B79-37D633B846F1}">
                  <asvg:svgBlip xmlns:asvg="http://schemas.microsoft.com/office/drawing/2016/SVG/main" r:embed="rId7"/>
                </a:ext>
              </a:extLst>
            </a:blip>
            <a:srcRect r="-6002" b="10162"/>
            <a:stretch/>
          </p:blipFill>
          <p:spPr>
            <a:xfrm>
              <a:off x="3849028" y="1692614"/>
              <a:ext cx="298010" cy="344408"/>
            </a:xfrm>
            <a:prstGeom prst="rect">
              <a:avLst/>
            </a:prstGeom>
          </p:spPr>
        </p:pic>
        <p:pic>
          <p:nvPicPr>
            <p:cNvPr id="128" name="Graphic 127">
              <a:extLst>
                <a:ext uri="{FF2B5EF4-FFF2-40B4-BE49-F238E27FC236}">
                  <a16:creationId xmlns:a16="http://schemas.microsoft.com/office/drawing/2014/main" id="{07469ED6-853B-4B30-9DC5-247F59848CE8}"/>
                </a:ext>
              </a:extLst>
            </p:cNvPr>
            <p:cNvPicPr>
              <a:picLocks noChangeAspect="1"/>
            </p:cNvPicPr>
            <p:nvPr/>
          </p:nvPicPr>
          <p:blipFill rotWithShape="1">
            <a:blip r:embed="rId8" cstate="hqprint">
              <a:extLst>
                <a:ext uri="{28A0092B-C50C-407E-A947-70E740481C1C}">
                  <a14:useLocalDpi xmlns:a14="http://schemas.microsoft.com/office/drawing/2010/main"/>
                </a:ext>
                <a:ext uri="{96DAC541-7B7A-43D3-8B79-37D633B846F1}">
                  <asvg:svgBlip xmlns:asvg="http://schemas.microsoft.com/office/drawing/2016/SVG/main" r:embed="rId9"/>
                </a:ext>
              </a:extLst>
            </a:blip>
            <a:srcRect r="-5436" b="20920"/>
            <a:stretch/>
          </p:blipFill>
          <p:spPr>
            <a:xfrm>
              <a:off x="5385851" y="2517838"/>
              <a:ext cx="344978" cy="325392"/>
            </a:xfrm>
            <a:prstGeom prst="rect">
              <a:avLst/>
            </a:prstGeom>
          </p:spPr>
        </p:pic>
        <p:pic>
          <p:nvPicPr>
            <p:cNvPr id="130" name="Graphic 129">
              <a:extLst>
                <a:ext uri="{FF2B5EF4-FFF2-40B4-BE49-F238E27FC236}">
                  <a16:creationId xmlns:a16="http://schemas.microsoft.com/office/drawing/2014/main" id="{F86A961C-7196-43C9-B6C4-21E9FE782DCE}"/>
                </a:ext>
              </a:extLst>
            </p:cNvPr>
            <p:cNvPicPr>
              <a:picLocks noChangeAspect="1"/>
            </p:cNvPicPr>
            <p:nvPr/>
          </p:nvPicPr>
          <p:blipFill rotWithShape="1">
            <a:blip r:embed="rId10" cstate="hqprint">
              <a:extLst>
                <a:ext uri="{28A0092B-C50C-407E-A947-70E740481C1C}">
                  <a14:useLocalDpi xmlns:a14="http://schemas.microsoft.com/office/drawing/2010/main"/>
                </a:ext>
                <a:ext uri="{96DAC541-7B7A-43D3-8B79-37D633B846F1}">
                  <asvg:svgBlip xmlns:asvg="http://schemas.microsoft.com/office/drawing/2016/SVG/main" r:embed="rId11"/>
                </a:ext>
              </a:extLst>
            </a:blip>
            <a:srcRect b="14709"/>
            <a:stretch/>
          </p:blipFill>
          <p:spPr>
            <a:xfrm>
              <a:off x="5700965" y="3969405"/>
              <a:ext cx="386530" cy="412096"/>
            </a:xfrm>
            <a:prstGeom prst="rect">
              <a:avLst/>
            </a:prstGeom>
          </p:spPr>
        </p:pic>
        <p:pic>
          <p:nvPicPr>
            <p:cNvPr id="132" name="Graphic 131">
              <a:extLst>
                <a:ext uri="{FF2B5EF4-FFF2-40B4-BE49-F238E27FC236}">
                  <a16:creationId xmlns:a16="http://schemas.microsoft.com/office/drawing/2014/main" id="{441F0F44-86B4-4856-BDC5-1A7E32FF7D48}"/>
                </a:ext>
              </a:extLst>
            </p:cNvPr>
            <p:cNvPicPr>
              <a:picLocks noChangeAspect="1"/>
            </p:cNvPicPr>
            <p:nvPr/>
          </p:nvPicPr>
          <p:blipFill rotWithShape="1">
            <a:blip r:embed="rId12" cstate="hqprint">
              <a:extLst>
                <a:ext uri="{28A0092B-C50C-407E-A947-70E740481C1C}">
                  <a14:useLocalDpi xmlns:a14="http://schemas.microsoft.com/office/drawing/2010/main"/>
                </a:ext>
                <a:ext uri="{96DAC541-7B7A-43D3-8B79-37D633B846F1}">
                  <asvg:svgBlip xmlns:asvg="http://schemas.microsoft.com/office/drawing/2016/SVG/main" r:embed="rId13"/>
                </a:ext>
              </a:extLst>
            </a:blip>
            <a:srcRect l="6798" r="6798" b="14644"/>
            <a:stretch/>
          </p:blipFill>
          <p:spPr>
            <a:xfrm>
              <a:off x="4683211" y="5291836"/>
              <a:ext cx="322904" cy="398732"/>
            </a:xfrm>
            <a:prstGeom prst="rect">
              <a:avLst/>
            </a:prstGeom>
          </p:spPr>
        </p:pic>
        <p:pic>
          <p:nvPicPr>
            <p:cNvPr id="134" name="Graphic 133">
              <a:extLst>
                <a:ext uri="{FF2B5EF4-FFF2-40B4-BE49-F238E27FC236}">
                  <a16:creationId xmlns:a16="http://schemas.microsoft.com/office/drawing/2014/main" id="{ADEC7CA2-3066-415E-995E-AB309D625B77}"/>
                </a:ext>
              </a:extLst>
            </p:cNvPr>
            <p:cNvPicPr>
              <a:picLocks noChangeAspect="1"/>
            </p:cNvPicPr>
            <p:nvPr/>
          </p:nvPicPr>
          <p:blipFill rotWithShape="1">
            <a:blip r:embed="rId14" cstate="hqprint">
              <a:extLst>
                <a:ext uri="{28A0092B-C50C-407E-A947-70E740481C1C}">
                  <a14:useLocalDpi xmlns:a14="http://schemas.microsoft.com/office/drawing/2010/main"/>
                </a:ext>
                <a:ext uri="{96DAC541-7B7A-43D3-8B79-37D633B846F1}">
                  <asvg:svgBlip xmlns:asvg="http://schemas.microsoft.com/office/drawing/2016/SVG/main" r:embed="rId15"/>
                </a:ext>
              </a:extLst>
            </a:blip>
            <a:srcRect b="12288"/>
            <a:stretch/>
          </p:blipFill>
          <p:spPr>
            <a:xfrm>
              <a:off x="2977508" y="5300695"/>
              <a:ext cx="347512" cy="381014"/>
            </a:xfrm>
            <a:prstGeom prst="rect">
              <a:avLst/>
            </a:prstGeom>
          </p:spPr>
        </p:pic>
        <p:pic>
          <p:nvPicPr>
            <p:cNvPr id="136" name="Graphic 135">
              <a:extLst>
                <a:ext uri="{FF2B5EF4-FFF2-40B4-BE49-F238E27FC236}">
                  <a16:creationId xmlns:a16="http://schemas.microsoft.com/office/drawing/2014/main" id="{D5B67468-2098-427D-94D7-7A509F4B7C73}"/>
                </a:ext>
              </a:extLst>
            </p:cNvPr>
            <p:cNvPicPr>
              <a:picLocks noChangeAspect="1"/>
            </p:cNvPicPr>
            <p:nvPr/>
          </p:nvPicPr>
          <p:blipFill rotWithShape="1">
            <a:blip r:embed="rId16" cstate="hqprint">
              <a:extLst>
                <a:ext uri="{28A0092B-C50C-407E-A947-70E740481C1C}">
                  <a14:useLocalDpi xmlns:a14="http://schemas.microsoft.com/office/drawing/2010/main"/>
                </a:ext>
                <a:ext uri="{96DAC541-7B7A-43D3-8B79-37D633B846F1}">
                  <asvg:svgBlip xmlns:asvg="http://schemas.microsoft.com/office/drawing/2016/SVG/main" r:embed="rId17"/>
                </a:ext>
              </a:extLst>
            </a:blip>
            <a:srcRect b="21747"/>
            <a:stretch/>
          </p:blipFill>
          <p:spPr>
            <a:xfrm>
              <a:off x="2006135" y="4020042"/>
              <a:ext cx="317760" cy="310822"/>
            </a:xfrm>
            <a:prstGeom prst="rect">
              <a:avLst/>
            </a:prstGeom>
          </p:spPr>
        </p:pic>
        <p:pic>
          <p:nvPicPr>
            <p:cNvPr id="138" name="Graphic 137">
              <a:extLst>
                <a:ext uri="{FF2B5EF4-FFF2-40B4-BE49-F238E27FC236}">
                  <a16:creationId xmlns:a16="http://schemas.microsoft.com/office/drawing/2014/main" id="{C9D881FD-C6F7-4689-9975-EC2EDBF380E8}"/>
                </a:ext>
              </a:extLst>
            </p:cNvPr>
            <p:cNvPicPr>
              <a:picLocks noChangeAspect="1"/>
            </p:cNvPicPr>
            <p:nvPr/>
          </p:nvPicPr>
          <p:blipFill rotWithShape="1">
            <a:blip r:embed="rId18" cstate="hqprint">
              <a:extLst>
                <a:ext uri="{28A0092B-C50C-407E-A947-70E740481C1C}">
                  <a14:useLocalDpi xmlns:a14="http://schemas.microsoft.com/office/drawing/2010/main"/>
                </a:ext>
                <a:ext uri="{96DAC541-7B7A-43D3-8B79-37D633B846F1}">
                  <asvg:svgBlip xmlns:asvg="http://schemas.microsoft.com/office/drawing/2016/SVG/main" r:embed="rId19"/>
                </a:ext>
              </a:extLst>
            </a:blip>
            <a:srcRect b="19450"/>
            <a:stretch/>
          </p:blipFill>
          <p:spPr>
            <a:xfrm>
              <a:off x="2268545" y="2463958"/>
              <a:ext cx="338270" cy="340598"/>
            </a:xfrm>
            <a:prstGeom prst="rect">
              <a:avLst/>
            </a:prstGeom>
          </p:spPr>
        </p:pic>
      </p:grpSp>
      <p:sp>
        <p:nvSpPr>
          <p:cNvPr id="151" name="Rectangle 150">
            <a:extLst>
              <a:ext uri="{FF2B5EF4-FFF2-40B4-BE49-F238E27FC236}">
                <a16:creationId xmlns:a16="http://schemas.microsoft.com/office/drawing/2014/main" id="{CF12181D-AD22-4552-B011-A978DC1327FF}"/>
              </a:ext>
            </a:extLst>
          </p:cNvPr>
          <p:cNvSpPr/>
          <p:nvPr/>
        </p:nvSpPr>
        <p:spPr>
          <a:xfrm>
            <a:off x="8116526" y="1319611"/>
            <a:ext cx="3703999" cy="4467963"/>
          </a:xfrm>
          <a:prstGeom prst="rect">
            <a:avLst/>
          </a:prstGeom>
          <a:solidFill>
            <a:schemeClr val="accent4"/>
          </a:solidFill>
          <a:ln w="952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b="1" dirty="0">
              <a:solidFill>
                <a:schemeClr val="bg1"/>
              </a:solidFill>
            </a:endParaRPr>
          </a:p>
        </p:txBody>
      </p:sp>
      <p:sp>
        <p:nvSpPr>
          <p:cNvPr id="139" name="Rectangle 138">
            <a:extLst>
              <a:ext uri="{FF2B5EF4-FFF2-40B4-BE49-F238E27FC236}">
                <a16:creationId xmlns:a16="http://schemas.microsoft.com/office/drawing/2014/main" id="{93AB72B4-F9FC-4ADF-B7CB-132C08CCB1E8}"/>
              </a:ext>
            </a:extLst>
          </p:cNvPr>
          <p:cNvSpPr/>
          <p:nvPr/>
        </p:nvSpPr>
        <p:spPr>
          <a:xfrm>
            <a:off x="8193967" y="1319611"/>
            <a:ext cx="3549116" cy="4467963"/>
          </a:xfrm>
          <a:prstGeom prst="rect">
            <a:avLst/>
          </a:prstGeom>
          <a:solidFill>
            <a:schemeClr val="bg1"/>
          </a:solidFill>
          <a:ln w="952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b="1" dirty="0">
              <a:solidFill>
                <a:schemeClr val="bg1"/>
              </a:solidFill>
            </a:endParaRPr>
          </a:p>
        </p:txBody>
      </p:sp>
      <p:sp>
        <p:nvSpPr>
          <p:cNvPr id="140" name="Rectangle 139">
            <a:extLst>
              <a:ext uri="{FF2B5EF4-FFF2-40B4-BE49-F238E27FC236}">
                <a16:creationId xmlns:a16="http://schemas.microsoft.com/office/drawing/2014/main" id="{B8BC767E-FDEB-48E3-82D9-781F698482C4}"/>
              </a:ext>
            </a:extLst>
          </p:cNvPr>
          <p:cNvSpPr/>
          <p:nvPr/>
        </p:nvSpPr>
        <p:spPr>
          <a:xfrm>
            <a:off x="8415909" y="2929557"/>
            <a:ext cx="3105232" cy="369332"/>
          </a:xfrm>
          <a:prstGeom prst="rect">
            <a:avLst/>
          </a:prstGeom>
        </p:spPr>
        <p:txBody>
          <a:bodyPr wrap="square">
            <a:spAutoFit/>
          </a:bodyPr>
          <a:lstStyle/>
          <a:p>
            <a:pPr algn="ctr"/>
            <a:r>
              <a:rPr lang="en-US" b="1" dirty="0">
                <a:solidFill>
                  <a:schemeClr val="accent2"/>
                </a:solidFill>
                <a:latin typeface="Arial" panose="020B0604020202020204"/>
              </a:rPr>
              <a:t>Imbalance in System</a:t>
            </a:r>
          </a:p>
        </p:txBody>
      </p:sp>
      <p:sp>
        <p:nvSpPr>
          <p:cNvPr id="141" name="Rectangle 140">
            <a:extLst>
              <a:ext uri="{FF2B5EF4-FFF2-40B4-BE49-F238E27FC236}">
                <a16:creationId xmlns:a16="http://schemas.microsoft.com/office/drawing/2014/main" id="{0739D890-5734-4AFF-BD62-C0005A98E1F6}"/>
              </a:ext>
            </a:extLst>
          </p:cNvPr>
          <p:cNvSpPr/>
          <p:nvPr/>
        </p:nvSpPr>
        <p:spPr>
          <a:xfrm>
            <a:off x="8415909" y="4188302"/>
            <a:ext cx="3105232" cy="1200329"/>
          </a:xfrm>
          <a:prstGeom prst="rect">
            <a:avLst/>
          </a:prstGeom>
        </p:spPr>
        <p:txBody>
          <a:bodyPr wrap="square">
            <a:spAutoFit/>
          </a:bodyPr>
          <a:lstStyle/>
          <a:p>
            <a:pPr algn="ctr"/>
            <a:r>
              <a:rPr lang="en-US" b="1" dirty="0">
                <a:solidFill>
                  <a:schemeClr val="accent2"/>
                </a:solidFill>
                <a:latin typeface="Arial" panose="020B0604020202020204"/>
              </a:rPr>
              <a:t>Compounding and exponential impact on food safety and food security</a:t>
            </a:r>
          </a:p>
        </p:txBody>
      </p:sp>
      <p:sp>
        <p:nvSpPr>
          <p:cNvPr id="142" name="Rectangle 141">
            <a:extLst>
              <a:ext uri="{FF2B5EF4-FFF2-40B4-BE49-F238E27FC236}">
                <a16:creationId xmlns:a16="http://schemas.microsoft.com/office/drawing/2014/main" id="{7FCF070F-58BF-414A-AFFF-FA96D7964F33}"/>
              </a:ext>
            </a:extLst>
          </p:cNvPr>
          <p:cNvSpPr/>
          <p:nvPr/>
        </p:nvSpPr>
        <p:spPr>
          <a:xfrm>
            <a:off x="8415909" y="1670811"/>
            <a:ext cx="3105232" cy="369332"/>
          </a:xfrm>
          <a:prstGeom prst="rect">
            <a:avLst/>
          </a:prstGeom>
        </p:spPr>
        <p:txBody>
          <a:bodyPr wrap="square">
            <a:spAutoFit/>
          </a:bodyPr>
          <a:lstStyle/>
          <a:p>
            <a:pPr algn="ctr"/>
            <a:r>
              <a:rPr lang="en-US" b="1" dirty="0">
                <a:solidFill>
                  <a:schemeClr val="accent2"/>
                </a:solidFill>
                <a:latin typeface="Arial" panose="020B0604020202020204"/>
              </a:rPr>
              <a:t>Climate change</a:t>
            </a:r>
          </a:p>
        </p:txBody>
      </p:sp>
      <p:grpSp>
        <p:nvGrpSpPr>
          <p:cNvPr id="146" name="Group 145">
            <a:extLst>
              <a:ext uri="{FF2B5EF4-FFF2-40B4-BE49-F238E27FC236}">
                <a16:creationId xmlns:a16="http://schemas.microsoft.com/office/drawing/2014/main" id="{0D3BCDB1-F07A-4F91-A8BD-6B0CAFFE272C}"/>
              </a:ext>
            </a:extLst>
          </p:cNvPr>
          <p:cNvGrpSpPr/>
          <p:nvPr/>
        </p:nvGrpSpPr>
        <p:grpSpPr>
          <a:xfrm>
            <a:off x="9855902" y="2344215"/>
            <a:ext cx="225247" cy="281270"/>
            <a:chOff x="7289767" y="2284020"/>
            <a:chExt cx="225247" cy="281270"/>
          </a:xfrm>
        </p:grpSpPr>
        <p:sp>
          <p:nvSpPr>
            <p:cNvPr id="144" name="Arrow: Chevron 143">
              <a:extLst>
                <a:ext uri="{FF2B5EF4-FFF2-40B4-BE49-F238E27FC236}">
                  <a16:creationId xmlns:a16="http://schemas.microsoft.com/office/drawing/2014/main" id="{385D6842-ED11-4805-A5DA-540706ABFC16}"/>
                </a:ext>
              </a:extLst>
            </p:cNvPr>
            <p:cNvSpPr/>
            <p:nvPr/>
          </p:nvSpPr>
          <p:spPr>
            <a:xfrm rot="5400000">
              <a:off x="7306322" y="2356598"/>
              <a:ext cx="192137" cy="225247"/>
            </a:xfrm>
            <a:prstGeom prst="chevron">
              <a:avLst/>
            </a:prstGeom>
            <a:solidFill>
              <a:schemeClr val="accent3"/>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dirty="0">
                <a:solidFill>
                  <a:schemeClr val="tx2"/>
                </a:solidFill>
              </a:endParaRPr>
            </a:p>
          </p:txBody>
        </p:sp>
        <p:sp>
          <p:nvSpPr>
            <p:cNvPr id="145" name="Arrow: Chevron 144">
              <a:extLst>
                <a:ext uri="{FF2B5EF4-FFF2-40B4-BE49-F238E27FC236}">
                  <a16:creationId xmlns:a16="http://schemas.microsoft.com/office/drawing/2014/main" id="{38C4B15C-03F2-4ECA-91E3-23A55F05D18D}"/>
                </a:ext>
              </a:extLst>
            </p:cNvPr>
            <p:cNvSpPr/>
            <p:nvPr/>
          </p:nvSpPr>
          <p:spPr>
            <a:xfrm rot="5400000">
              <a:off x="7332597" y="2271993"/>
              <a:ext cx="139586" cy="163640"/>
            </a:xfrm>
            <a:prstGeom prst="chevron">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dirty="0">
                <a:solidFill>
                  <a:schemeClr val="tx2"/>
                </a:solidFill>
              </a:endParaRPr>
            </a:p>
          </p:txBody>
        </p:sp>
      </p:grpSp>
      <p:grpSp>
        <p:nvGrpSpPr>
          <p:cNvPr id="147" name="Group 146">
            <a:extLst>
              <a:ext uri="{FF2B5EF4-FFF2-40B4-BE49-F238E27FC236}">
                <a16:creationId xmlns:a16="http://schemas.microsoft.com/office/drawing/2014/main" id="{3F9A1B98-37C6-4712-8873-79A8B6A45A4A}"/>
              </a:ext>
            </a:extLst>
          </p:cNvPr>
          <p:cNvGrpSpPr/>
          <p:nvPr/>
        </p:nvGrpSpPr>
        <p:grpSpPr>
          <a:xfrm>
            <a:off x="9855902" y="3602961"/>
            <a:ext cx="225247" cy="281270"/>
            <a:chOff x="7289767" y="2284020"/>
            <a:chExt cx="225247" cy="281270"/>
          </a:xfrm>
        </p:grpSpPr>
        <p:sp>
          <p:nvSpPr>
            <p:cNvPr id="148" name="Arrow: Chevron 147">
              <a:extLst>
                <a:ext uri="{FF2B5EF4-FFF2-40B4-BE49-F238E27FC236}">
                  <a16:creationId xmlns:a16="http://schemas.microsoft.com/office/drawing/2014/main" id="{B1298600-CADA-4A3C-B7C2-943239007F9F}"/>
                </a:ext>
              </a:extLst>
            </p:cNvPr>
            <p:cNvSpPr/>
            <p:nvPr/>
          </p:nvSpPr>
          <p:spPr>
            <a:xfrm rot="5400000">
              <a:off x="7306322" y="2356598"/>
              <a:ext cx="192137" cy="225247"/>
            </a:xfrm>
            <a:prstGeom prst="chevron">
              <a:avLst/>
            </a:prstGeom>
            <a:solidFill>
              <a:schemeClr val="accent3"/>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dirty="0">
                <a:solidFill>
                  <a:schemeClr val="tx2"/>
                </a:solidFill>
              </a:endParaRPr>
            </a:p>
          </p:txBody>
        </p:sp>
        <p:sp>
          <p:nvSpPr>
            <p:cNvPr id="149" name="Arrow: Chevron 148">
              <a:extLst>
                <a:ext uri="{FF2B5EF4-FFF2-40B4-BE49-F238E27FC236}">
                  <a16:creationId xmlns:a16="http://schemas.microsoft.com/office/drawing/2014/main" id="{4BF7B650-A814-4F3E-957B-3E207D5C02B3}"/>
                </a:ext>
              </a:extLst>
            </p:cNvPr>
            <p:cNvSpPr/>
            <p:nvPr/>
          </p:nvSpPr>
          <p:spPr>
            <a:xfrm rot="5400000">
              <a:off x="7332597" y="2271993"/>
              <a:ext cx="139586" cy="163640"/>
            </a:xfrm>
            <a:prstGeom prst="chevron">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dirty="0">
                <a:solidFill>
                  <a:schemeClr val="tx2"/>
                </a:solidFill>
              </a:endParaRPr>
            </a:p>
          </p:txBody>
        </p:sp>
      </p:grpSp>
    </p:spTree>
    <p:extLst>
      <p:ext uri="{BB962C8B-B14F-4D97-AF65-F5344CB8AC3E}">
        <p14:creationId xmlns:p14="http://schemas.microsoft.com/office/powerpoint/2010/main" val="30790705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017A4642-5A75-497B-87C5-BFDFC5067722}"/>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25" imgH="426" progId="TCLayout.ActiveDocument.1">
                  <p:embed/>
                </p:oleObj>
              </mc:Choice>
              <mc:Fallback>
                <p:oleObj name="think-cell Slide" r:id="rId4" imgW="425" imgH="426" progId="TCLayout.ActiveDocument.1">
                  <p:embed/>
                  <p:pic>
                    <p:nvPicPr>
                      <p:cNvPr id="3" name="Object 2" hidden="1">
                        <a:extLst>
                          <a:ext uri="{FF2B5EF4-FFF2-40B4-BE49-F238E27FC236}">
                            <a16:creationId xmlns:a16="http://schemas.microsoft.com/office/drawing/2014/main" id="{017A4642-5A75-497B-87C5-BFDFC5067722}"/>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4" name="Rectangle 53">
            <a:extLst>
              <a:ext uri="{FF2B5EF4-FFF2-40B4-BE49-F238E27FC236}">
                <a16:creationId xmlns:a16="http://schemas.microsoft.com/office/drawing/2014/main" id="{A4FE32C9-563F-42D3-B1CD-BF77EF36D7B3}"/>
              </a:ext>
            </a:extLst>
          </p:cNvPr>
          <p:cNvSpPr/>
          <p:nvPr/>
        </p:nvSpPr>
        <p:spPr>
          <a:xfrm>
            <a:off x="371475" y="1233996"/>
            <a:ext cx="11449050" cy="2041864"/>
          </a:xfrm>
          <a:prstGeom prst="rect">
            <a:avLst/>
          </a:prstGeom>
          <a:solidFill>
            <a:schemeClr val="accent3">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dirty="0">
              <a:solidFill>
                <a:schemeClr val="tx2"/>
              </a:solidFill>
            </a:endParaRPr>
          </a:p>
        </p:txBody>
      </p:sp>
      <p:sp>
        <p:nvSpPr>
          <p:cNvPr id="71" name="Freeform: Shape 70">
            <a:extLst>
              <a:ext uri="{FF2B5EF4-FFF2-40B4-BE49-F238E27FC236}">
                <a16:creationId xmlns:a16="http://schemas.microsoft.com/office/drawing/2014/main" id="{7D9ADC9D-F056-4A3E-865A-4B6B43A9D680}"/>
              </a:ext>
            </a:extLst>
          </p:cNvPr>
          <p:cNvSpPr/>
          <p:nvPr/>
        </p:nvSpPr>
        <p:spPr>
          <a:xfrm>
            <a:off x="3275860" y="2077375"/>
            <a:ext cx="2370338" cy="924116"/>
          </a:xfrm>
          <a:custGeom>
            <a:avLst/>
            <a:gdLst>
              <a:gd name="connsiteX0" fmla="*/ 0 w 2370338"/>
              <a:gd name="connsiteY0" fmla="*/ 35510 h 924116"/>
              <a:gd name="connsiteX1" fmla="*/ 0 w 2370338"/>
              <a:gd name="connsiteY1" fmla="*/ 35510 h 924116"/>
              <a:gd name="connsiteX2" fmla="*/ 124288 w 2370338"/>
              <a:gd name="connsiteY2" fmla="*/ 26633 h 924116"/>
              <a:gd name="connsiteX3" fmla="*/ 275208 w 2370338"/>
              <a:gd name="connsiteY3" fmla="*/ 8877 h 924116"/>
              <a:gd name="connsiteX4" fmla="*/ 399495 w 2370338"/>
              <a:gd name="connsiteY4" fmla="*/ 8877 h 924116"/>
              <a:gd name="connsiteX5" fmla="*/ 399495 w 2370338"/>
              <a:gd name="connsiteY5" fmla="*/ 8877 h 924116"/>
              <a:gd name="connsiteX6" fmla="*/ 1953088 w 2370338"/>
              <a:gd name="connsiteY6" fmla="*/ 0 h 924116"/>
              <a:gd name="connsiteX7" fmla="*/ 2237173 w 2370338"/>
              <a:gd name="connsiteY7" fmla="*/ 8877 h 924116"/>
              <a:gd name="connsiteX8" fmla="*/ 2263806 w 2370338"/>
              <a:gd name="connsiteY8" fmla="*/ 17755 h 924116"/>
              <a:gd name="connsiteX9" fmla="*/ 2370338 w 2370338"/>
              <a:gd name="connsiteY9" fmla="*/ 35510 h 924116"/>
              <a:gd name="connsiteX10" fmla="*/ 2370338 w 2370338"/>
              <a:gd name="connsiteY10" fmla="*/ 35510 h 924116"/>
              <a:gd name="connsiteX11" fmla="*/ 2148396 w 2370338"/>
              <a:gd name="connsiteY11" fmla="*/ 577048 h 924116"/>
              <a:gd name="connsiteX12" fmla="*/ 1970843 w 2370338"/>
              <a:gd name="connsiteY12" fmla="*/ 603681 h 924116"/>
              <a:gd name="connsiteX13" fmla="*/ 1766657 w 2370338"/>
              <a:gd name="connsiteY13" fmla="*/ 639192 h 924116"/>
              <a:gd name="connsiteX14" fmla="*/ 1296140 w 2370338"/>
              <a:gd name="connsiteY14" fmla="*/ 727969 h 924116"/>
              <a:gd name="connsiteX15" fmla="*/ 976544 w 2370338"/>
              <a:gd name="connsiteY15" fmla="*/ 772357 h 924116"/>
              <a:gd name="connsiteX16" fmla="*/ 683581 w 2370338"/>
              <a:gd name="connsiteY16" fmla="*/ 825623 h 924116"/>
              <a:gd name="connsiteX17" fmla="*/ 559293 w 2370338"/>
              <a:gd name="connsiteY17" fmla="*/ 861134 h 924116"/>
              <a:gd name="connsiteX18" fmla="*/ 355107 w 2370338"/>
              <a:gd name="connsiteY18" fmla="*/ 887767 h 924116"/>
              <a:gd name="connsiteX19" fmla="*/ 124288 w 2370338"/>
              <a:gd name="connsiteY19" fmla="*/ 923277 h 924116"/>
              <a:gd name="connsiteX20" fmla="*/ 53266 w 2370338"/>
              <a:gd name="connsiteY20" fmla="*/ 923277 h 924116"/>
              <a:gd name="connsiteX21" fmla="*/ 53266 w 2370338"/>
              <a:gd name="connsiteY21" fmla="*/ 923277 h 924116"/>
              <a:gd name="connsiteX22" fmla="*/ 71022 w 2370338"/>
              <a:gd name="connsiteY22" fmla="*/ 550415 h 924116"/>
              <a:gd name="connsiteX23" fmla="*/ 79899 w 2370338"/>
              <a:gd name="connsiteY23" fmla="*/ 497149 h 924116"/>
              <a:gd name="connsiteX24" fmla="*/ 71022 w 2370338"/>
              <a:gd name="connsiteY24" fmla="*/ 230819 h 924116"/>
              <a:gd name="connsiteX25" fmla="*/ 35511 w 2370338"/>
              <a:gd name="connsiteY25" fmla="*/ 150920 h 924116"/>
              <a:gd name="connsiteX26" fmla="*/ 17756 w 2370338"/>
              <a:gd name="connsiteY26" fmla="*/ 97654 h 924116"/>
              <a:gd name="connsiteX27" fmla="*/ 0 w 2370338"/>
              <a:gd name="connsiteY27" fmla="*/ 35510 h 924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370338" h="924116">
                <a:moveTo>
                  <a:pt x="0" y="35510"/>
                </a:moveTo>
                <a:lnTo>
                  <a:pt x="0" y="35510"/>
                </a:lnTo>
                <a:cubicBezTo>
                  <a:pt x="41429" y="32551"/>
                  <a:pt x="82981" y="30981"/>
                  <a:pt x="124288" y="26633"/>
                </a:cubicBezTo>
                <a:cubicBezTo>
                  <a:pt x="281559" y="10078"/>
                  <a:pt x="-30425" y="20633"/>
                  <a:pt x="275208" y="8877"/>
                </a:cubicBezTo>
                <a:cubicBezTo>
                  <a:pt x="316606" y="7285"/>
                  <a:pt x="358066" y="8877"/>
                  <a:pt x="399495" y="8877"/>
                </a:cubicBezTo>
                <a:lnTo>
                  <a:pt x="399495" y="8877"/>
                </a:lnTo>
                <a:lnTo>
                  <a:pt x="1953088" y="0"/>
                </a:lnTo>
                <a:cubicBezTo>
                  <a:pt x="2047783" y="2959"/>
                  <a:pt x="2142586" y="3472"/>
                  <a:pt x="2237173" y="8877"/>
                </a:cubicBezTo>
                <a:cubicBezTo>
                  <a:pt x="2246516" y="9411"/>
                  <a:pt x="2254542" y="16432"/>
                  <a:pt x="2263806" y="17755"/>
                </a:cubicBezTo>
                <a:cubicBezTo>
                  <a:pt x="2371800" y="33183"/>
                  <a:pt x="2337556" y="2732"/>
                  <a:pt x="2370338" y="35510"/>
                </a:cubicBezTo>
                <a:lnTo>
                  <a:pt x="2370338" y="35510"/>
                </a:lnTo>
                <a:lnTo>
                  <a:pt x="2148396" y="577048"/>
                </a:lnTo>
                <a:cubicBezTo>
                  <a:pt x="1975425" y="592773"/>
                  <a:pt x="2122837" y="575182"/>
                  <a:pt x="1970843" y="603681"/>
                </a:cubicBezTo>
                <a:cubicBezTo>
                  <a:pt x="1902943" y="616412"/>
                  <a:pt x="1834598" y="626677"/>
                  <a:pt x="1766657" y="639192"/>
                </a:cubicBezTo>
                <a:cubicBezTo>
                  <a:pt x="1609692" y="668107"/>
                  <a:pt x="1454229" y="706012"/>
                  <a:pt x="1296140" y="727969"/>
                </a:cubicBezTo>
                <a:cubicBezTo>
                  <a:pt x="1189608" y="742765"/>
                  <a:pt x="1080887" y="746271"/>
                  <a:pt x="976544" y="772357"/>
                </a:cubicBezTo>
                <a:cubicBezTo>
                  <a:pt x="761559" y="826103"/>
                  <a:pt x="859816" y="812066"/>
                  <a:pt x="683581" y="825623"/>
                </a:cubicBezTo>
                <a:cubicBezTo>
                  <a:pt x="642152" y="837460"/>
                  <a:pt x="601354" y="851787"/>
                  <a:pt x="559293" y="861134"/>
                </a:cubicBezTo>
                <a:cubicBezTo>
                  <a:pt x="495503" y="875310"/>
                  <a:pt x="420712" y="881206"/>
                  <a:pt x="355107" y="887767"/>
                </a:cubicBezTo>
                <a:cubicBezTo>
                  <a:pt x="251141" y="910870"/>
                  <a:pt x="255182" y="912806"/>
                  <a:pt x="124288" y="923277"/>
                </a:cubicBezTo>
                <a:cubicBezTo>
                  <a:pt x="100689" y="925165"/>
                  <a:pt x="76940" y="923277"/>
                  <a:pt x="53266" y="923277"/>
                </a:cubicBezTo>
                <a:lnTo>
                  <a:pt x="53266" y="923277"/>
                </a:lnTo>
                <a:cubicBezTo>
                  <a:pt x="59185" y="798990"/>
                  <a:pt x="63260" y="674601"/>
                  <a:pt x="71022" y="550415"/>
                </a:cubicBezTo>
                <a:cubicBezTo>
                  <a:pt x="72145" y="532450"/>
                  <a:pt x="79899" y="515149"/>
                  <a:pt x="79899" y="497149"/>
                </a:cubicBezTo>
                <a:cubicBezTo>
                  <a:pt x="79899" y="408323"/>
                  <a:pt x="78399" y="319338"/>
                  <a:pt x="71022" y="230819"/>
                </a:cubicBezTo>
                <a:cubicBezTo>
                  <a:pt x="65600" y="165758"/>
                  <a:pt x="54692" y="194079"/>
                  <a:pt x="35511" y="150920"/>
                </a:cubicBezTo>
                <a:cubicBezTo>
                  <a:pt x="27910" y="133817"/>
                  <a:pt x="30990" y="110888"/>
                  <a:pt x="17756" y="97654"/>
                </a:cubicBezTo>
                <a:cubicBezTo>
                  <a:pt x="-6278" y="73622"/>
                  <a:pt x="2959" y="45867"/>
                  <a:pt x="0" y="35510"/>
                </a:cubicBezTo>
                <a:close/>
              </a:path>
            </a:pathLst>
          </a:custGeom>
          <a:solidFill>
            <a:srgbClr val="6692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dirty="0">
              <a:solidFill>
                <a:schemeClr val="tx2"/>
              </a:solidFill>
            </a:endParaRPr>
          </a:p>
        </p:txBody>
      </p:sp>
      <p:sp>
        <p:nvSpPr>
          <p:cNvPr id="22" name="Title 21">
            <a:extLst>
              <a:ext uri="{FF2B5EF4-FFF2-40B4-BE49-F238E27FC236}">
                <a16:creationId xmlns:a16="http://schemas.microsoft.com/office/drawing/2014/main" id="{3FFA0749-13CC-482E-AA58-E71B8F7A91D3}"/>
              </a:ext>
            </a:extLst>
          </p:cNvPr>
          <p:cNvSpPr>
            <a:spLocks noGrp="1"/>
          </p:cNvSpPr>
          <p:nvPr>
            <p:ph type="title"/>
          </p:nvPr>
        </p:nvSpPr>
        <p:spPr>
          <a:xfrm>
            <a:off x="371475" y="371677"/>
            <a:ext cx="11449050" cy="360099"/>
          </a:xfrm>
        </p:spPr>
        <p:txBody>
          <a:bodyPr vert="horz"/>
          <a:lstStyle/>
          <a:p>
            <a:r>
              <a:rPr lang="en-US" sz="2600" dirty="0"/>
              <a:t>The Potential Interactions of Rising CO</a:t>
            </a:r>
            <a:r>
              <a:rPr lang="en-US" sz="2600" baseline="-25000" dirty="0"/>
              <a:t>2</a:t>
            </a:r>
            <a:r>
              <a:rPr lang="en-US" sz="2600" dirty="0"/>
              <a:t> and Climate Change on Food System</a:t>
            </a:r>
          </a:p>
        </p:txBody>
      </p:sp>
      <p:sp>
        <p:nvSpPr>
          <p:cNvPr id="9" name="Text Placeholder 8">
            <a:extLst>
              <a:ext uri="{FF2B5EF4-FFF2-40B4-BE49-F238E27FC236}">
                <a16:creationId xmlns:a16="http://schemas.microsoft.com/office/drawing/2014/main" id="{904EE033-2F7A-49F7-8A08-5C6708055508}"/>
              </a:ext>
            </a:extLst>
          </p:cNvPr>
          <p:cNvSpPr>
            <a:spLocks noGrp="1"/>
          </p:cNvSpPr>
          <p:nvPr>
            <p:ph type="body" sz="quarter" idx="14"/>
          </p:nvPr>
        </p:nvSpPr>
        <p:spPr/>
        <p:txBody>
          <a:bodyPr/>
          <a:lstStyle/>
          <a:p>
            <a:endParaRPr lang="en-IN" dirty="0"/>
          </a:p>
        </p:txBody>
      </p:sp>
      <p:sp>
        <p:nvSpPr>
          <p:cNvPr id="55" name="Rectangle 54">
            <a:extLst>
              <a:ext uri="{FF2B5EF4-FFF2-40B4-BE49-F238E27FC236}">
                <a16:creationId xmlns:a16="http://schemas.microsoft.com/office/drawing/2014/main" id="{BC31DB2A-96B3-4510-BC3F-F9DC26451444}"/>
              </a:ext>
            </a:extLst>
          </p:cNvPr>
          <p:cNvSpPr/>
          <p:nvPr/>
        </p:nvSpPr>
        <p:spPr>
          <a:xfrm>
            <a:off x="461639" y="3744072"/>
            <a:ext cx="2385946" cy="646331"/>
          </a:xfrm>
          <a:prstGeom prst="rect">
            <a:avLst/>
          </a:prstGeom>
        </p:spPr>
        <p:txBody>
          <a:bodyPr wrap="square" anchor="t">
            <a:spAutoFit/>
          </a:bodyPr>
          <a:lstStyle/>
          <a:p>
            <a:pPr algn="ctr"/>
            <a:r>
              <a:rPr lang="en-US" sz="1200" dirty="0">
                <a:solidFill>
                  <a:schemeClr val="tx2"/>
                </a:solidFill>
                <a:latin typeface="Arial" panose="020B0604020202020204"/>
              </a:rPr>
              <a:t>Temperature and precipitation extremes (like flooding) can increase pathogen load.</a:t>
            </a:r>
          </a:p>
        </p:txBody>
      </p:sp>
      <p:sp>
        <p:nvSpPr>
          <p:cNvPr id="57" name="Rectangle 56">
            <a:extLst>
              <a:ext uri="{FF2B5EF4-FFF2-40B4-BE49-F238E27FC236}">
                <a16:creationId xmlns:a16="http://schemas.microsoft.com/office/drawing/2014/main" id="{CEAF1EE3-A8BA-4267-9F49-564D0BA57F50}"/>
              </a:ext>
            </a:extLst>
          </p:cNvPr>
          <p:cNvSpPr/>
          <p:nvPr/>
        </p:nvSpPr>
        <p:spPr>
          <a:xfrm>
            <a:off x="461639" y="5069113"/>
            <a:ext cx="2385946" cy="646331"/>
          </a:xfrm>
          <a:prstGeom prst="rect">
            <a:avLst/>
          </a:prstGeom>
        </p:spPr>
        <p:txBody>
          <a:bodyPr wrap="square" anchor="t">
            <a:spAutoFit/>
          </a:bodyPr>
          <a:lstStyle/>
          <a:p>
            <a:pPr algn="ctr"/>
            <a:r>
              <a:rPr lang="en-US" sz="1200" dirty="0">
                <a:solidFill>
                  <a:schemeClr val="tx2"/>
                </a:solidFill>
                <a:latin typeface="Arial" panose="020B0604020202020204"/>
              </a:rPr>
              <a:t>Climate can also alter weed, insect, and fungal populations and increase pesticide use.</a:t>
            </a:r>
          </a:p>
        </p:txBody>
      </p:sp>
      <p:sp>
        <p:nvSpPr>
          <p:cNvPr id="58" name="Rectangle 57">
            <a:extLst>
              <a:ext uri="{FF2B5EF4-FFF2-40B4-BE49-F238E27FC236}">
                <a16:creationId xmlns:a16="http://schemas.microsoft.com/office/drawing/2014/main" id="{492E0ADC-D56B-4E3E-BADA-90E984555AEB}"/>
              </a:ext>
            </a:extLst>
          </p:cNvPr>
          <p:cNvSpPr/>
          <p:nvPr/>
        </p:nvSpPr>
        <p:spPr>
          <a:xfrm>
            <a:off x="3452619" y="3744072"/>
            <a:ext cx="2385946" cy="646331"/>
          </a:xfrm>
          <a:prstGeom prst="rect">
            <a:avLst/>
          </a:prstGeom>
        </p:spPr>
        <p:txBody>
          <a:bodyPr wrap="square" anchor="t">
            <a:spAutoFit/>
          </a:bodyPr>
          <a:lstStyle/>
          <a:p>
            <a:pPr algn="ctr"/>
            <a:r>
              <a:rPr lang="en-US" sz="1200" dirty="0">
                <a:solidFill>
                  <a:schemeClr val="tx2"/>
                </a:solidFill>
                <a:latin typeface="Arial" panose="020B0604020202020204"/>
              </a:rPr>
              <a:t>Rising carbon dioxide can directly influence nutritional content of foods.</a:t>
            </a:r>
          </a:p>
        </p:txBody>
      </p:sp>
      <p:sp>
        <p:nvSpPr>
          <p:cNvPr id="59" name="Rectangle 58">
            <a:extLst>
              <a:ext uri="{FF2B5EF4-FFF2-40B4-BE49-F238E27FC236}">
                <a16:creationId xmlns:a16="http://schemas.microsoft.com/office/drawing/2014/main" id="{E322D6DA-4926-4FE4-AC5C-06ECCBC8FDBE}"/>
              </a:ext>
            </a:extLst>
          </p:cNvPr>
          <p:cNvSpPr/>
          <p:nvPr/>
        </p:nvSpPr>
        <p:spPr>
          <a:xfrm>
            <a:off x="6443599" y="3744072"/>
            <a:ext cx="2385946" cy="461665"/>
          </a:xfrm>
          <a:prstGeom prst="rect">
            <a:avLst/>
          </a:prstGeom>
        </p:spPr>
        <p:txBody>
          <a:bodyPr wrap="square" anchor="t">
            <a:spAutoFit/>
          </a:bodyPr>
          <a:lstStyle/>
          <a:p>
            <a:pPr algn="ctr"/>
            <a:r>
              <a:rPr lang="en-US" sz="1200" dirty="0">
                <a:solidFill>
                  <a:schemeClr val="tx2"/>
                </a:solidFill>
                <a:latin typeface="Arial" panose="020B0604020202020204"/>
              </a:rPr>
              <a:t>Warmer temperatures can result in greater food spoilage</a:t>
            </a:r>
          </a:p>
        </p:txBody>
      </p:sp>
      <p:sp>
        <p:nvSpPr>
          <p:cNvPr id="60" name="Rectangle 59">
            <a:extLst>
              <a:ext uri="{FF2B5EF4-FFF2-40B4-BE49-F238E27FC236}">
                <a16:creationId xmlns:a16="http://schemas.microsoft.com/office/drawing/2014/main" id="{F7AC1A20-153F-4A9A-BEF8-98619497D515}"/>
              </a:ext>
            </a:extLst>
          </p:cNvPr>
          <p:cNvSpPr/>
          <p:nvPr/>
        </p:nvSpPr>
        <p:spPr>
          <a:xfrm>
            <a:off x="9434579" y="3744072"/>
            <a:ext cx="2385946" cy="461665"/>
          </a:xfrm>
          <a:prstGeom prst="rect">
            <a:avLst/>
          </a:prstGeom>
        </p:spPr>
        <p:txBody>
          <a:bodyPr wrap="square" anchor="t">
            <a:spAutoFit/>
          </a:bodyPr>
          <a:lstStyle/>
          <a:p>
            <a:pPr algn="ctr"/>
            <a:r>
              <a:rPr lang="en-US" sz="1200" dirty="0">
                <a:solidFill>
                  <a:schemeClr val="tx2"/>
                </a:solidFill>
                <a:latin typeface="Arial" panose="020B0604020202020204"/>
              </a:rPr>
              <a:t>Extreme climate events can disrupt food distribution</a:t>
            </a:r>
          </a:p>
        </p:txBody>
      </p:sp>
      <p:pic>
        <p:nvPicPr>
          <p:cNvPr id="67" name="Graphic 66">
            <a:extLst>
              <a:ext uri="{FF2B5EF4-FFF2-40B4-BE49-F238E27FC236}">
                <a16:creationId xmlns:a16="http://schemas.microsoft.com/office/drawing/2014/main" id="{A4127FB0-66A8-446E-801C-056AEC63BE12}"/>
              </a:ext>
            </a:extLst>
          </p:cNvPr>
          <p:cNvPicPr>
            <a:picLocks noChangeAspect="1"/>
          </p:cNvPicPr>
          <p:nvPr/>
        </p:nvPicPr>
        <p:blipFill>
          <a:blip r:embed="rId6" cstate="hqprint">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3577701" y="1544783"/>
            <a:ext cx="1634290" cy="870072"/>
          </a:xfrm>
          <a:prstGeom prst="rect">
            <a:avLst/>
          </a:prstGeom>
        </p:spPr>
      </p:pic>
      <p:sp>
        <p:nvSpPr>
          <p:cNvPr id="70" name="Freeform: Shape 69">
            <a:extLst>
              <a:ext uri="{FF2B5EF4-FFF2-40B4-BE49-F238E27FC236}">
                <a16:creationId xmlns:a16="http://schemas.microsoft.com/office/drawing/2014/main" id="{7395AA44-91D4-4178-849C-6A062BD5A0FB}"/>
              </a:ext>
            </a:extLst>
          </p:cNvPr>
          <p:cNvSpPr/>
          <p:nvPr/>
        </p:nvSpPr>
        <p:spPr>
          <a:xfrm>
            <a:off x="363984" y="2104009"/>
            <a:ext cx="11452195" cy="1180730"/>
          </a:xfrm>
          <a:custGeom>
            <a:avLst/>
            <a:gdLst>
              <a:gd name="connsiteX0" fmla="*/ 0 w 11452195"/>
              <a:gd name="connsiteY0" fmla="*/ 630315 h 1305018"/>
              <a:gd name="connsiteX1" fmla="*/ 3151573 w 11452195"/>
              <a:gd name="connsiteY1" fmla="*/ 53266 h 1305018"/>
              <a:gd name="connsiteX2" fmla="*/ 3897298 w 11452195"/>
              <a:gd name="connsiteY2" fmla="*/ 435006 h 1305018"/>
              <a:gd name="connsiteX3" fmla="*/ 5113538 w 11452195"/>
              <a:gd name="connsiteY3" fmla="*/ 0 h 1305018"/>
              <a:gd name="connsiteX4" fmla="*/ 7661430 w 11452195"/>
              <a:gd name="connsiteY4" fmla="*/ 541538 h 1305018"/>
              <a:gd name="connsiteX5" fmla="*/ 9525740 w 11452195"/>
              <a:gd name="connsiteY5" fmla="*/ 221942 h 1305018"/>
              <a:gd name="connsiteX6" fmla="*/ 11452195 w 11452195"/>
              <a:gd name="connsiteY6" fmla="*/ 257453 h 1305018"/>
              <a:gd name="connsiteX7" fmla="*/ 11452195 w 11452195"/>
              <a:gd name="connsiteY7" fmla="*/ 1305018 h 1305018"/>
              <a:gd name="connsiteX8" fmla="*/ 17756 w 11452195"/>
              <a:gd name="connsiteY8" fmla="*/ 1305018 h 1305018"/>
              <a:gd name="connsiteX9" fmla="*/ 17756 w 11452195"/>
              <a:gd name="connsiteY9" fmla="*/ 648070 h 1305018"/>
              <a:gd name="connsiteX0" fmla="*/ 0 w 11452195"/>
              <a:gd name="connsiteY0" fmla="*/ 630833 h 1305536"/>
              <a:gd name="connsiteX1" fmla="*/ 3151573 w 11452195"/>
              <a:gd name="connsiteY1" fmla="*/ 53784 h 1305536"/>
              <a:gd name="connsiteX2" fmla="*/ 3897298 w 11452195"/>
              <a:gd name="connsiteY2" fmla="*/ 435524 h 1305536"/>
              <a:gd name="connsiteX3" fmla="*/ 5113538 w 11452195"/>
              <a:gd name="connsiteY3" fmla="*/ 518 h 1305536"/>
              <a:gd name="connsiteX4" fmla="*/ 7661430 w 11452195"/>
              <a:gd name="connsiteY4" fmla="*/ 542056 h 1305536"/>
              <a:gd name="connsiteX5" fmla="*/ 9525740 w 11452195"/>
              <a:gd name="connsiteY5" fmla="*/ 222460 h 1305536"/>
              <a:gd name="connsiteX6" fmla="*/ 11452195 w 11452195"/>
              <a:gd name="connsiteY6" fmla="*/ 257971 h 1305536"/>
              <a:gd name="connsiteX7" fmla="*/ 11452195 w 11452195"/>
              <a:gd name="connsiteY7" fmla="*/ 1305536 h 1305536"/>
              <a:gd name="connsiteX8" fmla="*/ 17756 w 11452195"/>
              <a:gd name="connsiteY8" fmla="*/ 1305536 h 1305536"/>
              <a:gd name="connsiteX9" fmla="*/ 17756 w 11452195"/>
              <a:gd name="connsiteY9" fmla="*/ 648588 h 1305536"/>
              <a:gd name="connsiteX0" fmla="*/ 0 w 11452195"/>
              <a:gd name="connsiteY0" fmla="*/ 630833 h 1305536"/>
              <a:gd name="connsiteX1" fmla="*/ 3151573 w 11452195"/>
              <a:gd name="connsiteY1" fmla="*/ 53784 h 1305536"/>
              <a:gd name="connsiteX2" fmla="*/ 3897298 w 11452195"/>
              <a:gd name="connsiteY2" fmla="*/ 435524 h 1305536"/>
              <a:gd name="connsiteX3" fmla="*/ 5113538 w 11452195"/>
              <a:gd name="connsiteY3" fmla="*/ 518 h 1305536"/>
              <a:gd name="connsiteX4" fmla="*/ 7661430 w 11452195"/>
              <a:gd name="connsiteY4" fmla="*/ 542056 h 1305536"/>
              <a:gd name="connsiteX5" fmla="*/ 9525740 w 11452195"/>
              <a:gd name="connsiteY5" fmla="*/ 222460 h 1305536"/>
              <a:gd name="connsiteX6" fmla="*/ 11452195 w 11452195"/>
              <a:gd name="connsiteY6" fmla="*/ 257971 h 1305536"/>
              <a:gd name="connsiteX7" fmla="*/ 11452195 w 11452195"/>
              <a:gd name="connsiteY7" fmla="*/ 1305536 h 1305536"/>
              <a:gd name="connsiteX8" fmla="*/ 17756 w 11452195"/>
              <a:gd name="connsiteY8" fmla="*/ 1305536 h 1305536"/>
              <a:gd name="connsiteX9" fmla="*/ 17756 w 11452195"/>
              <a:gd name="connsiteY9" fmla="*/ 648588 h 1305536"/>
              <a:gd name="connsiteX0" fmla="*/ 0 w 11452195"/>
              <a:gd name="connsiteY0" fmla="*/ 630833 h 1305536"/>
              <a:gd name="connsiteX1" fmla="*/ 3151573 w 11452195"/>
              <a:gd name="connsiteY1" fmla="*/ 53784 h 1305536"/>
              <a:gd name="connsiteX2" fmla="*/ 3897298 w 11452195"/>
              <a:gd name="connsiteY2" fmla="*/ 435524 h 1305536"/>
              <a:gd name="connsiteX3" fmla="*/ 5113538 w 11452195"/>
              <a:gd name="connsiteY3" fmla="*/ 518 h 1305536"/>
              <a:gd name="connsiteX4" fmla="*/ 7661430 w 11452195"/>
              <a:gd name="connsiteY4" fmla="*/ 542056 h 1305536"/>
              <a:gd name="connsiteX5" fmla="*/ 9525740 w 11452195"/>
              <a:gd name="connsiteY5" fmla="*/ 222460 h 1305536"/>
              <a:gd name="connsiteX6" fmla="*/ 11452195 w 11452195"/>
              <a:gd name="connsiteY6" fmla="*/ 257971 h 1305536"/>
              <a:gd name="connsiteX7" fmla="*/ 11452195 w 11452195"/>
              <a:gd name="connsiteY7" fmla="*/ 1305536 h 1305536"/>
              <a:gd name="connsiteX8" fmla="*/ 17756 w 11452195"/>
              <a:gd name="connsiteY8" fmla="*/ 1305536 h 1305536"/>
              <a:gd name="connsiteX9" fmla="*/ 17756 w 11452195"/>
              <a:gd name="connsiteY9" fmla="*/ 648588 h 1305536"/>
              <a:gd name="connsiteX0" fmla="*/ 0 w 11452195"/>
              <a:gd name="connsiteY0" fmla="*/ 630315 h 1305018"/>
              <a:gd name="connsiteX1" fmla="*/ 3151573 w 11452195"/>
              <a:gd name="connsiteY1" fmla="*/ 53266 h 1305018"/>
              <a:gd name="connsiteX2" fmla="*/ 3897298 w 11452195"/>
              <a:gd name="connsiteY2" fmla="*/ 435006 h 1305018"/>
              <a:gd name="connsiteX3" fmla="*/ 5113538 w 11452195"/>
              <a:gd name="connsiteY3" fmla="*/ 0 h 1305018"/>
              <a:gd name="connsiteX4" fmla="*/ 7661430 w 11452195"/>
              <a:gd name="connsiteY4" fmla="*/ 541538 h 1305018"/>
              <a:gd name="connsiteX5" fmla="*/ 9525740 w 11452195"/>
              <a:gd name="connsiteY5" fmla="*/ 221942 h 1305018"/>
              <a:gd name="connsiteX6" fmla="*/ 11452195 w 11452195"/>
              <a:gd name="connsiteY6" fmla="*/ 257453 h 1305018"/>
              <a:gd name="connsiteX7" fmla="*/ 11452195 w 11452195"/>
              <a:gd name="connsiteY7" fmla="*/ 1305018 h 1305018"/>
              <a:gd name="connsiteX8" fmla="*/ 17756 w 11452195"/>
              <a:gd name="connsiteY8" fmla="*/ 1305018 h 1305018"/>
              <a:gd name="connsiteX9" fmla="*/ 17756 w 11452195"/>
              <a:gd name="connsiteY9" fmla="*/ 648070 h 1305018"/>
              <a:gd name="connsiteX0" fmla="*/ 0 w 11452195"/>
              <a:gd name="connsiteY0" fmla="*/ 630315 h 1305018"/>
              <a:gd name="connsiteX1" fmla="*/ 3151573 w 11452195"/>
              <a:gd name="connsiteY1" fmla="*/ 53266 h 1305018"/>
              <a:gd name="connsiteX2" fmla="*/ 3897298 w 11452195"/>
              <a:gd name="connsiteY2" fmla="*/ 435006 h 1305018"/>
              <a:gd name="connsiteX3" fmla="*/ 5113538 w 11452195"/>
              <a:gd name="connsiteY3" fmla="*/ 0 h 1305018"/>
              <a:gd name="connsiteX4" fmla="*/ 7661430 w 11452195"/>
              <a:gd name="connsiteY4" fmla="*/ 541538 h 1305018"/>
              <a:gd name="connsiteX5" fmla="*/ 9525740 w 11452195"/>
              <a:gd name="connsiteY5" fmla="*/ 221942 h 1305018"/>
              <a:gd name="connsiteX6" fmla="*/ 11452195 w 11452195"/>
              <a:gd name="connsiteY6" fmla="*/ 257453 h 1305018"/>
              <a:gd name="connsiteX7" fmla="*/ 11452195 w 11452195"/>
              <a:gd name="connsiteY7" fmla="*/ 1305018 h 1305018"/>
              <a:gd name="connsiteX8" fmla="*/ 17756 w 11452195"/>
              <a:gd name="connsiteY8" fmla="*/ 1305018 h 1305018"/>
              <a:gd name="connsiteX9" fmla="*/ 17756 w 11452195"/>
              <a:gd name="connsiteY9" fmla="*/ 648070 h 1305018"/>
              <a:gd name="connsiteX0" fmla="*/ 0 w 11452195"/>
              <a:gd name="connsiteY0" fmla="*/ 577049 h 1251752"/>
              <a:gd name="connsiteX1" fmla="*/ 3151573 w 11452195"/>
              <a:gd name="connsiteY1" fmla="*/ 0 h 1251752"/>
              <a:gd name="connsiteX2" fmla="*/ 3897298 w 11452195"/>
              <a:gd name="connsiteY2" fmla="*/ 381740 h 1251752"/>
              <a:gd name="connsiteX3" fmla="*/ 4989250 w 11452195"/>
              <a:gd name="connsiteY3" fmla="*/ 0 h 1251752"/>
              <a:gd name="connsiteX4" fmla="*/ 7661430 w 11452195"/>
              <a:gd name="connsiteY4" fmla="*/ 488272 h 1251752"/>
              <a:gd name="connsiteX5" fmla="*/ 9525740 w 11452195"/>
              <a:gd name="connsiteY5" fmla="*/ 168676 h 1251752"/>
              <a:gd name="connsiteX6" fmla="*/ 11452195 w 11452195"/>
              <a:gd name="connsiteY6" fmla="*/ 204187 h 1251752"/>
              <a:gd name="connsiteX7" fmla="*/ 11452195 w 11452195"/>
              <a:gd name="connsiteY7" fmla="*/ 1251752 h 1251752"/>
              <a:gd name="connsiteX8" fmla="*/ 17756 w 11452195"/>
              <a:gd name="connsiteY8" fmla="*/ 1251752 h 1251752"/>
              <a:gd name="connsiteX9" fmla="*/ 17756 w 11452195"/>
              <a:gd name="connsiteY9" fmla="*/ 594804 h 1251752"/>
              <a:gd name="connsiteX0" fmla="*/ 0 w 11452195"/>
              <a:gd name="connsiteY0" fmla="*/ 577049 h 1251752"/>
              <a:gd name="connsiteX1" fmla="*/ 3249228 w 11452195"/>
              <a:gd name="connsiteY1" fmla="*/ 53266 h 1251752"/>
              <a:gd name="connsiteX2" fmla="*/ 3897298 w 11452195"/>
              <a:gd name="connsiteY2" fmla="*/ 381740 h 1251752"/>
              <a:gd name="connsiteX3" fmla="*/ 4989250 w 11452195"/>
              <a:gd name="connsiteY3" fmla="*/ 0 h 1251752"/>
              <a:gd name="connsiteX4" fmla="*/ 7661430 w 11452195"/>
              <a:gd name="connsiteY4" fmla="*/ 488272 h 1251752"/>
              <a:gd name="connsiteX5" fmla="*/ 9525740 w 11452195"/>
              <a:gd name="connsiteY5" fmla="*/ 168676 h 1251752"/>
              <a:gd name="connsiteX6" fmla="*/ 11452195 w 11452195"/>
              <a:gd name="connsiteY6" fmla="*/ 204187 h 1251752"/>
              <a:gd name="connsiteX7" fmla="*/ 11452195 w 11452195"/>
              <a:gd name="connsiteY7" fmla="*/ 1251752 h 1251752"/>
              <a:gd name="connsiteX8" fmla="*/ 17756 w 11452195"/>
              <a:gd name="connsiteY8" fmla="*/ 1251752 h 1251752"/>
              <a:gd name="connsiteX9" fmla="*/ 17756 w 11452195"/>
              <a:gd name="connsiteY9" fmla="*/ 594804 h 1251752"/>
              <a:gd name="connsiteX0" fmla="*/ 0 w 11452195"/>
              <a:gd name="connsiteY0" fmla="*/ 577049 h 1251752"/>
              <a:gd name="connsiteX1" fmla="*/ 3249228 w 11452195"/>
              <a:gd name="connsiteY1" fmla="*/ 53266 h 1251752"/>
              <a:gd name="connsiteX2" fmla="*/ 3959441 w 11452195"/>
              <a:gd name="connsiteY2" fmla="*/ 399495 h 1251752"/>
              <a:gd name="connsiteX3" fmla="*/ 4989250 w 11452195"/>
              <a:gd name="connsiteY3" fmla="*/ 0 h 1251752"/>
              <a:gd name="connsiteX4" fmla="*/ 7661430 w 11452195"/>
              <a:gd name="connsiteY4" fmla="*/ 488272 h 1251752"/>
              <a:gd name="connsiteX5" fmla="*/ 9525740 w 11452195"/>
              <a:gd name="connsiteY5" fmla="*/ 168676 h 1251752"/>
              <a:gd name="connsiteX6" fmla="*/ 11452195 w 11452195"/>
              <a:gd name="connsiteY6" fmla="*/ 204187 h 1251752"/>
              <a:gd name="connsiteX7" fmla="*/ 11452195 w 11452195"/>
              <a:gd name="connsiteY7" fmla="*/ 1251752 h 1251752"/>
              <a:gd name="connsiteX8" fmla="*/ 17756 w 11452195"/>
              <a:gd name="connsiteY8" fmla="*/ 1251752 h 1251752"/>
              <a:gd name="connsiteX9" fmla="*/ 17756 w 11452195"/>
              <a:gd name="connsiteY9" fmla="*/ 594804 h 1251752"/>
              <a:gd name="connsiteX0" fmla="*/ 0 w 11452195"/>
              <a:gd name="connsiteY0" fmla="*/ 532660 h 1207363"/>
              <a:gd name="connsiteX1" fmla="*/ 3249228 w 11452195"/>
              <a:gd name="connsiteY1" fmla="*/ 8877 h 1207363"/>
              <a:gd name="connsiteX2" fmla="*/ 3959441 w 11452195"/>
              <a:gd name="connsiteY2" fmla="*/ 355106 h 1207363"/>
              <a:gd name="connsiteX3" fmla="*/ 4838330 w 11452195"/>
              <a:gd name="connsiteY3" fmla="*/ 0 h 1207363"/>
              <a:gd name="connsiteX4" fmla="*/ 7661430 w 11452195"/>
              <a:gd name="connsiteY4" fmla="*/ 443883 h 1207363"/>
              <a:gd name="connsiteX5" fmla="*/ 9525740 w 11452195"/>
              <a:gd name="connsiteY5" fmla="*/ 124287 h 1207363"/>
              <a:gd name="connsiteX6" fmla="*/ 11452195 w 11452195"/>
              <a:gd name="connsiteY6" fmla="*/ 159798 h 1207363"/>
              <a:gd name="connsiteX7" fmla="*/ 11452195 w 11452195"/>
              <a:gd name="connsiteY7" fmla="*/ 1207363 h 1207363"/>
              <a:gd name="connsiteX8" fmla="*/ 17756 w 11452195"/>
              <a:gd name="connsiteY8" fmla="*/ 1207363 h 1207363"/>
              <a:gd name="connsiteX9" fmla="*/ 17756 w 11452195"/>
              <a:gd name="connsiteY9" fmla="*/ 550415 h 1207363"/>
              <a:gd name="connsiteX0" fmla="*/ 0 w 11452195"/>
              <a:gd name="connsiteY0" fmla="*/ 532660 h 1207363"/>
              <a:gd name="connsiteX1" fmla="*/ 3249228 w 11452195"/>
              <a:gd name="connsiteY1" fmla="*/ 8877 h 1207363"/>
              <a:gd name="connsiteX2" fmla="*/ 3959441 w 11452195"/>
              <a:gd name="connsiteY2" fmla="*/ 355106 h 1207363"/>
              <a:gd name="connsiteX3" fmla="*/ 4838330 w 11452195"/>
              <a:gd name="connsiteY3" fmla="*/ 0 h 1207363"/>
              <a:gd name="connsiteX4" fmla="*/ 7661430 w 11452195"/>
              <a:gd name="connsiteY4" fmla="*/ 443883 h 1207363"/>
              <a:gd name="connsiteX5" fmla="*/ 9525740 w 11452195"/>
              <a:gd name="connsiteY5" fmla="*/ 124287 h 1207363"/>
              <a:gd name="connsiteX6" fmla="*/ 11452195 w 11452195"/>
              <a:gd name="connsiteY6" fmla="*/ 159798 h 1207363"/>
              <a:gd name="connsiteX7" fmla="*/ 11452195 w 11452195"/>
              <a:gd name="connsiteY7" fmla="*/ 1207363 h 1207363"/>
              <a:gd name="connsiteX8" fmla="*/ 17756 w 11452195"/>
              <a:gd name="connsiteY8" fmla="*/ 1207363 h 1207363"/>
              <a:gd name="connsiteX9" fmla="*/ 17756 w 11452195"/>
              <a:gd name="connsiteY9" fmla="*/ 550415 h 1207363"/>
              <a:gd name="connsiteX0" fmla="*/ 0 w 11452195"/>
              <a:gd name="connsiteY0" fmla="*/ 532660 h 1207363"/>
              <a:gd name="connsiteX1" fmla="*/ 3249228 w 11452195"/>
              <a:gd name="connsiteY1" fmla="*/ 8877 h 1207363"/>
              <a:gd name="connsiteX2" fmla="*/ 3959441 w 11452195"/>
              <a:gd name="connsiteY2" fmla="*/ 355106 h 1207363"/>
              <a:gd name="connsiteX3" fmla="*/ 4838330 w 11452195"/>
              <a:gd name="connsiteY3" fmla="*/ 0 h 1207363"/>
              <a:gd name="connsiteX4" fmla="*/ 7661430 w 11452195"/>
              <a:gd name="connsiteY4" fmla="*/ 443883 h 1207363"/>
              <a:gd name="connsiteX5" fmla="*/ 9525740 w 11452195"/>
              <a:gd name="connsiteY5" fmla="*/ 124287 h 1207363"/>
              <a:gd name="connsiteX6" fmla="*/ 11452195 w 11452195"/>
              <a:gd name="connsiteY6" fmla="*/ 159798 h 1207363"/>
              <a:gd name="connsiteX7" fmla="*/ 11452195 w 11452195"/>
              <a:gd name="connsiteY7" fmla="*/ 1207363 h 1207363"/>
              <a:gd name="connsiteX8" fmla="*/ 17756 w 11452195"/>
              <a:gd name="connsiteY8" fmla="*/ 1207363 h 1207363"/>
              <a:gd name="connsiteX9" fmla="*/ 17756 w 11452195"/>
              <a:gd name="connsiteY9" fmla="*/ 550415 h 1207363"/>
              <a:gd name="connsiteX0" fmla="*/ 0 w 11452195"/>
              <a:gd name="connsiteY0" fmla="*/ 532660 h 1207363"/>
              <a:gd name="connsiteX1" fmla="*/ 3249228 w 11452195"/>
              <a:gd name="connsiteY1" fmla="*/ 8877 h 1207363"/>
              <a:gd name="connsiteX2" fmla="*/ 3959441 w 11452195"/>
              <a:gd name="connsiteY2" fmla="*/ 355106 h 1207363"/>
              <a:gd name="connsiteX3" fmla="*/ 4838330 w 11452195"/>
              <a:gd name="connsiteY3" fmla="*/ 0 h 1207363"/>
              <a:gd name="connsiteX4" fmla="*/ 7661430 w 11452195"/>
              <a:gd name="connsiteY4" fmla="*/ 443883 h 1207363"/>
              <a:gd name="connsiteX5" fmla="*/ 9525740 w 11452195"/>
              <a:gd name="connsiteY5" fmla="*/ 124287 h 1207363"/>
              <a:gd name="connsiteX6" fmla="*/ 11452195 w 11452195"/>
              <a:gd name="connsiteY6" fmla="*/ 159798 h 1207363"/>
              <a:gd name="connsiteX7" fmla="*/ 11452195 w 11452195"/>
              <a:gd name="connsiteY7" fmla="*/ 1207363 h 1207363"/>
              <a:gd name="connsiteX8" fmla="*/ 17756 w 11452195"/>
              <a:gd name="connsiteY8" fmla="*/ 1207363 h 1207363"/>
              <a:gd name="connsiteX9" fmla="*/ 17756 w 11452195"/>
              <a:gd name="connsiteY9" fmla="*/ 612559 h 1207363"/>
              <a:gd name="connsiteX0" fmla="*/ 0 w 11452195"/>
              <a:gd name="connsiteY0" fmla="*/ 532660 h 1207363"/>
              <a:gd name="connsiteX1" fmla="*/ 3249228 w 11452195"/>
              <a:gd name="connsiteY1" fmla="*/ 8877 h 1207363"/>
              <a:gd name="connsiteX2" fmla="*/ 3959441 w 11452195"/>
              <a:gd name="connsiteY2" fmla="*/ 355106 h 1207363"/>
              <a:gd name="connsiteX3" fmla="*/ 4838330 w 11452195"/>
              <a:gd name="connsiteY3" fmla="*/ 0 h 1207363"/>
              <a:gd name="connsiteX4" fmla="*/ 7661430 w 11452195"/>
              <a:gd name="connsiteY4" fmla="*/ 443883 h 1207363"/>
              <a:gd name="connsiteX5" fmla="*/ 9525740 w 11452195"/>
              <a:gd name="connsiteY5" fmla="*/ 124287 h 1207363"/>
              <a:gd name="connsiteX6" fmla="*/ 11452195 w 11452195"/>
              <a:gd name="connsiteY6" fmla="*/ 159798 h 1207363"/>
              <a:gd name="connsiteX7" fmla="*/ 11452195 w 11452195"/>
              <a:gd name="connsiteY7" fmla="*/ 1207363 h 1207363"/>
              <a:gd name="connsiteX8" fmla="*/ 17756 w 11452195"/>
              <a:gd name="connsiteY8" fmla="*/ 1207363 h 1207363"/>
              <a:gd name="connsiteX9" fmla="*/ 17756 w 11452195"/>
              <a:gd name="connsiteY9" fmla="*/ 612559 h 1207363"/>
              <a:gd name="connsiteX0" fmla="*/ 0 w 11452195"/>
              <a:gd name="connsiteY0" fmla="*/ 532660 h 1207363"/>
              <a:gd name="connsiteX1" fmla="*/ 3249228 w 11452195"/>
              <a:gd name="connsiteY1" fmla="*/ 8877 h 1207363"/>
              <a:gd name="connsiteX2" fmla="*/ 3959441 w 11452195"/>
              <a:gd name="connsiteY2" fmla="*/ 355106 h 1207363"/>
              <a:gd name="connsiteX3" fmla="*/ 4838330 w 11452195"/>
              <a:gd name="connsiteY3" fmla="*/ 0 h 1207363"/>
              <a:gd name="connsiteX4" fmla="*/ 7661430 w 11452195"/>
              <a:gd name="connsiteY4" fmla="*/ 443883 h 1207363"/>
              <a:gd name="connsiteX5" fmla="*/ 9525740 w 11452195"/>
              <a:gd name="connsiteY5" fmla="*/ 124287 h 1207363"/>
              <a:gd name="connsiteX6" fmla="*/ 11452195 w 11452195"/>
              <a:gd name="connsiteY6" fmla="*/ 159798 h 1207363"/>
              <a:gd name="connsiteX7" fmla="*/ 11452195 w 11452195"/>
              <a:gd name="connsiteY7" fmla="*/ 1207363 h 1207363"/>
              <a:gd name="connsiteX8" fmla="*/ 17756 w 11452195"/>
              <a:gd name="connsiteY8" fmla="*/ 1207363 h 1207363"/>
              <a:gd name="connsiteX9" fmla="*/ 17756 w 11452195"/>
              <a:gd name="connsiteY9" fmla="*/ 612559 h 1207363"/>
              <a:gd name="connsiteX0" fmla="*/ 0 w 11452195"/>
              <a:gd name="connsiteY0" fmla="*/ 532660 h 1207363"/>
              <a:gd name="connsiteX1" fmla="*/ 3249228 w 11452195"/>
              <a:gd name="connsiteY1" fmla="*/ 8877 h 1207363"/>
              <a:gd name="connsiteX2" fmla="*/ 3959441 w 11452195"/>
              <a:gd name="connsiteY2" fmla="*/ 355106 h 1207363"/>
              <a:gd name="connsiteX3" fmla="*/ 4838330 w 11452195"/>
              <a:gd name="connsiteY3" fmla="*/ 0 h 1207363"/>
              <a:gd name="connsiteX4" fmla="*/ 7661430 w 11452195"/>
              <a:gd name="connsiteY4" fmla="*/ 443883 h 1207363"/>
              <a:gd name="connsiteX5" fmla="*/ 9525740 w 11452195"/>
              <a:gd name="connsiteY5" fmla="*/ 124287 h 1207363"/>
              <a:gd name="connsiteX6" fmla="*/ 11452195 w 11452195"/>
              <a:gd name="connsiteY6" fmla="*/ 159798 h 1207363"/>
              <a:gd name="connsiteX7" fmla="*/ 11452195 w 11452195"/>
              <a:gd name="connsiteY7" fmla="*/ 1207363 h 1207363"/>
              <a:gd name="connsiteX8" fmla="*/ 17756 w 11452195"/>
              <a:gd name="connsiteY8" fmla="*/ 1207363 h 1207363"/>
              <a:gd name="connsiteX9" fmla="*/ 17756 w 11452195"/>
              <a:gd name="connsiteY9" fmla="*/ 612559 h 1207363"/>
              <a:gd name="connsiteX0" fmla="*/ 0 w 11452195"/>
              <a:gd name="connsiteY0" fmla="*/ 532660 h 1207363"/>
              <a:gd name="connsiteX1" fmla="*/ 3249228 w 11452195"/>
              <a:gd name="connsiteY1" fmla="*/ 8877 h 1207363"/>
              <a:gd name="connsiteX2" fmla="*/ 3959441 w 11452195"/>
              <a:gd name="connsiteY2" fmla="*/ 355106 h 1207363"/>
              <a:gd name="connsiteX3" fmla="*/ 4838330 w 11452195"/>
              <a:gd name="connsiteY3" fmla="*/ 0 h 1207363"/>
              <a:gd name="connsiteX4" fmla="*/ 7661430 w 11452195"/>
              <a:gd name="connsiteY4" fmla="*/ 443883 h 1207363"/>
              <a:gd name="connsiteX5" fmla="*/ 9525740 w 11452195"/>
              <a:gd name="connsiteY5" fmla="*/ 124287 h 1207363"/>
              <a:gd name="connsiteX6" fmla="*/ 11452195 w 11452195"/>
              <a:gd name="connsiteY6" fmla="*/ 159798 h 1207363"/>
              <a:gd name="connsiteX7" fmla="*/ 11452195 w 11452195"/>
              <a:gd name="connsiteY7" fmla="*/ 1207363 h 1207363"/>
              <a:gd name="connsiteX8" fmla="*/ 17756 w 11452195"/>
              <a:gd name="connsiteY8" fmla="*/ 1207363 h 1207363"/>
              <a:gd name="connsiteX0" fmla="*/ 0 w 11452195"/>
              <a:gd name="connsiteY0" fmla="*/ 532660 h 1207363"/>
              <a:gd name="connsiteX1" fmla="*/ 3249228 w 11452195"/>
              <a:gd name="connsiteY1" fmla="*/ 8877 h 1207363"/>
              <a:gd name="connsiteX2" fmla="*/ 3959441 w 11452195"/>
              <a:gd name="connsiteY2" fmla="*/ 355106 h 1207363"/>
              <a:gd name="connsiteX3" fmla="*/ 4838330 w 11452195"/>
              <a:gd name="connsiteY3" fmla="*/ 0 h 1207363"/>
              <a:gd name="connsiteX4" fmla="*/ 7661430 w 11452195"/>
              <a:gd name="connsiteY4" fmla="*/ 443883 h 1207363"/>
              <a:gd name="connsiteX5" fmla="*/ 9525740 w 11452195"/>
              <a:gd name="connsiteY5" fmla="*/ 124287 h 1207363"/>
              <a:gd name="connsiteX6" fmla="*/ 11452195 w 11452195"/>
              <a:gd name="connsiteY6" fmla="*/ 159798 h 1207363"/>
              <a:gd name="connsiteX7" fmla="*/ 11452195 w 11452195"/>
              <a:gd name="connsiteY7" fmla="*/ 1207363 h 1207363"/>
              <a:gd name="connsiteX8" fmla="*/ 17756 w 11452195"/>
              <a:gd name="connsiteY8" fmla="*/ 1207363 h 1207363"/>
              <a:gd name="connsiteX0" fmla="*/ 0 w 11452195"/>
              <a:gd name="connsiteY0" fmla="*/ 532660 h 1207363"/>
              <a:gd name="connsiteX1" fmla="*/ 3249228 w 11452195"/>
              <a:gd name="connsiteY1" fmla="*/ 8877 h 1207363"/>
              <a:gd name="connsiteX2" fmla="*/ 3959441 w 11452195"/>
              <a:gd name="connsiteY2" fmla="*/ 355106 h 1207363"/>
              <a:gd name="connsiteX3" fmla="*/ 4838330 w 11452195"/>
              <a:gd name="connsiteY3" fmla="*/ 0 h 1207363"/>
              <a:gd name="connsiteX4" fmla="*/ 7661430 w 11452195"/>
              <a:gd name="connsiteY4" fmla="*/ 443883 h 1207363"/>
              <a:gd name="connsiteX5" fmla="*/ 9525740 w 11452195"/>
              <a:gd name="connsiteY5" fmla="*/ 124287 h 1207363"/>
              <a:gd name="connsiteX6" fmla="*/ 11452195 w 11452195"/>
              <a:gd name="connsiteY6" fmla="*/ 159798 h 1207363"/>
              <a:gd name="connsiteX7" fmla="*/ 11452195 w 11452195"/>
              <a:gd name="connsiteY7" fmla="*/ 1207363 h 1207363"/>
              <a:gd name="connsiteX8" fmla="*/ 17756 w 11452195"/>
              <a:gd name="connsiteY8" fmla="*/ 1207363 h 1207363"/>
              <a:gd name="connsiteX0" fmla="*/ 0 w 11452195"/>
              <a:gd name="connsiteY0" fmla="*/ 532660 h 1207363"/>
              <a:gd name="connsiteX1" fmla="*/ 3249228 w 11452195"/>
              <a:gd name="connsiteY1" fmla="*/ 8877 h 1207363"/>
              <a:gd name="connsiteX2" fmla="*/ 3959441 w 11452195"/>
              <a:gd name="connsiteY2" fmla="*/ 355106 h 1207363"/>
              <a:gd name="connsiteX3" fmla="*/ 4838330 w 11452195"/>
              <a:gd name="connsiteY3" fmla="*/ 0 h 1207363"/>
              <a:gd name="connsiteX4" fmla="*/ 7661430 w 11452195"/>
              <a:gd name="connsiteY4" fmla="*/ 443883 h 1207363"/>
              <a:gd name="connsiteX5" fmla="*/ 9525740 w 11452195"/>
              <a:gd name="connsiteY5" fmla="*/ 124287 h 1207363"/>
              <a:gd name="connsiteX6" fmla="*/ 11452195 w 11452195"/>
              <a:gd name="connsiteY6" fmla="*/ 159798 h 1207363"/>
              <a:gd name="connsiteX7" fmla="*/ 11452195 w 11452195"/>
              <a:gd name="connsiteY7" fmla="*/ 1207363 h 1207363"/>
              <a:gd name="connsiteX8" fmla="*/ 17756 w 11452195"/>
              <a:gd name="connsiteY8" fmla="*/ 1207363 h 1207363"/>
              <a:gd name="connsiteX0" fmla="*/ 0 w 11452195"/>
              <a:gd name="connsiteY0" fmla="*/ 532660 h 1207363"/>
              <a:gd name="connsiteX1" fmla="*/ 3249228 w 11452195"/>
              <a:gd name="connsiteY1" fmla="*/ 8877 h 1207363"/>
              <a:gd name="connsiteX2" fmla="*/ 3959441 w 11452195"/>
              <a:gd name="connsiteY2" fmla="*/ 355106 h 1207363"/>
              <a:gd name="connsiteX3" fmla="*/ 4838330 w 11452195"/>
              <a:gd name="connsiteY3" fmla="*/ 0 h 1207363"/>
              <a:gd name="connsiteX4" fmla="*/ 7661430 w 11452195"/>
              <a:gd name="connsiteY4" fmla="*/ 443883 h 1207363"/>
              <a:gd name="connsiteX5" fmla="*/ 9525740 w 11452195"/>
              <a:gd name="connsiteY5" fmla="*/ 124287 h 1207363"/>
              <a:gd name="connsiteX6" fmla="*/ 11452195 w 11452195"/>
              <a:gd name="connsiteY6" fmla="*/ 159798 h 1207363"/>
              <a:gd name="connsiteX7" fmla="*/ 11452195 w 11452195"/>
              <a:gd name="connsiteY7" fmla="*/ 1207363 h 1207363"/>
              <a:gd name="connsiteX8" fmla="*/ 17756 w 11452195"/>
              <a:gd name="connsiteY8" fmla="*/ 1207363 h 1207363"/>
              <a:gd name="connsiteX0" fmla="*/ 0 w 11452195"/>
              <a:gd name="connsiteY0" fmla="*/ 532660 h 1207363"/>
              <a:gd name="connsiteX1" fmla="*/ 3249228 w 11452195"/>
              <a:gd name="connsiteY1" fmla="*/ 8877 h 1207363"/>
              <a:gd name="connsiteX2" fmla="*/ 3959441 w 11452195"/>
              <a:gd name="connsiteY2" fmla="*/ 355106 h 1207363"/>
              <a:gd name="connsiteX3" fmla="*/ 4838330 w 11452195"/>
              <a:gd name="connsiteY3" fmla="*/ 0 h 1207363"/>
              <a:gd name="connsiteX4" fmla="*/ 7661430 w 11452195"/>
              <a:gd name="connsiteY4" fmla="*/ 443883 h 1207363"/>
              <a:gd name="connsiteX5" fmla="*/ 9499107 w 11452195"/>
              <a:gd name="connsiteY5" fmla="*/ 257452 h 1207363"/>
              <a:gd name="connsiteX6" fmla="*/ 11452195 w 11452195"/>
              <a:gd name="connsiteY6" fmla="*/ 159798 h 1207363"/>
              <a:gd name="connsiteX7" fmla="*/ 11452195 w 11452195"/>
              <a:gd name="connsiteY7" fmla="*/ 1207363 h 1207363"/>
              <a:gd name="connsiteX8" fmla="*/ 17756 w 11452195"/>
              <a:gd name="connsiteY8" fmla="*/ 1207363 h 1207363"/>
              <a:gd name="connsiteX0" fmla="*/ 0 w 11452195"/>
              <a:gd name="connsiteY0" fmla="*/ 532660 h 1207363"/>
              <a:gd name="connsiteX1" fmla="*/ 3249228 w 11452195"/>
              <a:gd name="connsiteY1" fmla="*/ 8877 h 1207363"/>
              <a:gd name="connsiteX2" fmla="*/ 3959441 w 11452195"/>
              <a:gd name="connsiteY2" fmla="*/ 355106 h 1207363"/>
              <a:gd name="connsiteX3" fmla="*/ 4838330 w 11452195"/>
              <a:gd name="connsiteY3" fmla="*/ 0 h 1207363"/>
              <a:gd name="connsiteX4" fmla="*/ 7661430 w 11452195"/>
              <a:gd name="connsiteY4" fmla="*/ 443883 h 1207363"/>
              <a:gd name="connsiteX5" fmla="*/ 9490229 w 11452195"/>
              <a:gd name="connsiteY5" fmla="*/ 213064 h 1207363"/>
              <a:gd name="connsiteX6" fmla="*/ 11452195 w 11452195"/>
              <a:gd name="connsiteY6" fmla="*/ 159798 h 1207363"/>
              <a:gd name="connsiteX7" fmla="*/ 11452195 w 11452195"/>
              <a:gd name="connsiteY7" fmla="*/ 1207363 h 1207363"/>
              <a:gd name="connsiteX8" fmla="*/ 17756 w 11452195"/>
              <a:gd name="connsiteY8" fmla="*/ 1207363 h 1207363"/>
              <a:gd name="connsiteX0" fmla="*/ 0 w 11452195"/>
              <a:gd name="connsiteY0" fmla="*/ 532660 h 1207363"/>
              <a:gd name="connsiteX1" fmla="*/ 3249228 w 11452195"/>
              <a:gd name="connsiteY1" fmla="*/ 8877 h 1207363"/>
              <a:gd name="connsiteX2" fmla="*/ 3959441 w 11452195"/>
              <a:gd name="connsiteY2" fmla="*/ 461638 h 1207363"/>
              <a:gd name="connsiteX3" fmla="*/ 4838330 w 11452195"/>
              <a:gd name="connsiteY3" fmla="*/ 0 h 1207363"/>
              <a:gd name="connsiteX4" fmla="*/ 7661430 w 11452195"/>
              <a:gd name="connsiteY4" fmla="*/ 443883 h 1207363"/>
              <a:gd name="connsiteX5" fmla="*/ 9490229 w 11452195"/>
              <a:gd name="connsiteY5" fmla="*/ 213064 h 1207363"/>
              <a:gd name="connsiteX6" fmla="*/ 11452195 w 11452195"/>
              <a:gd name="connsiteY6" fmla="*/ 159798 h 1207363"/>
              <a:gd name="connsiteX7" fmla="*/ 11452195 w 11452195"/>
              <a:gd name="connsiteY7" fmla="*/ 1207363 h 1207363"/>
              <a:gd name="connsiteX8" fmla="*/ 17756 w 11452195"/>
              <a:gd name="connsiteY8" fmla="*/ 1207363 h 1207363"/>
              <a:gd name="connsiteX0" fmla="*/ 0 w 11452195"/>
              <a:gd name="connsiteY0" fmla="*/ 532660 h 1207363"/>
              <a:gd name="connsiteX1" fmla="*/ 3249228 w 11452195"/>
              <a:gd name="connsiteY1" fmla="*/ 8877 h 1207363"/>
              <a:gd name="connsiteX2" fmla="*/ 3968319 w 11452195"/>
              <a:gd name="connsiteY2" fmla="*/ 319596 h 1207363"/>
              <a:gd name="connsiteX3" fmla="*/ 4838330 w 11452195"/>
              <a:gd name="connsiteY3" fmla="*/ 0 h 1207363"/>
              <a:gd name="connsiteX4" fmla="*/ 7661430 w 11452195"/>
              <a:gd name="connsiteY4" fmla="*/ 443883 h 1207363"/>
              <a:gd name="connsiteX5" fmla="*/ 9490229 w 11452195"/>
              <a:gd name="connsiteY5" fmla="*/ 213064 h 1207363"/>
              <a:gd name="connsiteX6" fmla="*/ 11452195 w 11452195"/>
              <a:gd name="connsiteY6" fmla="*/ 159798 h 1207363"/>
              <a:gd name="connsiteX7" fmla="*/ 11452195 w 11452195"/>
              <a:gd name="connsiteY7" fmla="*/ 1207363 h 1207363"/>
              <a:gd name="connsiteX8" fmla="*/ 17756 w 11452195"/>
              <a:gd name="connsiteY8" fmla="*/ 1207363 h 1207363"/>
              <a:gd name="connsiteX0" fmla="*/ 0 w 11452195"/>
              <a:gd name="connsiteY0" fmla="*/ 532660 h 1207363"/>
              <a:gd name="connsiteX1" fmla="*/ 2920754 w 11452195"/>
              <a:gd name="connsiteY1" fmla="*/ 44388 h 1207363"/>
              <a:gd name="connsiteX2" fmla="*/ 3968319 w 11452195"/>
              <a:gd name="connsiteY2" fmla="*/ 319596 h 1207363"/>
              <a:gd name="connsiteX3" fmla="*/ 4838330 w 11452195"/>
              <a:gd name="connsiteY3" fmla="*/ 0 h 1207363"/>
              <a:gd name="connsiteX4" fmla="*/ 7661430 w 11452195"/>
              <a:gd name="connsiteY4" fmla="*/ 443883 h 1207363"/>
              <a:gd name="connsiteX5" fmla="*/ 9490229 w 11452195"/>
              <a:gd name="connsiteY5" fmla="*/ 213064 h 1207363"/>
              <a:gd name="connsiteX6" fmla="*/ 11452195 w 11452195"/>
              <a:gd name="connsiteY6" fmla="*/ 159798 h 1207363"/>
              <a:gd name="connsiteX7" fmla="*/ 11452195 w 11452195"/>
              <a:gd name="connsiteY7" fmla="*/ 1207363 h 1207363"/>
              <a:gd name="connsiteX8" fmla="*/ 17756 w 11452195"/>
              <a:gd name="connsiteY8" fmla="*/ 1207363 h 1207363"/>
              <a:gd name="connsiteX0" fmla="*/ 0 w 11452195"/>
              <a:gd name="connsiteY0" fmla="*/ 506027 h 1180730"/>
              <a:gd name="connsiteX1" fmla="*/ 2920754 w 11452195"/>
              <a:gd name="connsiteY1" fmla="*/ 17755 h 1180730"/>
              <a:gd name="connsiteX2" fmla="*/ 3968319 w 11452195"/>
              <a:gd name="connsiteY2" fmla="*/ 292963 h 1180730"/>
              <a:gd name="connsiteX3" fmla="*/ 5255581 w 11452195"/>
              <a:gd name="connsiteY3" fmla="*/ 0 h 1180730"/>
              <a:gd name="connsiteX4" fmla="*/ 7661430 w 11452195"/>
              <a:gd name="connsiteY4" fmla="*/ 417250 h 1180730"/>
              <a:gd name="connsiteX5" fmla="*/ 9490229 w 11452195"/>
              <a:gd name="connsiteY5" fmla="*/ 186431 h 1180730"/>
              <a:gd name="connsiteX6" fmla="*/ 11452195 w 11452195"/>
              <a:gd name="connsiteY6" fmla="*/ 133165 h 1180730"/>
              <a:gd name="connsiteX7" fmla="*/ 11452195 w 11452195"/>
              <a:gd name="connsiteY7" fmla="*/ 1180730 h 1180730"/>
              <a:gd name="connsiteX8" fmla="*/ 17756 w 11452195"/>
              <a:gd name="connsiteY8" fmla="*/ 1180730 h 1180730"/>
              <a:gd name="connsiteX0" fmla="*/ 0 w 11452195"/>
              <a:gd name="connsiteY0" fmla="*/ 506027 h 1180730"/>
              <a:gd name="connsiteX1" fmla="*/ 2920754 w 11452195"/>
              <a:gd name="connsiteY1" fmla="*/ 17755 h 1180730"/>
              <a:gd name="connsiteX2" fmla="*/ 3968319 w 11452195"/>
              <a:gd name="connsiteY2" fmla="*/ 435005 h 1180730"/>
              <a:gd name="connsiteX3" fmla="*/ 5255581 w 11452195"/>
              <a:gd name="connsiteY3" fmla="*/ 0 h 1180730"/>
              <a:gd name="connsiteX4" fmla="*/ 7661430 w 11452195"/>
              <a:gd name="connsiteY4" fmla="*/ 417250 h 1180730"/>
              <a:gd name="connsiteX5" fmla="*/ 9490229 w 11452195"/>
              <a:gd name="connsiteY5" fmla="*/ 186431 h 1180730"/>
              <a:gd name="connsiteX6" fmla="*/ 11452195 w 11452195"/>
              <a:gd name="connsiteY6" fmla="*/ 133165 h 1180730"/>
              <a:gd name="connsiteX7" fmla="*/ 11452195 w 11452195"/>
              <a:gd name="connsiteY7" fmla="*/ 1180730 h 1180730"/>
              <a:gd name="connsiteX8" fmla="*/ 17756 w 11452195"/>
              <a:gd name="connsiteY8" fmla="*/ 1180730 h 1180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52195" h="1180730">
                <a:moveTo>
                  <a:pt x="0" y="506027"/>
                </a:moveTo>
                <a:cubicBezTo>
                  <a:pt x="479394" y="260411"/>
                  <a:pt x="1651247" y="769397"/>
                  <a:pt x="2920754" y="17755"/>
                </a:cubicBezTo>
                <a:cubicBezTo>
                  <a:pt x="3259585" y="393577"/>
                  <a:pt x="3579181" y="437964"/>
                  <a:pt x="3968319" y="435005"/>
                </a:cubicBezTo>
                <a:cubicBezTo>
                  <a:pt x="4357457" y="432046"/>
                  <a:pt x="4938944" y="213064"/>
                  <a:pt x="5255581" y="0"/>
                </a:cubicBezTo>
                <a:cubicBezTo>
                  <a:pt x="6196614" y="147961"/>
                  <a:pt x="6955655" y="386178"/>
                  <a:pt x="7661430" y="417250"/>
                </a:cubicBezTo>
                <a:cubicBezTo>
                  <a:pt x="8367205" y="448322"/>
                  <a:pt x="8901344" y="245616"/>
                  <a:pt x="9490229" y="186431"/>
                </a:cubicBezTo>
                <a:cubicBezTo>
                  <a:pt x="10079114" y="127246"/>
                  <a:pt x="10810043" y="121328"/>
                  <a:pt x="11452195" y="133165"/>
                </a:cubicBezTo>
                <a:lnTo>
                  <a:pt x="11452195" y="1180730"/>
                </a:lnTo>
                <a:lnTo>
                  <a:pt x="17756" y="1180730"/>
                </a:lnTo>
              </a:path>
            </a:pathLst>
          </a:custGeom>
          <a:solidFill>
            <a:schemeClr val="accent4">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pic>
        <p:nvPicPr>
          <p:cNvPr id="73" name="Graphic 72">
            <a:extLst>
              <a:ext uri="{FF2B5EF4-FFF2-40B4-BE49-F238E27FC236}">
                <a16:creationId xmlns:a16="http://schemas.microsoft.com/office/drawing/2014/main" id="{A0EA5535-4979-4087-AD7E-0C8CE7AA3D74}"/>
              </a:ext>
            </a:extLst>
          </p:cNvPr>
          <p:cNvPicPr>
            <a:picLocks noChangeAspect="1"/>
          </p:cNvPicPr>
          <p:nvPr/>
        </p:nvPicPr>
        <p:blipFill>
          <a:blip r:embed="rId8">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3304839" y="1233996"/>
            <a:ext cx="2270337" cy="1574380"/>
          </a:xfrm>
          <a:prstGeom prst="rect">
            <a:avLst/>
          </a:prstGeom>
        </p:spPr>
      </p:pic>
      <p:pic>
        <p:nvPicPr>
          <p:cNvPr id="77" name="Graphic 76">
            <a:extLst>
              <a:ext uri="{FF2B5EF4-FFF2-40B4-BE49-F238E27FC236}">
                <a16:creationId xmlns:a16="http://schemas.microsoft.com/office/drawing/2014/main" id="{BBAB07FA-A0E8-4B40-A902-F080D6C5B971}"/>
              </a:ext>
            </a:extLst>
          </p:cNvPr>
          <p:cNvPicPr>
            <a:picLocks noChangeAspect="1"/>
          </p:cNvPicPr>
          <p:nvPr/>
        </p:nvPicPr>
        <p:blipFill>
          <a:blip r:embed="rId10">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9259099" y="1314608"/>
            <a:ext cx="1660296" cy="1242676"/>
          </a:xfrm>
          <a:prstGeom prst="rect">
            <a:avLst/>
          </a:prstGeom>
        </p:spPr>
      </p:pic>
      <p:pic>
        <p:nvPicPr>
          <p:cNvPr id="79" name="Graphic 78">
            <a:extLst>
              <a:ext uri="{FF2B5EF4-FFF2-40B4-BE49-F238E27FC236}">
                <a16:creationId xmlns:a16="http://schemas.microsoft.com/office/drawing/2014/main" id="{47155863-FFEE-4DC5-A1A3-560113C4667E}"/>
              </a:ext>
            </a:extLst>
          </p:cNvPr>
          <p:cNvPicPr>
            <a:picLocks noChangeAspect="1"/>
          </p:cNvPicPr>
          <p:nvPr/>
        </p:nvPicPr>
        <p:blipFill>
          <a:blip r:embed="rId12" cstate="hqprint">
            <a:extLst>
              <a:ext uri="{28A0092B-C50C-407E-A947-70E740481C1C}">
                <a14:useLocalDpi xmlns:a14="http://schemas.microsoft.com/office/drawing/2010/main"/>
              </a:ext>
              <a:ext uri="{96DAC541-7B7A-43D3-8B79-37D633B846F1}">
                <asvg:svgBlip xmlns:asvg="http://schemas.microsoft.com/office/drawing/2016/SVG/main" r:embed="rId13"/>
              </a:ext>
            </a:extLst>
          </a:blip>
          <a:stretch>
            <a:fillRect/>
          </a:stretch>
        </p:blipFill>
        <p:spPr>
          <a:xfrm>
            <a:off x="6226237" y="1558104"/>
            <a:ext cx="1770616" cy="1193258"/>
          </a:xfrm>
          <a:prstGeom prst="rect">
            <a:avLst/>
          </a:prstGeom>
        </p:spPr>
      </p:pic>
      <p:pic>
        <p:nvPicPr>
          <p:cNvPr id="81" name="Graphic 80">
            <a:extLst>
              <a:ext uri="{FF2B5EF4-FFF2-40B4-BE49-F238E27FC236}">
                <a16:creationId xmlns:a16="http://schemas.microsoft.com/office/drawing/2014/main" id="{801C45B3-B460-4B28-BECF-2A079363CBAC}"/>
              </a:ext>
            </a:extLst>
          </p:cNvPr>
          <p:cNvPicPr>
            <a:picLocks noChangeAspect="1"/>
          </p:cNvPicPr>
          <p:nvPr/>
        </p:nvPicPr>
        <p:blipFill>
          <a:blip r:embed="rId14">
            <a:extLst>
              <a:ext uri="{28A0092B-C50C-407E-A947-70E740481C1C}">
                <a14:useLocalDpi xmlns:a14="http://schemas.microsoft.com/office/drawing/2010/main"/>
              </a:ext>
              <a:ext uri="{96DAC541-7B7A-43D3-8B79-37D633B846F1}">
                <asvg:svgBlip xmlns:asvg="http://schemas.microsoft.com/office/drawing/2016/SVG/main" r:embed="rId15"/>
              </a:ext>
            </a:extLst>
          </a:blip>
          <a:stretch>
            <a:fillRect/>
          </a:stretch>
        </p:blipFill>
        <p:spPr>
          <a:xfrm>
            <a:off x="9681665" y="2437542"/>
            <a:ext cx="1891774" cy="850704"/>
          </a:xfrm>
          <a:prstGeom prst="rect">
            <a:avLst/>
          </a:prstGeom>
        </p:spPr>
      </p:pic>
      <p:pic>
        <p:nvPicPr>
          <p:cNvPr id="83" name="Graphic 82">
            <a:extLst>
              <a:ext uri="{FF2B5EF4-FFF2-40B4-BE49-F238E27FC236}">
                <a16:creationId xmlns:a16="http://schemas.microsoft.com/office/drawing/2014/main" id="{6E238241-37FF-4EB9-92D9-459B99F853A5}"/>
              </a:ext>
            </a:extLst>
          </p:cNvPr>
          <p:cNvPicPr>
            <a:picLocks noChangeAspect="1"/>
          </p:cNvPicPr>
          <p:nvPr/>
        </p:nvPicPr>
        <p:blipFill>
          <a:blip r:embed="rId16">
            <a:extLst>
              <a:ext uri="{28A0092B-C50C-407E-A947-70E740481C1C}">
                <a14:useLocalDpi xmlns:a14="http://schemas.microsoft.com/office/drawing/2010/main"/>
              </a:ext>
              <a:ext uri="{96DAC541-7B7A-43D3-8B79-37D633B846F1}">
                <asvg:svgBlip xmlns:asvg="http://schemas.microsoft.com/office/drawing/2016/SVG/main" r:embed="rId17"/>
              </a:ext>
            </a:extLst>
          </a:blip>
          <a:stretch>
            <a:fillRect/>
          </a:stretch>
        </p:blipFill>
        <p:spPr>
          <a:xfrm>
            <a:off x="8098172" y="2524480"/>
            <a:ext cx="363478" cy="538316"/>
          </a:xfrm>
          <a:prstGeom prst="rect">
            <a:avLst/>
          </a:prstGeom>
        </p:spPr>
      </p:pic>
      <p:grpSp>
        <p:nvGrpSpPr>
          <p:cNvPr id="84" name="Group 83">
            <a:extLst>
              <a:ext uri="{FF2B5EF4-FFF2-40B4-BE49-F238E27FC236}">
                <a16:creationId xmlns:a16="http://schemas.microsoft.com/office/drawing/2014/main" id="{A0D8F099-456C-452F-9AE8-4A7321BAB85C}"/>
              </a:ext>
            </a:extLst>
          </p:cNvPr>
          <p:cNvGrpSpPr/>
          <p:nvPr/>
        </p:nvGrpSpPr>
        <p:grpSpPr>
          <a:xfrm>
            <a:off x="1550836" y="3543718"/>
            <a:ext cx="207552" cy="200354"/>
            <a:chOff x="7289767" y="2284020"/>
            <a:chExt cx="225247" cy="281270"/>
          </a:xfrm>
        </p:grpSpPr>
        <p:sp>
          <p:nvSpPr>
            <p:cNvPr id="85" name="Arrow: Chevron 84">
              <a:extLst>
                <a:ext uri="{FF2B5EF4-FFF2-40B4-BE49-F238E27FC236}">
                  <a16:creationId xmlns:a16="http://schemas.microsoft.com/office/drawing/2014/main" id="{12CC18FD-3C37-4E4A-8BE3-CC832E4C4E4A}"/>
                </a:ext>
              </a:extLst>
            </p:cNvPr>
            <p:cNvSpPr/>
            <p:nvPr/>
          </p:nvSpPr>
          <p:spPr>
            <a:xfrm rot="5400000">
              <a:off x="7306322" y="2356598"/>
              <a:ext cx="192137" cy="225247"/>
            </a:xfrm>
            <a:prstGeom prst="chevron">
              <a:avLst/>
            </a:prstGeom>
            <a:solidFill>
              <a:schemeClr val="accent3"/>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dirty="0">
                <a:solidFill>
                  <a:schemeClr val="tx2"/>
                </a:solidFill>
              </a:endParaRPr>
            </a:p>
          </p:txBody>
        </p:sp>
        <p:sp>
          <p:nvSpPr>
            <p:cNvPr id="86" name="Arrow: Chevron 85">
              <a:extLst>
                <a:ext uri="{FF2B5EF4-FFF2-40B4-BE49-F238E27FC236}">
                  <a16:creationId xmlns:a16="http://schemas.microsoft.com/office/drawing/2014/main" id="{A716CA32-8810-4178-8470-9F4865F634C1}"/>
                </a:ext>
              </a:extLst>
            </p:cNvPr>
            <p:cNvSpPr/>
            <p:nvPr/>
          </p:nvSpPr>
          <p:spPr>
            <a:xfrm rot="5400000">
              <a:off x="7332597" y="2271993"/>
              <a:ext cx="139586" cy="163640"/>
            </a:xfrm>
            <a:prstGeom prst="chevron">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dirty="0">
                <a:solidFill>
                  <a:schemeClr val="tx2"/>
                </a:solidFill>
              </a:endParaRPr>
            </a:p>
          </p:txBody>
        </p:sp>
      </p:grpSp>
      <p:grpSp>
        <p:nvGrpSpPr>
          <p:cNvPr id="87" name="Group 86">
            <a:extLst>
              <a:ext uri="{FF2B5EF4-FFF2-40B4-BE49-F238E27FC236}">
                <a16:creationId xmlns:a16="http://schemas.microsoft.com/office/drawing/2014/main" id="{4A1B6CB6-6F08-428F-A514-8070472A9835}"/>
              </a:ext>
            </a:extLst>
          </p:cNvPr>
          <p:cNvGrpSpPr/>
          <p:nvPr/>
        </p:nvGrpSpPr>
        <p:grpSpPr>
          <a:xfrm rot="16200000">
            <a:off x="3046326" y="3967060"/>
            <a:ext cx="207552" cy="200354"/>
            <a:chOff x="7289767" y="2284020"/>
            <a:chExt cx="225247" cy="281270"/>
          </a:xfrm>
        </p:grpSpPr>
        <p:sp>
          <p:nvSpPr>
            <p:cNvPr id="88" name="Arrow: Chevron 87">
              <a:extLst>
                <a:ext uri="{FF2B5EF4-FFF2-40B4-BE49-F238E27FC236}">
                  <a16:creationId xmlns:a16="http://schemas.microsoft.com/office/drawing/2014/main" id="{C965DD05-B904-4458-AB82-9ECDFCAE3883}"/>
                </a:ext>
              </a:extLst>
            </p:cNvPr>
            <p:cNvSpPr/>
            <p:nvPr/>
          </p:nvSpPr>
          <p:spPr>
            <a:xfrm rot="5400000">
              <a:off x="7306322" y="2356598"/>
              <a:ext cx="192137" cy="225247"/>
            </a:xfrm>
            <a:prstGeom prst="chevron">
              <a:avLst/>
            </a:prstGeom>
            <a:solidFill>
              <a:schemeClr val="accent3"/>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dirty="0">
                <a:solidFill>
                  <a:schemeClr val="tx2"/>
                </a:solidFill>
              </a:endParaRPr>
            </a:p>
          </p:txBody>
        </p:sp>
        <p:sp>
          <p:nvSpPr>
            <p:cNvPr id="89" name="Arrow: Chevron 88">
              <a:extLst>
                <a:ext uri="{FF2B5EF4-FFF2-40B4-BE49-F238E27FC236}">
                  <a16:creationId xmlns:a16="http://schemas.microsoft.com/office/drawing/2014/main" id="{CC28418D-1986-4EB0-BFA4-C3B5C3004D2D}"/>
                </a:ext>
              </a:extLst>
            </p:cNvPr>
            <p:cNvSpPr/>
            <p:nvPr/>
          </p:nvSpPr>
          <p:spPr>
            <a:xfrm rot="5400000">
              <a:off x="7332597" y="2271993"/>
              <a:ext cx="139586" cy="163640"/>
            </a:xfrm>
            <a:prstGeom prst="chevron">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dirty="0">
                <a:solidFill>
                  <a:schemeClr val="tx2"/>
                </a:solidFill>
              </a:endParaRPr>
            </a:p>
          </p:txBody>
        </p:sp>
      </p:grpSp>
      <p:grpSp>
        <p:nvGrpSpPr>
          <p:cNvPr id="90" name="Group 89">
            <a:extLst>
              <a:ext uri="{FF2B5EF4-FFF2-40B4-BE49-F238E27FC236}">
                <a16:creationId xmlns:a16="http://schemas.microsoft.com/office/drawing/2014/main" id="{54370D79-B695-4011-A029-BC0A43ED6E7F}"/>
              </a:ext>
            </a:extLst>
          </p:cNvPr>
          <p:cNvGrpSpPr/>
          <p:nvPr/>
        </p:nvGrpSpPr>
        <p:grpSpPr>
          <a:xfrm rot="16200000">
            <a:off x="6037306" y="3967060"/>
            <a:ext cx="207552" cy="200354"/>
            <a:chOff x="7289767" y="2284020"/>
            <a:chExt cx="225247" cy="281270"/>
          </a:xfrm>
        </p:grpSpPr>
        <p:sp>
          <p:nvSpPr>
            <p:cNvPr id="91" name="Arrow: Chevron 90">
              <a:extLst>
                <a:ext uri="{FF2B5EF4-FFF2-40B4-BE49-F238E27FC236}">
                  <a16:creationId xmlns:a16="http://schemas.microsoft.com/office/drawing/2014/main" id="{C11C3E55-6991-4F60-921B-A25D5CFB3103}"/>
                </a:ext>
              </a:extLst>
            </p:cNvPr>
            <p:cNvSpPr/>
            <p:nvPr/>
          </p:nvSpPr>
          <p:spPr>
            <a:xfrm rot="5400000">
              <a:off x="7306322" y="2356598"/>
              <a:ext cx="192137" cy="225247"/>
            </a:xfrm>
            <a:prstGeom prst="chevron">
              <a:avLst/>
            </a:prstGeom>
            <a:solidFill>
              <a:schemeClr val="accent3"/>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dirty="0">
                <a:solidFill>
                  <a:schemeClr val="tx2"/>
                </a:solidFill>
              </a:endParaRPr>
            </a:p>
          </p:txBody>
        </p:sp>
        <p:sp>
          <p:nvSpPr>
            <p:cNvPr id="92" name="Arrow: Chevron 91">
              <a:extLst>
                <a:ext uri="{FF2B5EF4-FFF2-40B4-BE49-F238E27FC236}">
                  <a16:creationId xmlns:a16="http://schemas.microsoft.com/office/drawing/2014/main" id="{6CBFC8F0-9A83-4ED9-8325-CAF9B2458295}"/>
                </a:ext>
              </a:extLst>
            </p:cNvPr>
            <p:cNvSpPr/>
            <p:nvPr/>
          </p:nvSpPr>
          <p:spPr>
            <a:xfrm rot="5400000">
              <a:off x="7332597" y="2271993"/>
              <a:ext cx="139586" cy="163640"/>
            </a:xfrm>
            <a:prstGeom prst="chevron">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dirty="0">
                <a:solidFill>
                  <a:schemeClr val="tx2"/>
                </a:solidFill>
              </a:endParaRPr>
            </a:p>
          </p:txBody>
        </p:sp>
      </p:grpSp>
      <p:grpSp>
        <p:nvGrpSpPr>
          <p:cNvPr id="93" name="Group 92">
            <a:extLst>
              <a:ext uri="{FF2B5EF4-FFF2-40B4-BE49-F238E27FC236}">
                <a16:creationId xmlns:a16="http://schemas.microsoft.com/office/drawing/2014/main" id="{06774062-F023-42EB-B697-062A4ECC68C9}"/>
              </a:ext>
            </a:extLst>
          </p:cNvPr>
          <p:cNvGrpSpPr/>
          <p:nvPr/>
        </p:nvGrpSpPr>
        <p:grpSpPr>
          <a:xfrm rot="16200000">
            <a:off x="9028286" y="3967060"/>
            <a:ext cx="207552" cy="200354"/>
            <a:chOff x="7289767" y="2284020"/>
            <a:chExt cx="225247" cy="281270"/>
          </a:xfrm>
        </p:grpSpPr>
        <p:sp>
          <p:nvSpPr>
            <p:cNvPr id="94" name="Arrow: Chevron 93">
              <a:extLst>
                <a:ext uri="{FF2B5EF4-FFF2-40B4-BE49-F238E27FC236}">
                  <a16:creationId xmlns:a16="http://schemas.microsoft.com/office/drawing/2014/main" id="{A7C2B399-B8EB-4079-A0A4-E6F16851644F}"/>
                </a:ext>
              </a:extLst>
            </p:cNvPr>
            <p:cNvSpPr/>
            <p:nvPr/>
          </p:nvSpPr>
          <p:spPr>
            <a:xfrm rot="5400000">
              <a:off x="7306322" y="2356598"/>
              <a:ext cx="192137" cy="225247"/>
            </a:xfrm>
            <a:prstGeom prst="chevron">
              <a:avLst/>
            </a:prstGeom>
            <a:solidFill>
              <a:schemeClr val="accent3"/>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dirty="0">
                <a:solidFill>
                  <a:schemeClr val="tx2"/>
                </a:solidFill>
              </a:endParaRPr>
            </a:p>
          </p:txBody>
        </p:sp>
        <p:sp>
          <p:nvSpPr>
            <p:cNvPr id="95" name="Arrow: Chevron 94">
              <a:extLst>
                <a:ext uri="{FF2B5EF4-FFF2-40B4-BE49-F238E27FC236}">
                  <a16:creationId xmlns:a16="http://schemas.microsoft.com/office/drawing/2014/main" id="{8756F385-9151-423A-B83A-433AF2776A2E}"/>
                </a:ext>
              </a:extLst>
            </p:cNvPr>
            <p:cNvSpPr/>
            <p:nvPr/>
          </p:nvSpPr>
          <p:spPr>
            <a:xfrm rot="5400000">
              <a:off x="7332597" y="2271993"/>
              <a:ext cx="139586" cy="163640"/>
            </a:xfrm>
            <a:prstGeom prst="chevron">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dirty="0">
                <a:solidFill>
                  <a:schemeClr val="tx2"/>
                </a:solidFill>
              </a:endParaRPr>
            </a:p>
          </p:txBody>
        </p:sp>
      </p:grpSp>
      <p:grpSp>
        <p:nvGrpSpPr>
          <p:cNvPr id="96" name="Group 95">
            <a:extLst>
              <a:ext uri="{FF2B5EF4-FFF2-40B4-BE49-F238E27FC236}">
                <a16:creationId xmlns:a16="http://schemas.microsoft.com/office/drawing/2014/main" id="{32944DA6-E235-42B6-B04E-94829A5DBDEF}"/>
              </a:ext>
            </a:extLst>
          </p:cNvPr>
          <p:cNvGrpSpPr/>
          <p:nvPr/>
        </p:nvGrpSpPr>
        <p:grpSpPr>
          <a:xfrm flipV="1">
            <a:off x="10523776" y="3415982"/>
            <a:ext cx="207552" cy="200354"/>
            <a:chOff x="7289767" y="2284020"/>
            <a:chExt cx="225247" cy="281270"/>
          </a:xfrm>
        </p:grpSpPr>
        <p:sp>
          <p:nvSpPr>
            <p:cNvPr id="97" name="Arrow: Chevron 96">
              <a:extLst>
                <a:ext uri="{FF2B5EF4-FFF2-40B4-BE49-F238E27FC236}">
                  <a16:creationId xmlns:a16="http://schemas.microsoft.com/office/drawing/2014/main" id="{7C376235-6BA9-4ED6-BFE2-CF55E33DFFA5}"/>
                </a:ext>
              </a:extLst>
            </p:cNvPr>
            <p:cNvSpPr/>
            <p:nvPr/>
          </p:nvSpPr>
          <p:spPr>
            <a:xfrm rot="5400000">
              <a:off x="7306322" y="2356598"/>
              <a:ext cx="192137" cy="225247"/>
            </a:xfrm>
            <a:prstGeom prst="chevron">
              <a:avLst/>
            </a:prstGeom>
            <a:solidFill>
              <a:schemeClr val="accent3"/>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dirty="0">
                <a:solidFill>
                  <a:schemeClr val="tx2"/>
                </a:solidFill>
              </a:endParaRPr>
            </a:p>
          </p:txBody>
        </p:sp>
        <p:sp>
          <p:nvSpPr>
            <p:cNvPr id="98" name="Arrow: Chevron 97">
              <a:extLst>
                <a:ext uri="{FF2B5EF4-FFF2-40B4-BE49-F238E27FC236}">
                  <a16:creationId xmlns:a16="http://schemas.microsoft.com/office/drawing/2014/main" id="{B67F4672-923C-4934-A240-26BB4615BE91}"/>
                </a:ext>
              </a:extLst>
            </p:cNvPr>
            <p:cNvSpPr/>
            <p:nvPr/>
          </p:nvSpPr>
          <p:spPr>
            <a:xfrm rot="5400000">
              <a:off x="7332597" y="2271993"/>
              <a:ext cx="139586" cy="163640"/>
            </a:xfrm>
            <a:prstGeom prst="chevron">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dirty="0">
                <a:solidFill>
                  <a:schemeClr val="tx2"/>
                </a:solidFill>
              </a:endParaRPr>
            </a:p>
          </p:txBody>
        </p:sp>
      </p:grpSp>
      <p:pic>
        <p:nvPicPr>
          <p:cNvPr id="104" name="Graphic 103">
            <a:extLst>
              <a:ext uri="{FF2B5EF4-FFF2-40B4-BE49-F238E27FC236}">
                <a16:creationId xmlns:a16="http://schemas.microsoft.com/office/drawing/2014/main" id="{BA1721F6-79A4-4121-9A9F-2729B3605515}"/>
              </a:ext>
            </a:extLst>
          </p:cNvPr>
          <p:cNvPicPr>
            <a:picLocks noChangeAspect="1"/>
          </p:cNvPicPr>
          <p:nvPr/>
        </p:nvPicPr>
        <p:blipFill>
          <a:blip r:embed="rId18" cstate="hqprint">
            <a:extLst>
              <a:ext uri="{28A0092B-C50C-407E-A947-70E740481C1C}">
                <a14:useLocalDpi xmlns:a14="http://schemas.microsoft.com/office/drawing/2010/main"/>
              </a:ext>
              <a:ext uri="{96DAC541-7B7A-43D3-8B79-37D633B846F1}">
                <asvg:svgBlip xmlns:asvg="http://schemas.microsoft.com/office/drawing/2016/SVG/main" r:embed="rId19"/>
              </a:ext>
            </a:extLst>
          </a:blip>
          <a:srcRect l="33382" t="29629"/>
          <a:stretch>
            <a:fillRect/>
          </a:stretch>
        </p:blipFill>
        <p:spPr>
          <a:xfrm>
            <a:off x="359639" y="1233996"/>
            <a:ext cx="786096" cy="830389"/>
          </a:xfrm>
          <a:custGeom>
            <a:avLst/>
            <a:gdLst>
              <a:gd name="connsiteX0" fmla="*/ 0 w 786096"/>
              <a:gd name="connsiteY0" fmla="*/ 0 h 830389"/>
              <a:gd name="connsiteX1" fmla="*/ 786096 w 786096"/>
              <a:gd name="connsiteY1" fmla="*/ 0 h 830389"/>
              <a:gd name="connsiteX2" fmla="*/ 786096 w 786096"/>
              <a:gd name="connsiteY2" fmla="*/ 830389 h 830389"/>
              <a:gd name="connsiteX3" fmla="*/ 0 w 786096"/>
              <a:gd name="connsiteY3" fmla="*/ 830389 h 830389"/>
            </a:gdLst>
            <a:ahLst/>
            <a:cxnLst>
              <a:cxn ang="0">
                <a:pos x="connsiteX0" y="connsiteY0"/>
              </a:cxn>
              <a:cxn ang="0">
                <a:pos x="connsiteX1" y="connsiteY1"/>
              </a:cxn>
              <a:cxn ang="0">
                <a:pos x="connsiteX2" y="connsiteY2"/>
              </a:cxn>
              <a:cxn ang="0">
                <a:pos x="connsiteX3" y="connsiteY3"/>
              </a:cxn>
            </a:cxnLst>
            <a:rect l="l" t="t" r="r" b="b"/>
            <a:pathLst>
              <a:path w="786096" h="830389">
                <a:moveTo>
                  <a:pt x="0" y="0"/>
                </a:moveTo>
                <a:lnTo>
                  <a:pt x="786096" y="0"/>
                </a:lnTo>
                <a:lnTo>
                  <a:pt x="786096" y="830389"/>
                </a:lnTo>
                <a:lnTo>
                  <a:pt x="0" y="830389"/>
                </a:lnTo>
                <a:close/>
              </a:path>
            </a:pathLst>
          </a:custGeom>
        </p:spPr>
      </p:pic>
      <p:pic>
        <p:nvPicPr>
          <p:cNvPr id="63" name="Graphic 62">
            <a:extLst>
              <a:ext uri="{FF2B5EF4-FFF2-40B4-BE49-F238E27FC236}">
                <a16:creationId xmlns:a16="http://schemas.microsoft.com/office/drawing/2014/main" id="{FA7C14EE-B55A-4581-896F-A1C28EFE2581}"/>
              </a:ext>
            </a:extLst>
          </p:cNvPr>
          <p:cNvPicPr>
            <a:picLocks noChangeAspect="1"/>
          </p:cNvPicPr>
          <p:nvPr/>
        </p:nvPicPr>
        <p:blipFill>
          <a:blip r:embed="rId20">
            <a:extLst>
              <a:ext uri="{28A0092B-C50C-407E-A947-70E740481C1C}">
                <a14:useLocalDpi xmlns:a14="http://schemas.microsoft.com/office/drawing/2010/main"/>
              </a:ext>
              <a:ext uri="{96DAC541-7B7A-43D3-8B79-37D633B846F1}">
                <asvg:svgBlip xmlns:asvg="http://schemas.microsoft.com/office/drawing/2016/SVG/main" r:embed="rId21"/>
              </a:ext>
            </a:extLst>
          </a:blip>
          <a:stretch>
            <a:fillRect/>
          </a:stretch>
        </p:blipFill>
        <p:spPr>
          <a:xfrm>
            <a:off x="530352" y="1387211"/>
            <a:ext cx="1994216" cy="1897528"/>
          </a:xfrm>
          <a:prstGeom prst="rect">
            <a:avLst/>
          </a:prstGeom>
        </p:spPr>
      </p:pic>
      <p:pic>
        <p:nvPicPr>
          <p:cNvPr id="65" name="Graphic 64">
            <a:extLst>
              <a:ext uri="{FF2B5EF4-FFF2-40B4-BE49-F238E27FC236}">
                <a16:creationId xmlns:a16="http://schemas.microsoft.com/office/drawing/2014/main" id="{6363BB2B-E5B1-47BE-B3F6-A075E7B7F837}"/>
              </a:ext>
            </a:extLst>
          </p:cNvPr>
          <p:cNvPicPr>
            <a:picLocks noChangeAspect="1"/>
          </p:cNvPicPr>
          <p:nvPr/>
        </p:nvPicPr>
        <p:blipFill>
          <a:blip r:embed="rId22">
            <a:extLst>
              <a:ext uri="{28A0092B-C50C-407E-A947-70E740481C1C}">
                <a14:useLocalDpi xmlns:a14="http://schemas.microsoft.com/office/drawing/2010/main"/>
              </a:ext>
              <a:ext uri="{96DAC541-7B7A-43D3-8B79-37D633B846F1}">
                <asvg:svgBlip xmlns:asvg="http://schemas.microsoft.com/office/drawing/2016/SVG/main" r:embed="rId23"/>
              </a:ext>
            </a:extLst>
          </a:blip>
          <a:stretch>
            <a:fillRect/>
          </a:stretch>
        </p:blipFill>
        <p:spPr>
          <a:xfrm>
            <a:off x="878073" y="2320295"/>
            <a:ext cx="1715208" cy="964444"/>
          </a:xfrm>
          <a:prstGeom prst="rect">
            <a:avLst/>
          </a:prstGeom>
        </p:spPr>
      </p:pic>
      <p:grpSp>
        <p:nvGrpSpPr>
          <p:cNvPr id="110" name="Group 109">
            <a:extLst>
              <a:ext uri="{FF2B5EF4-FFF2-40B4-BE49-F238E27FC236}">
                <a16:creationId xmlns:a16="http://schemas.microsoft.com/office/drawing/2014/main" id="{A7AC4095-848F-4F1E-A6C9-57CAB87F7E00}"/>
              </a:ext>
            </a:extLst>
          </p:cNvPr>
          <p:cNvGrpSpPr/>
          <p:nvPr/>
        </p:nvGrpSpPr>
        <p:grpSpPr>
          <a:xfrm>
            <a:off x="773714" y="4487478"/>
            <a:ext cx="1761797" cy="484560"/>
            <a:chOff x="770975" y="4442955"/>
            <a:chExt cx="1761797" cy="484560"/>
          </a:xfrm>
        </p:grpSpPr>
        <p:pic>
          <p:nvPicPr>
            <p:cNvPr id="106" name="Graphic 105">
              <a:extLst>
                <a:ext uri="{FF2B5EF4-FFF2-40B4-BE49-F238E27FC236}">
                  <a16:creationId xmlns:a16="http://schemas.microsoft.com/office/drawing/2014/main" id="{86031733-081F-4884-AD88-269D69527809}"/>
                </a:ext>
              </a:extLst>
            </p:cNvPr>
            <p:cNvPicPr>
              <a:picLocks noChangeAspect="1"/>
            </p:cNvPicPr>
            <p:nvPr/>
          </p:nvPicPr>
          <p:blipFill rotWithShape="1">
            <a:blip r:embed="rId24" cstate="hqprint">
              <a:extLst>
                <a:ext uri="{28A0092B-C50C-407E-A947-70E740481C1C}">
                  <a14:useLocalDpi xmlns:a14="http://schemas.microsoft.com/office/drawing/2010/main"/>
                </a:ext>
                <a:ext uri="{96DAC541-7B7A-43D3-8B79-37D633B846F1}">
                  <asvg:svgBlip xmlns:asvg="http://schemas.microsoft.com/office/drawing/2016/SVG/main" r:embed="rId25"/>
                </a:ext>
              </a:extLst>
            </a:blip>
            <a:srcRect b="17256"/>
            <a:stretch/>
          </p:blipFill>
          <p:spPr>
            <a:xfrm>
              <a:off x="770975" y="4461340"/>
              <a:ext cx="432942" cy="447790"/>
            </a:xfrm>
            <a:prstGeom prst="rect">
              <a:avLst/>
            </a:prstGeom>
          </p:spPr>
        </p:pic>
        <p:pic>
          <p:nvPicPr>
            <p:cNvPr id="108" name="Graphic 107">
              <a:extLst>
                <a:ext uri="{FF2B5EF4-FFF2-40B4-BE49-F238E27FC236}">
                  <a16:creationId xmlns:a16="http://schemas.microsoft.com/office/drawing/2014/main" id="{004A0548-341D-46F9-8CA4-1F7C7D32166A}"/>
                </a:ext>
              </a:extLst>
            </p:cNvPr>
            <p:cNvPicPr>
              <a:picLocks noChangeAspect="1"/>
            </p:cNvPicPr>
            <p:nvPr/>
          </p:nvPicPr>
          <p:blipFill rotWithShape="1">
            <a:blip r:embed="rId26" cstate="hqprint">
              <a:extLst>
                <a:ext uri="{28A0092B-C50C-407E-A947-70E740481C1C}">
                  <a14:useLocalDpi xmlns:a14="http://schemas.microsoft.com/office/drawing/2010/main"/>
                </a:ext>
                <a:ext uri="{96DAC541-7B7A-43D3-8B79-37D633B846F1}">
                  <asvg:svgBlip xmlns:asvg="http://schemas.microsoft.com/office/drawing/2016/SVG/main" r:embed="rId27"/>
                </a:ext>
              </a:extLst>
            </a:blip>
            <a:srcRect b="15180"/>
            <a:stretch/>
          </p:blipFill>
          <p:spPr>
            <a:xfrm>
              <a:off x="1401294" y="4442955"/>
              <a:ext cx="457022" cy="484560"/>
            </a:xfrm>
            <a:prstGeom prst="rect">
              <a:avLst/>
            </a:prstGeom>
          </p:spPr>
        </p:pic>
        <p:pic>
          <p:nvPicPr>
            <p:cNvPr id="109" name="Graphic 108">
              <a:extLst>
                <a:ext uri="{FF2B5EF4-FFF2-40B4-BE49-F238E27FC236}">
                  <a16:creationId xmlns:a16="http://schemas.microsoft.com/office/drawing/2014/main" id="{03DDF36D-DB08-4556-850B-D96DDEEE7145}"/>
                </a:ext>
              </a:extLst>
            </p:cNvPr>
            <p:cNvPicPr>
              <a:picLocks noChangeAspect="1"/>
            </p:cNvPicPr>
            <p:nvPr/>
          </p:nvPicPr>
          <p:blipFill rotWithShape="1">
            <a:blip r:embed="rId28" cstate="hqprint">
              <a:extLst>
                <a:ext uri="{28A0092B-C50C-407E-A947-70E740481C1C}">
                  <a14:useLocalDpi xmlns:a14="http://schemas.microsoft.com/office/drawing/2010/main"/>
                </a:ext>
                <a:ext uri="{96DAC541-7B7A-43D3-8B79-37D633B846F1}">
                  <asvg:svgBlip xmlns:asvg="http://schemas.microsoft.com/office/drawing/2016/SVG/main" r:embed="rId29"/>
                </a:ext>
              </a:extLst>
            </a:blip>
            <a:srcRect b="21735"/>
            <a:stretch/>
          </p:blipFill>
          <p:spPr>
            <a:xfrm>
              <a:off x="2055694" y="4451868"/>
              <a:ext cx="477078" cy="466734"/>
            </a:xfrm>
            <a:prstGeom prst="rect">
              <a:avLst/>
            </a:prstGeom>
          </p:spPr>
        </p:pic>
      </p:grpSp>
      <p:pic>
        <p:nvPicPr>
          <p:cNvPr id="111" name="Graphic 110">
            <a:extLst>
              <a:ext uri="{FF2B5EF4-FFF2-40B4-BE49-F238E27FC236}">
                <a16:creationId xmlns:a16="http://schemas.microsoft.com/office/drawing/2014/main" id="{075597F0-7557-416A-87FF-05DC1AAC769F}"/>
              </a:ext>
            </a:extLst>
          </p:cNvPr>
          <p:cNvPicPr>
            <a:picLocks noChangeAspect="1"/>
          </p:cNvPicPr>
          <p:nvPr/>
        </p:nvPicPr>
        <p:blipFill rotWithShape="1">
          <a:blip r:embed="rId30" cstate="hqprint">
            <a:extLst>
              <a:ext uri="{28A0092B-C50C-407E-A947-70E740481C1C}">
                <a14:useLocalDpi xmlns:a14="http://schemas.microsoft.com/office/drawing/2010/main"/>
              </a:ext>
              <a:ext uri="{96DAC541-7B7A-43D3-8B79-37D633B846F1}">
                <asvg:svgBlip xmlns:asvg="http://schemas.microsoft.com/office/drawing/2016/SVG/main" r:embed="rId31"/>
              </a:ext>
            </a:extLst>
          </a:blip>
          <a:srcRect l="17372" r="17372" b="16654"/>
          <a:stretch/>
        </p:blipFill>
        <p:spPr>
          <a:xfrm>
            <a:off x="4036951" y="4496391"/>
            <a:ext cx="339458" cy="541966"/>
          </a:xfrm>
          <a:prstGeom prst="rect">
            <a:avLst/>
          </a:prstGeom>
        </p:spPr>
      </p:pic>
      <p:pic>
        <p:nvPicPr>
          <p:cNvPr id="112" name="Graphic 111">
            <a:extLst>
              <a:ext uri="{FF2B5EF4-FFF2-40B4-BE49-F238E27FC236}">
                <a16:creationId xmlns:a16="http://schemas.microsoft.com/office/drawing/2014/main" id="{C963D2BE-D037-4381-ABAE-B77BC5E2C72C}"/>
              </a:ext>
            </a:extLst>
          </p:cNvPr>
          <p:cNvPicPr>
            <a:picLocks noChangeAspect="1"/>
          </p:cNvPicPr>
          <p:nvPr/>
        </p:nvPicPr>
        <p:blipFill rotWithShape="1">
          <a:blip r:embed="rId30" cstate="hqprint">
            <a:extLst>
              <a:ext uri="{28A0092B-C50C-407E-A947-70E740481C1C}">
                <a14:useLocalDpi xmlns:a14="http://schemas.microsoft.com/office/drawing/2010/main"/>
              </a:ext>
              <a:ext uri="{96DAC541-7B7A-43D3-8B79-37D633B846F1}">
                <asvg:svgBlip xmlns:asvg="http://schemas.microsoft.com/office/drawing/2016/SVG/main" r:embed="rId31"/>
              </a:ext>
            </a:extLst>
          </a:blip>
          <a:srcRect l="17372" r="17372" b="16654"/>
          <a:stretch/>
        </p:blipFill>
        <p:spPr>
          <a:xfrm>
            <a:off x="4475863" y="4496391"/>
            <a:ext cx="339458" cy="541966"/>
          </a:xfrm>
          <a:prstGeom prst="rect">
            <a:avLst/>
          </a:prstGeom>
        </p:spPr>
      </p:pic>
      <p:pic>
        <p:nvPicPr>
          <p:cNvPr id="113" name="Graphic 112">
            <a:extLst>
              <a:ext uri="{FF2B5EF4-FFF2-40B4-BE49-F238E27FC236}">
                <a16:creationId xmlns:a16="http://schemas.microsoft.com/office/drawing/2014/main" id="{94A4B34A-4124-4BE7-851D-A4B7A1479AFD}"/>
              </a:ext>
            </a:extLst>
          </p:cNvPr>
          <p:cNvPicPr>
            <a:picLocks noChangeAspect="1"/>
          </p:cNvPicPr>
          <p:nvPr/>
        </p:nvPicPr>
        <p:blipFill rotWithShape="1">
          <a:blip r:embed="rId30" cstate="hqprint">
            <a:extLst>
              <a:ext uri="{28A0092B-C50C-407E-A947-70E740481C1C}">
                <a14:useLocalDpi xmlns:a14="http://schemas.microsoft.com/office/drawing/2010/main"/>
              </a:ext>
              <a:ext uri="{96DAC541-7B7A-43D3-8B79-37D633B846F1}">
                <asvg:svgBlip xmlns:asvg="http://schemas.microsoft.com/office/drawing/2016/SVG/main" r:embed="rId31"/>
              </a:ext>
            </a:extLst>
          </a:blip>
          <a:srcRect l="17372" r="17372" b="16654"/>
          <a:stretch/>
        </p:blipFill>
        <p:spPr>
          <a:xfrm>
            <a:off x="4914775" y="4496391"/>
            <a:ext cx="339458" cy="541966"/>
          </a:xfrm>
          <a:prstGeom prst="rect">
            <a:avLst/>
          </a:prstGeom>
        </p:spPr>
      </p:pic>
      <p:pic>
        <p:nvPicPr>
          <p:cNvPr id="116" name="Graphic 115">
            <a:extLst>
              <a:ext uri="{FF2B5EF4-FFF2-40B4-BE49-F238E27FC236}">
                <a16:creationId xmlns:a16="http://schemas.microsoft.com/office/drawing/2014/main" id="{AA47BB15-70F0-43FB-8212-306491630683}"/>
              </a:ext>
            </a:extLst>
          </p:cNvPr>
          <p:cNvPicPr>
            <a:picLocks noChangeAspect="1"/>
          </p:cNvPicPr>
          <p:nvPr/>
        </p:nvPicPr>
        <p:blipFill rotWithShape="1">
          <a:blip r:embed="rId32" cstate="hqprint">
            <a:extLst>
              <a:ext uri="{28A0092B-C50C-407E-A947-70E740481C1C}">
                <a14:useLocalDpi xmlns:a14="http://schemas.microsoft.com/office/drawing/2010/main"/>
              </a:ext>
              <a:ext uri="{96DAC541-7B7A-43D3-8B79-37D633B846F1}">
                <asvg:svgBlip xmlns:asvg="http://schemas.microsoft.com/office/drawing/2016/SVG/main" r:embed="rId33"/>
              </a:ext>
            </a:extLst>
          </a:blip>
          <a:srcRect l="19598" r="19598" b="12123"/>
          <a:stretch/>
        </p:blipFill>
        <p:spPr>
          <a:xfrm>
            <a:off x="4137708" y="4642774"/>
            <a:ext cx="137944" cy="249200"/>
          </a:xfrm>
          <a:prstGeom prst="rect">
            <a:avLst/>
          </a:prstGeom>
        </p:spPr>
      </p:pic>
      <p:pic>
        <p:nvPicPr>
          <p:cNvPr id="117" name="Graphic 116">
            <a:extLst>
              <a:ext uri="{FF2B5EF4-FFF2-40B4-BE49-F238E27FC236}">
                <a16:creationId xmlns:a16="http://schemas.microsoft.com/office/drawing/2014/main" id="{DD011A67-8BAC-4C6B-974B-9D45EC76C3FA}"/>
              </a:ext>
            </a:extLst>
          </p:cNvPr>
          <p:cNvPicPr>
            <a:picLocks noChangeAspect="1"/>
          </p:cNvPicPr>
          <p:nvPr/>
        </p:nvPicPr>
        <p:blipFill rotWithShape="1">
          <a:blip r:embed="rId32" cstate="hqprint">
            <a:extLst>
              <a:ext uri="{28A0092B-C50C-407E-A947-70E740481C1C}">
                <a14:useLocalDpi xmlns:a14="http://schemas.microsoft.com/office/drawing/2010/main"/>
              </a:ext>
              <a:ext uri="{96DAC541-7B7A-43D3-8B79-37D633B846F1}">
                <asvg:svgBlip xmlns:asvg="http://schemas.microsoft.com/office/drawing/2016/SVG/main" r:embed="rId33"/>
              </a:ext>
            </a:extLst>
          </a:blip>
          <a:srcRect l="19598" r="19598" b="12123"/>
          <a:stretch/>
        </p:blipFill>
        <p:spPr>
          <a:xfrm>
            <a:off x="4576620" y="4642774"/>
            <a:ext cx="137944" cy="249200"/>
          </a:xfrm>
          <a:prstGeom prst="rect">
            <a:avLst/>
          </a:prstGeom>
        </p:spPr>
      </p:pic>
      <p:pic>
        <p:nvPicPr>
          <p:cNvPr id="118" name="Graphic 117">
            <a:extLst>
              <a:ext uri="{FF2B5EF4-FFF2-40B4-BE49-F238E27FC236}">
                <a16:creationId xmlns:a16="http://schemas.microsoft.com/office/drawing/2014/main" id="{4997662A-F967-474C-B563-74CDD1C740CD}"/>
              </a:ext>
            </a:extLst>
          </p:cNvPr>
          <p:cNvPicPr>
            <a:picLocks noChangeAspect="1"/>
          </p:cNvPicPr>
          <p:nvPr/>
        </p:nvPicPr>
        <p:blipFill rotWithShape="1">
          <a:blip r:embed="rId32" cstate="hqprint">
            <a:extLst>
              <a:ext uri="{28A0092B-C50C-407E-A947-70E740481C1C}">
                <a14:useLocalDpi xmlns:a14="http://schemas.microsoft.com/office/drawing/2010/main"/>
              </a:ext>
              <a:ext uri="{96DAC541-7B7A-43D3-8B79-37D633B846F1}">
                <asvg:svgBlip xmlns:asvg="http://schemas.microsoft.com/office/drawing/2016/SVG/main" r:embed="rId33"/>
              </a:ext>
            </a:extLst>
          </a:blip>
          <a:srcRect l="19598" r="19598" b="12123"/>
          <a:stretch/>
        </p:blipFill>
        <p:spPr>
          <a:xfrm>
            <a:off x="5015532" y="4642774"/>
            <a:ext cx="137944" cy="249200"/>
          </a:xfrm>
          <a:prstGeom prst="rect">
            <a:avLst/>
          </a:prstGeom>
        </p:spPr>
      </p:pic>
      <p:pic>
        <p:nvPicPr>
          <p:cNvPr id="120" name="Graphic 119">
            <a:extLst>
              <a:ext uri="{FF2B5EF4-FFF2-40B4-BE49-F238E27FC236}">
                <a16:creationId xmlns:a16="http://schemas.microsoft.com/office/drawing/2014/main" id="{4C0B6DC2-5D88-44CE-9436-9767449481D0}"/>
              </a:ext>
            </a:extLst>
          </p:cNvPr>
          <p:cNvPicPr>
            <a:picLocks noChangeAspect="1"/>
          </p:cNvPicPr>
          <p:nvPr/>
        </p:nvPicPr>
        <p:blipFill rotWithShape="1">
          <a:blip r:embed="rId34" cstate="hqprint">
            <a:extLst>
              <a:ext uri="{28A0092B-C50C-407E-A947-70E740481C1C}">
                <a14:useLocalDpi xmlns:a14="http://schemas.microsoft.com/office/drawing/2010/main"/>
              </a:ext>
              <a:ext uri="{96DAC541-7B7A-43D3-8B79-37D633B846F1}">
                <asvg:svgBlip xmlns:asvg="http://schemas.microsoft.com/office/drawing/2016/SVG/main" r:embed="rId35"/>
              </a:ext>
            </a:extLst>
          </a:blip>
          <a:srcRect r="-174" b="23065"/>
          <a:stretch/>
        </p:blipFill>
        <p:spPr>
          <a:xfrm>
            <a:off x="6997552" y="4655732"/>
            <a:ext cx="466144" cy="451082"/>
          </a:xfrm>
          <a:prstGeom prst="rect">
            <a:avLst/>
          </a:prstGeom>
        </p:spPr>
      </p:pic>
      <p:pic>
        <p:nvPicPr>
          <p:cNvPr id="122" name="Graphic 121">
            <a:extLst>
              <a:ext uri="{FF2B5EF4-FFF2-40B4-BE49-F238E27FC236}">
                <a16:creationId xmlns:a16="http://schemas.microsoft.com/office/drawing/2014/main" id="{3AB2AA5B-93AA-434B-B19D-08F767EBE605}"/>
              </a:ext>
            </a:extLst>
          </p:cNvPr>
          <p:cNvPicPr>
            <a:picLocks noChangeAspect="1"/>
          </p:cNvPicPr>
          <p:nvPr/>
        </p:nvPicPr>
        <p:blipFill rotWithShape="1">
          <a:blip r:embed="rId36" cstate="hqprint">
            <a:extLst>
              <a:ext uri="{28A0092B-C50C-407E-A947-70E740481C1C}">
                <a14:useLocalDpi xmlns:a14="http://schemas.microsoft.com/office/drawing/2010/main"/>
              </a:ext>
              <a:ext uri="{96DAC541-7B7A-43D3-8B79-37D633B846F1}">
                <asvg:svgBlip xmlns:asvg="http://schemas.microsoft.com/office/drawing/2016/SVG/main" r:embed="rId37"/>
              </a:ext>
            </a:extLst>
          </a:blip>
          <a:srcRect b="18969"/>
          <a:stretch/>
        </p:blipFill>
        <p:spPr>
          <a:xfrm>
            <a:off x="7581884" y="4317874"/>
            <a:ext cx="693708" cy="694392"/>
          </a:xfrm>
          <a:prstGeom prst="rect">
            <a:avLst/>
          </a:prstGeom>
        </p:spPr>
      </p:pic>
      <p:pic>
        <p:nvPicPr>
          <p:cNvPr id="126" name="Graphic 125">
            <a:extLst>
              <a:ext uri="{FF2B5EF4-FFF2-40B4-BE49-F238E27FC236}">
                <a16:creationId xmlns:a16="http://schemas.microsoft.com/office/drawing/2014/main" id="{C8AF6740-50E6-4FD7-BECA-0BFECEC176E6}"/>
              </a:ext>
            </a:extLst>
          </p:cNvPr>
          <p:cNvPicPr>
            <a:picLocks noChangeAspect="1"/>
          </p:cNvPicPr>
          <p:nvPr/>
        </p:nvPicPr>
        <p:blipFill rotWithShape="1">
          <a:blip r:embed="rId38" cstate="hqprint">
            <a:extLst>
              <a:ext uri="{28A0092B-C50C-407E-A947-70E740481C1C}">
                <a14:useLocalDpi xmlns:a14="http://schemas.microsoft.com/office/drawing/2010/main"/>
              </a:ext>
              <a:ext uri="{96DAC541-7B7A-43D3-8B79-37D633B846F1}">
                <asvg:svgBlip xmlns:asvg="http://schemas.microsoft.com/office/drawing/2016/SVG/main" r:embed="rId39"/>
              </a:ext>
            </a:extLst>
          </a:blip>
          <a:srcRect b="28095"/>
          <a:stretch/>
        </p:blipFill>
        <p:spPr>
          <a:xfrm>
            <a:off x="10151302" y="4250691"/>
            <a:ext cx="952500" cy="856123"/>
          </a:xfrm>
          <a:prstGeom prst="rect">
            <a:avLst/>
          </a:prstGeom>
        </p:spPr>
      </p:pic>
    </p:spTree>
    <p:extLst>
      <p:ext uri="{BB962C8B-B14F-4D97-AF65-F5344CB8AC3E}">
        <p14:creationId xmlns:p14="http://schemas.microsoft.com/office/powerpoint/2010/main" val="21964569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D78756C1-9D7C-4FE4-8759-4BAAFE5E34FB}"/>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25" imgH="426" progId="TCLayout.ActiveDocument.1">
                  <p:embed/>
                </p:oleObj>
              </mc:Choice>
              <mc:Fallback>
                <p:oleObj name="think-cell Slide" r:id="rId4" imgW="425" imgH="426" progId="TCLayout.ActiveDocument.1">
                  <p:embed/>
                  <p:pic>
                    <p:nvPicPr>
                      <p:cNvPr id="6" name="Object 5" hidden="1">
                        <a:extLst>
                          <a:ext uri="{FF2B5EF4-FFF2-40B4-BE49-F238E27FC236}">
                            <a16:creationId xmlns:a16="http://schemas.microsoft.com/office/drawing/2014/main" id="{D78756C1-9D7C-4FE4-8759-4BAAFE5E34F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8" name="Title 1">
            <a:extLst>
              <a:ext uri="{FF2B5EF4-FFF2-40B4-BE49-F238E27FC236}">
                <a16:creationId xmlns:a16="http://schemas.microsoft.com/office/drawing/2014/main" id="{1B1DEB40-6418-4BD4-AA2F-AE781A94A8EF}"/>
              </a:ext>
            </a:extLst>
          </p:cNvPr>
          <p:cNvSpPr>
            <a:spLocks noGrp="1"/>
          </p:cNvSpPr>
          <p:nvPr>
            <p:ph type="title"/>
          </p:nvPr>
        </p:nvSpPr>
        <p:spPr>
          <a:xfrm>
            <a:off x="371475" y="371739"/>
            <a:ext cx="11449050" cy="360099"/>
          </a:xfrm>
        </p:spPr>
        <p:txBody>
          <a:bodyPr vert="horz" lIns="0" tIns="0" rIns="0" bIns="0" rtlCol="0" anchor="b">
            <a:spAutoFit/>
          </a:bodyPr>
          <a:lstStyle/>
          <a:p>
            <a:r>
              <a:rPr lang="en-US" sz="2600" dirty="0"/>
              <a:t>Dramatic Extreme Weather Events </a:t>
            </a:r>
          </a:p>
        </p:txBody>
      </p:sp>
      <p:sp>
        <p:nvSpPr>
          <p:cNvPr id="10" name="Text Placeholder 9">
            <a:extLst>
              <a:ext uri="{FF2B5EF4-FFF2-40B4-BE49-F238E27FC236}">
                <a16:creationId xmlns:a16="http://schemas.microsoft.com/office/drawing/2014/main" id="{248EEFCF-0A7E-4AA2-8544-D074252ACDB2}"/>
              </a:ext>
            </a:extLst>
          </p:cNvPr>
          <p:cNvSpPr>
            <a:spLocks noGrp="1"/>
          </p:cNvSpPr>
          <p:nvPr>
            <p:ph type="body" sz="quarter" idx="14"/>
          </p:nvPr>
        </p:nvSpPr>
        <p:spPr/>
        <p:txBody>
          <a:bodyPr/>
          <a:lstStyle/>
          <a:p>
            <a:endParaRPr lang="en-IN" dirty="0"/>
          </a:p>
        </p:txBody>
      </p:sp>
      <p:sp>
        <p:nvSpPr>
          <p:cNvPr id="7" name="Rectangle 6">
            <a:extLst>
              <a:ext uri="{FF2B5EF4-FFF2-40B4-BE49-F238E27FC236}">
                <a16:creationId xmlns:a16="http://schemas.microsoft.com/office/drawing/2014/main" id="{B69222EB-505B-4ACD-87A1-EA734DE3255F}"/>
              </a:ext>
            </a:extLst>
          </p:cNvPr>
          <p:cNvSpPr>
            <a:spLocks/>
          </p:cNvSpPr>
          <p:nvPr/>
        </p:nvSpPr>
        <p:spPr>
          <a:xfrm>
            <a:off x="371475" y="3560618"/>
            <a:ext cx="2862262" cy="2313709"/>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IN" sz="2000" b="1" dirty="0">
                <a:solidFill>
                  <a:schemeClr val="bg1"/>
                </a:solidFill>
              </a:rPr>
              <a:t>Forest fire</a:t>
            </a:r>
          </a:p>
        </p:txBody>
      </p:sp>
      <p:pic>
        <p:nvPicPr>
          <p:cNvPr id="26" name="Picture 25">
            <a:extLst>
              <a:ext uri="{FF2B5EF4-FFF2-40B4-BE49-F238E27FC236}">
                <a16:creationId xmlns:a16="http://schemas.microsoft.com/office/drawing/2014/main" id="{A8C2C190-8A20-4087-84A3-15CE2E06CF1B}"/>
              </a:ext>
            </a:extLst>
          </p:cNvPr>
          <p:cNvPicPr preferRelativeResize="0">
            <a:picLocks/>
          </p:cNvPicPr>
          <p:nvPr/>
        </p:nvPicPr>
        <p:blipFill rotWithShape="1">
          <a:blip r:embed="rId6" cstate="hqprint">
            <a:extLst>
              <a:ext uri="{28A0092B-C50C-407E-A947-70E740481C1C}">
                <a14:useLocalDpi xmlns:a14="http://schemas.microsoft.com/office/drawing/2010/main"/>
              </a:ext>
            </a:extLst>
          </a:blip>
          <a:srcRect/>
          <a:stretch/>
        </p:blipFill>
        <p:spPr>
          <a:xfrm>
            <a:off x="371606" y="1246909"/>
            <a:ext cx="2862000" cy="2314800"/>
          </a:xfrm>
          <a:prstGeom prst="rect">
            <a:avLst/>
          </a:prstGeom>
        </p:spPr>
      </p:pic>
      <p:sp>
        <p:nvSpPr>
          <p:cNvPr id="27" name="Isosceles Triangle 26">
            <a:extLst>
              <a:ext uri="{FF2B5EF4-FFF2-40B4-BE49-F238E27FC236}">
                <a16:creationId xmlns:a16="http://schemas.microsoft.com/office/drawing/2014/main" id="{98B2D719-76FF-4A55-BBC1-BEDAB69A1374}"/>
              </a:ext>
            </a:extLst>
          </p:cNvPr>
          <p:cNvSpPr/>
          <p:nvPr/>
        </p:nvSpPr>
        <p:spPr>
          <a:xfrm>
            <a:off x="1628642" y="3438236"/>
            <a:ext cx="347928" cy="130527"/>
          </a:xfrm>
          <a:prstGeom prst="triangle">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dirty="0">
              <a:solidFill>
                <a:schemeClr val="tx2"/>
              </a:solidFill>
            </a:endParaRPr>
          </a:p>
        </p:txBody>
      </p:sp>
      <p:sp>
        <p:nvSpPr>
          <p:cNvPr id="16" name="Rectangle 15">
            <a:extLst>
              <a:ext uri="{FF2B5EF4-FFF2-40B4-BE49-F238E27FC236}">
                <a16:creationId xmlns:a16="http://schemas.microsoft.com/office/drawing/2014/main" id="{A7E76E53-96C3-4DA8-9154-B841C6C5E7A7}"/>
              </a:ext>
            </a:extLst>
          </p:cNvPr>
          <p:cNvSpPr>
            <a:spLocks/>
          </p:cNvSpPr>
          <p:nvPr/>
        </p:nvSpPr>
        <p:spPr>
          <a:xfrm>
            <a:off x="6095999" y="3560618"/>
            <a:ext cx="2862262" cy="2313709"/>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IN" sz="2000" b="1" dirty="0">
                <a:solidFill>
                  <a:schemeClr val="bg1"/>
                </a:solidFill>
              </a:rPr>
              <a:t>Flood</a:t>
            </a:r>
          </a:p>
        </p:txBody>
      </p:sp>
      <p:pic>
        <p:nvPicPr>
          <p:cNvPr id="19" name="Picture 18">
            <a:extLst>
              <a:ext uri="{FF2B5EF4-FFF2-40B4-BE49-F238E27FC236}">
                <a16:creationId xmlns:a16="http://schemas.microsoft.com/office/drawing/2014/main" id="{FDAFFC8B-0068-497D-BB97-6CE6246556AE}"/>
              </a:ext>
            </a:extLst>
          </p:cNvPr>
          <p:cNvPicPr preferRelativeResize="0">
            <a:picLocks/>
          </p:cNvPicPr>
          <p:nvPr/>
        </p:nvPicPr>
        <p:blipFill rotWithShape="1">
          <a:blip r:embed="rId7" cstate="hqprint">
            <a:extLst>
              <a:ext uri="{28A0092B-C50C-407E-A947-70E740481C1C}">
                <a14:useLocalDpi xmlns:a14="http://schemas.microsoft.com/office/drawing/2010/main"/>
              </a:ext>
            </a:extLst>
          </a:blip>
          <a:srcRect/>
          <a:stretch/>
        </p:blipFill>
        <p:spPr>
          <a:xfrm>
            <a:off x="6095999" y="1246909"/>
            <a:ext cx="2862000" cy="2314800"/>
          </a:xfrm>
          <a:prstGeom prst="rect">
            <a:avLst/>
          </a:prstGeom>
        </p:spPr>
      </p:pic>
      <p:sp>
        <p:nvSpPr>
          <p:cNvPr id="28" name="Isosceles Triangle 27">
            <a:extLst>
              <a:ext uri="{FF2B5EF4-FFF2-40B4-BE49-F238E27FC236}">
                <a16:creationId xmlns:a16="http://schemas.microsoft.com/office/drawing/2014/main" id="{5744072B-236F-494C-ABB8-8C6FB862BEBB}"/>
              </a:ext>
            </a:extLst>
          </p:cNvPr>
          <p:cNvSpPr/>
          <p:nvPr/>
        </p:nvSpPr>
        <p:spPr>
          <a:xfrm>
            <a:off x="7353166" y="3438236"/>
            <a:ext cx="347928" cy="130527"/>
          </a:xfrm>
          <a:prstGeom prst="triangle">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dirty="0">
              <a:solidFill>
                <a:schemeClr val="tx2"/>
              </a:solidFill>
            </a:endParaRPr>
          </a:p>
        </p:txBody>
      </p:sp>
      <p:sp>
        <p:nvSpPr>
          <p:cNvPr id="15" name="Rectangle 14">
            <a:extLst>
              <a:ext uri="{FF2B5EF4-FFF2-40B4-BE49-F238E27FC236}">
                <a16:creationId xmlns:a16="http://schemas.microsoft.com/office/drawing/2014/main" id="{7A9B96E3-313A-4362-9975-CCBC1B3810AD}"/>
              </a:ext>
            </a:extLst>
          </p:cNvPr>
          <p:cNvSpPr>
            <a:spLocks/>
          </p:cNvSpPr>
          <p:nvPr/>
        </p:nvSpPr>
        <p:spPr>
          <a:xfrm>
            <a:off x="3233606" y="1246909"/>
            <a:ext cx="2862262" cy="2313709"/>
          </a:xfrm>
          <a:prstGeom prst="rect">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IN" sz="2000" b="1" dirty="0">
                <a:solidFill>
                  <a:schemeClr val="bg1"/>
                </a:solidFill>
              </a:rPr>
              <a:t>Drought</a:t>
            </a:r>
          </a:p>
        </p:txBody>
      </p:sp>
      <p:pic>
        <p:nvPicPr>
          <p:cNvPr id="23" name="Picture 22">
            <a:extLst>
              <a:ext uri="{FF2B5EF4-FFF2-40B4-BE49-F238E27FC236}">
                <a16:creationId xmlns:a16="http://schemas.microsoft.com/office/drawing/2014/main" id="{EA76EB8E-5240-43DE-953C-ADECDEE4D0A0}"/>
              </a:ext>
            </a:extLst>
          </p:cNvPr>
          <p:cNvPicPr preferRelativeResize="0">
            <a:picLocks/>
          </p:cNvPicPr>
          <p:nvPr/>
        </p:nvPicPr>
        <p:blipFill rotWithShape="1">
          <a:blip r:embed="rId8" cstate="hqprint">
            <a:extLst>
              <a:ext uri="{28A0092B-C50C-407E-A947-70E740481C1C}">
                <a14:useLocalDpi xmlns:a14="http://schemas.microsoft.com/office/drawing/2010/main"/>
              </a:ext>
            </a:extLst>
          </a:blip>
          <a:srcRect/>
          <a:stretch/>
        </p:blipFill>
        <p:spPr>
          <a:xfrm>
            <a:off x="3233868" y="3559527"/>
            <a:ext cx="2862000" cy="2314800"/>
          </a:xfrm>
          <a:prstGeom prst="rect">
            <a:avLst/>
          </a:prstGeom>
        </p:spPr>
      </p:pic>
      <p:sp>
        <p:nvSpPr>
          <p:cNvPr id="29" name="Isosceles Triangle 28">
            <a:extLst>
              <a:ext uri="{FF2B5EF4-FFF2-40B4-BE49-F238E27FC236}">
                <a16:creationId xmlns:a16="http://schemas.microsoft.com/office/drawing/2014/main" id="{B4FBDBB2-51BE-4B5A-83A0-F7654B725CC7}"/>
              </a:ext>
            </a:extLst>
          </p:cNvPr>
          <p:cNvSpPr/>
          <p:nvPr/>
        </p:nvSpPr>
        <p:spPr>
          <a:xfrm flipV="1">
            <a:off x="4490904" y="3559526"/>
            <a:ext cx="347928" cy="130527"/>
          </a:xfrm>
          <a:prstGeom prst="triangle">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dirty="0">
              <a:solidFill>
                <a:schemeClr val="tx2"/>
              </a:solidFill>
            </a:endParaRPr>
          </a:p>
        </p:txBody>
      </p:sp>
      <p:sp>
        <p:nvSpPr>
          <p:cNvPr id="17" name="Rectangle 16">
            <a:extLst>
              <a:ext uri="{FF2B5EF4-FFF2-40B4-BE49-F238E27FC236}">
                <a16:creationId xmlns:a16="http://schemas.microsoft.com/office/drawing/2014/main" id="{EFCDE528-2B0A-4177-A17C-496E3EFF498F}"/>
              </a:ext>
            </a:extLst>
          </p:cNvPr>
          <p:cNvSpPr>
            <a:spLocks/>
          </p:cNvSpPr>
          <p:nvPr/>
        </p:nvSpPr>
        <p:spPr>
          <a:xfrm>
            <a:off x="8958262" y="1246909"/>
            <a:ext cx="2862262" cy="2313709"/>
          </a:xfrm>
          <a:prstGeom prst="rect">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indent="0" algn="ctr">
              <a:buNone/>
            </a:pPr>
            <a:r>
              <a:rPr lang="en-US" sz="2000" b="1" i="0" dirty="0">
                <a:solidFill>
                  <a:schemeClr val="bg1"/>
                </a:solidFill>
                <a:effectLst/>
              </a:rPr>
              <a:t>Increase in </a:t>
            </a:r>
            <a:br>
              <a:rPr lang="en-US" sz="2000" b="1" i="0" dirty="0">
                <a:solidFill>
                  <a:schemeClr val="bg1"/>
                </a:solidFill>
                <a:effectLst/>
              </a:rPr>
            </a:br>
            <a:r>
              <a:rPr lang="en-US" sz="2000" b="1" i="0" dirty="0">
                <a:solidFill>
                  <a:schemeClr val="bg1"/>
                </a:solidFill>
                <a:effectLst/>
              </a:rPr>
              <a:t>Ocean Temperature</a:t>
            </a:r>
          </a:p>
        </p:txBody>
      </p:sp>
      <p:pic>
        <p:nvPicPr>
          <p:cNvPr id="13" name="Picture 12">
            <a:extLst>
              <a:ext uri="{FF2B5EF4-FFF2-40B4-BE49-F238E27FC236}">
                <a16:creationId xmlns:a16="http://schemas.microsoft.com/office/drawing/2014/main" id="{72B02A48-30D9-4ECF-A489-E5FBF9A21CE6}"/>
              </a:ext>
            </a:extLst>
          </p:cNvPr>
          <p:cNvPicPr preferRelativeResize="0">
            <a:picLocks/>
          </p:cNvPicPr>
          <p:nvPr/>
        </p:nvPicPr>
        <p:blipFill rotWithShape="1">
          <a:blip r:embed="rId9" cstate="hqprint">
            <a:extLst>
              <a:ext uri="{28A0092B-C50C-407E-A947-70E740481C1C}">
                <a14:useLocalDpi xmlns:a14="http://schemas.microsoft.com/office/drawing/2010/main"/>
              </a:ext>
            </a:extLst>
          </a:blip>
          <a:srcRect/>
          <a:stretch/>
        </p:blipFill>
        <p:spPr>
          <a:xfrm>
            <a:off x="8958393" y="3559527"/>
            <a:ext cx="2862000" cy="2314800"/>
          </a:xfrm>
          <a:prstGeom prst="rect">
            <a:avLst/>
          </a:prstGeom>
        </p:spPr>
      </p:pic>
      <p:sp>
        <p:nvSpPr>
          <p:cNvPr id="30" name="Isosceles Triangle 29">
            <a:extLst>
              <a:ext uri="{FF2B5EF4-FFF2-40B4-BE49-F238E27FC236}">
                <a16:creationId xmlns:a16="http://schemas.microsoft.com/office/drawing/2014/main" id="{444ED582-F442-47A8-8FBF-998D87D78252}"/>
              </a:ext>
            </a:extLst>
          </p:cNvPr>
          <p:cNvSpPr/>
          <p:nvPr/>
        </p:nvSpPr>
        <p:spPr>
          <a:xfrm flipV="1">
            <a:off x="10215429" y="3559526"/>
            <a:ext cx="347928" cy="130527"/>
          </a:xfrm>
          <a:prstGeom prst="triangle">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dirty="0">
              <a:solidFill>
                <a:schemeClr val="tx2"/>
              </a:solidFill>
            </a:endParaRPr>
          </a:p>
        </p:txBody>
      </p:sp>
    </p:spTree>
    <p:extLst>
      <p:ext uri="{BB962C8B-B14F-4D97-AF65-F5344CB8AC3E}">
        <p14:creationId xmlns:p14="http://schemas.microsoft.com/office/powerpoint/2010/main" val="34602351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 name="Rectangle 9">
            <a:extLst>
              <a:ext uri="{FF2B5EF4-FFF2-40B4-BE49-F238E27FC236}">
                <a16:creationId xmlns:a16="http://schemas.microsoft.com/office/drawing/2014/main" id="{8B2D1F75-95A4-4A35-AE56-E8184B748DD4}"/>
              </a:ext>
            </a:extLst>
          </p:cNvPr>
          <p:cNvSpPr>
            <a:spLocks noChangeArrowheads="1"/>
          </p:cNvSpPr>
          <p:nvPr/>
        </p:nvSpPr>
        <p:spPr bwMode="auto">
          <a:xfrm>
            <a:off x="914890" y="2518156"/>
            <a:ext cx="2206087" cy="129794"/>
          </a:xfrm>
          <a:prstGeom prst="rect">
            <a:avLst/>
          </a:prstGeom>
          <a:solidFill>
            <a:schemeClr val="accent2">
              <a:lumMod val="75000"/>
            </a:schemeClr>
          </a:solidFill>
          <a:ln>
            <a:noFill/>
          </a:ln>
        </p:spPr>
        <p:txBody>
          <a:bodyPr vert="horz" wrap="square" lIns="62993" tIns="31497" rIns="62993" bIns="31497" numCol="1" anchor="t" anchorCtr="0" compatLnSpc="1">
            <a:prstTxWarp prst="textNoShape">
              <a:avLst/>
            </a:prstTxWarp>
          </a:bodyPr>
          <a:lstStyle/>
          <a:p>
            <a:pPr algn="ctr"/>
            <a:endParaRPr lang="en-US" sz="1200">
              <a:latin typeface="+mn-lt"/>
            </a:endParaRPr>
          </a:p>
        </p:txBody>
      </p:sp>
      <p:sp>
        <p:nvSpPr>
          <p:cNvPr id="209" name="Rectangle 9">
            <a:extLst>
              <a:ext uri="{FF2B5EF4-FFF2-40B4-BE49-F238E27FC236}">
                <a16:creationId xmlns:a16="http://schemas.microsoft.com/office/drawing/2014/main" id="{04A98F1D-CF26-4F58-A765-1FB727847131}"/>
              </a:ext>
            </a:extLst>
          </p:cNvPr>
          <p:cNvSpPr>
            <a:spLocks noChangeArrowheads="1"/>
          </p:cNvSpPr>
          <p:nvPr/>
        </p:nvSpPr>
        <p:spPr bwMode="auto">
          <a:xfrm>
            <a:off x="3633601" y="2518156"/>
            <a:ext cx="2206087" cy="129794"/>
          </a:xfrm>
          <a:prstGeom prst="rect">
            <a:avLst/>
          </a:prstGeom>
          <a:solidFill>
            <a:schemeClr val="accent2">
              <a:lumMod val="75000"/>
            </a:schemeClr>
          </a:solidFill>
          <a:ln>
            <a:noFill/>
          </a:ln>
        </p:spPr>
        <p:txBody>
          <a:bodyPr vert="horz" wrap="square" lIns="62993" tIns="31497" rIns="62993" bIns="31497" numCol="1" anchor="t" anchorCtr="0" compatLnSpc="1">
            <a:prstTxWarp prst="textNoShape">
              <a:avLst/>
            </a:prstTxWarp>
          </a:bodyPr>
          <a:lstStyle/>
          <a:p>
            <a:pPr algn="ctr"/>
            <a:endParaRPr lang="en-US" sz="1200">
              <a:latin typeface="+mn-lt"/>
            </a:endParaRPr>
          </a:p>
        </p:txBody>
      </p:sp>
      <p:sp>
        <p:nvSpPr>
          <p:cNvPr id="210" name="Rectangle 9">
            <a:extLst>
              <a:ext uri="{FF2B5EF4-FFF2-40B4-BE49-F238E27FC236}">
                <a16:creationId xmlns:a16="http://schemas.microsoft.com/office/drawing/2014/main" id="{36434BE2-A9D9-4A25-A6AA-2FE4BB03C939}"/>
              </a:ext>
            </a:extLst>
          </p:cNvPr>
          <p:cNvSpPr>
            <a:spLocks noChangeArrowheads="1"/>
          </p:cNvSpPr>
          <p:nvPr/>
        </p:nvSpPr>
        <p:spPr bwMode="auto">
          <a:xfrm>
            <a:off x="6352313" y="2518156"/>
            <a:ext cx="2206087" cy="129794"/>
          </a:xfrm>
          <a:prstGeom prst="rect">
            <a:avLst/>
          </a:prstGeom>
          <a:solidFill>
            <a:schemeClr val="accent2">
              <a:lumMod val="75000"/>
            </a:schemeClr>
          </a:solidFill>
          <a:ln>
            <a:noFill/>
          </a:ln>
        </p:spPr>
        <p:txBody>
          <a:bodyPr vert="horz" wrap="square" lIns="62993" tIns="31497" rIns="62993" bIns="31497" numCol="1" anchor="t" anchorCtr="0" compatLnSpc="1">
            <a:prstTxWarp prst="textNoShape">
              <a:avLst/>
            </a:prstTxWarp>
          </a:bodyPr>
          <a:lstStyle/>
          <a:p>
            <a:pPr algn="ctr"/>
            <a:endParaRPr lang="en-US" sz="1200">
              <a:latin typeface="+mn-lt"/>
            </a:endParaRPr>
          </a:p>
        </p:txBody>
      </p:sp>
      <p:sp>
        <p:nvSpPr>
          <p:cNvPr id="211" name="Rectangle 9">
            <a:extLst>
              <a:ext uri="{FF2B5EF4-FFF2-40B4-BE49-F238E27FC236}">
                <a16:creationId xmlns:a16="http://schemas.microsoft.com/office/drawing/2014/main" id="{4DC98773-5C53-48D6-A56B-7AA92551B4B1}"/>
              </a:ext>
            </a:extLst>
          </p:cNvPr>
          <p:cNvSpPr>
            <a:spLocks noChangeArrowheads="1"/>
          </p:cNvSpPr>
          <p:nvPr/>
        </p:nvSpPr>
        <p:spPr bwMode="auto">
          <a:xfrm>
            <a:off x="9071026" y="2518156"/>
            <a:ext cx="2206087" cy="129794"/>
          </a:xfrm>
          <a:prstGeom prst="rect">
            <a:avLst/>
          </a:prstGeom>
          <a:solidFill>
            <a:schemeClr val="accent2">
              <a:lumMod val="75000"/>
            </a:schemeClr>
          </a:solidFill>
          <a:ln>
            <a:noFill/>
          </a:ln>
        </p:spPr>
        <p:txBody>
          <a:bodyPr vert="horz" wrap="square" lIns="62993" tIns="31497" rIns="62993" bIns="31497" numCol="1" anchor="t" anchorCtr="0" compatLnSpc="1">
            <a:prstTxWarp prst="textNoShape">
              <a:avLst/>
            </a:prstTxWarp>
          </a:bodyPr>
          <a:lstStyle/>
          <a:p>
            <a:pPr algn="ctr"/>
            <a:endParaRPr lang="en-US" sz="1200">
              <a:latin typeface="+mn-lt"/>
            </a:endParaRPr>
          </a:p>
        </p:txBody>
      </p:sp>
      <p:graphicFrame>
        <p:nvGraphicFramePr>
          <p:cNvPr id="3" name="Object 2" hidden="1">
            <a:extLst>
              <a:ext uri="{FF2B5EF4-FFF2-40B4-BE49-F238E27FC236}">
                <a16:creationId xmlns:a16="http://schemas.microsoft.com/office/drawing/2014/main" id="{017A4642-5A75-497B-87C5-BFDFC5067722}"/>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25" imgH="426" progId="TCLayout.ActiveDocument.1">
                  <p:embed/>
                </p:oleObj>
              </mc:Choice>
              <mc:Fallback>
                <p:oleObj name="think-cell Slide" r:id="rId4" imgW="425" imgH="426" progId="TCLayout.ActiveDocument.1">
                  <p:embed/>
                  <p:pic>
                    <p:nvPicPr>
                      <p:cNvPr id="3" name="Object 2" hidden="1">
                        <a:extLst>
                          <a:ext uri="{FF2B5EF4-FFF2-40B4-BE49-F238E27FC236}">
                            <a16:creationId xmlns:a16="http://schemas.microsoft.com/office/drawing/2014/main" id="{017A4642-5A75-497B-87C5-BFDFC5067722}"/>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2" name="Title 21">
            <a:extLst>
              <a:ext uri="{FF2B5EF4-FFF2-40B4-BE49-F238E27FC236}">
                <a16:creationId xmlns:a16="http://schemas.microsoft.com/office/drawing/2014/main" id="{3FFA0749-13CC-482E-AA58-E71B8F7A91D3}"/>
              </a:ext>
            </a:extLst>
          </p:cNvPr>
          <p:cNvSpPr>
            <a:spLocks noGrp="1"/>
          </p:cNvSpPr>
          <p:nvPr>
            <p:ph type="title"/>
          </p:nvPr>
        </p:nvSpPr>
        <p:spPr>
          <a:xfrm>
            <a:off x="371475" y="371677"/>
            <a:ext cx="11449050" cy="360099"/>
          </a:xfrm>
        </p:spPr>
        <p:txBody>
          <a:bodyPr vert="horz"/>
          <a:lstStyle/>
          <a:p>
            <a:r>
              <a:rPr lang="en-US" sz="2600" dirty="0"/>
              <a:t>Food Security Pillar</a:t>
            </a:r>
          </a:p>
        </p:txBody>
      </p:sp>
      <p:sp>
        <p:nvSpPr>
          <p:cNvPr id="7" name="Text Placeholder 6">
            <a:extLst>
              <a:ext uri="{FF2B5EF4-FFF2-40B4-BE49-F238E27FC236}">
                <a16:creationId xmlns:a16="http://schemas.microsoft.com/office/drawing/2014/main" id="{DD76BAD3-8589-4EF4-AA62-46AE68BBF751}"/>
              </a:ext>
            </a:extLst>
          </p:cNvPr>
          <p:cNvSpPr>
            <a:spLocks noGrp="1"/>
          </p:cNvSpPr>
          <p:nvPr>
            <p:ph type="body" sz="quarter" idx="14"/>
          </p:nvPr>
        </p:nvSpPr>
        <p:spPr>
          <a:xfrm>
            <a:off x="371475" y="731776"/>
            <a:ext cx="11449050" cy="249299"/>
          </a:xfrm>
        </p:spPr>
        <p:txBody>
          <a:bodyPr/>
          <a:lstStyle/>
          <a:p>
            <a:endParaRPr lang="en-IN"/>
          </a:p>
        </p:txBody>
      </p:sp>
      <p:sp>
        <p:nvSpPr>
          <p:cNvPr id="161" name="Freeform 41">
            <a:extLst>
              <a:ext uri="{FF2B5EF4-FFF2-40B4-BE49-F238E27FC236}">
                <a16:creationId xmlns:a16="http://schemas.microsoft.com/office/drawing/2014/main" id="{D8F17942-130A-46B9-B56F-CC09A73F940E}"/>
              </a:ext>
            </a:extLst>
          </p:cNvPr>
          <p:cNvSpPr>
            <a:spLocks/>
          </p:cNvSpPr>
          <p:nvPr/>
        </p:nvSpPr>
        <p:spPr bwMode="auto">
          <a:xfrm>
            <a:off x="768662" y="5421741"/>
            <a:ext cx="10654677" cy="387647"/>
          </a:xfrm>
          <a:prstGeom prst="rect">
            <a:avLst/>
          </a:prstGeom>
          <a:solidFill>
            <a:schemeClr val="accent4"/>
          </a:solidFill>
          <a:ln>
            <a:noFill/>
          </a:ln>
        </p:spPr>
        <p:txBody>
          <a:bodyPr vert="horz" wrap="square" lIns="62993" tIns="31497" rIns="62993" bIns="31497" numCol="1" anchor="ctr" anchorCtr="0" compatLnSpc="1">
            <a:prstTxWarp prst="textNoShape">
              <a:avLst/>
            </a:prstTxWarp>
          </a:bodyPr>
          <a:lstStyle/>
          <a:p>
            <a:pPr algn="ctr"/>
            <a:r>
              <a:rPr lang="en-US" sz="1400" b="1" dirty="0">
                <a:solidFill>
                  <a:schemeClr val="bg1"/>
                </a:solidFill>
              </a:rPr>
              <a:t>Examples of Observed and Projects climate change impacts</a:t>
            </a:r>
            <a:endParaRPr lang="en-IE" sz="1400" b="1" dirty="0">
              <a:solidFill>
                <a:schemeClr val="bg1"/>
              </a:solidFill>
            </a:endParaRPr>
          </a:p>
        </p:txBody>
      </p:sp>
      <p:sp>
        <p:nvSpPr>
          <p:cNvPr id="162" name="Freeform 46">
            <a:extLst>
              <a:ext uri="{FF2B5EF4-FFF2-40B4-BE49-F238E27FC236}">
                <a16:creationId xmlns:a16="http://schemas.microsoft.com/office/drawing/2014/main" id="{D0827DB8-47E0-4056-A338-F1657AABA003}"/>
              </a:ext>
            </a:extLst>
          </p:cNvPr>
          <p:cNvSpPr>
            <a:spLocks noEditPoints="1"/>
          </p:cNvSpPr>
          <p:nvPr/>
        </p:nvSpPr>
        <p:spPr bwMode="auto">
          <a:xfrm>
            <a:off x="371476" y="1319612"/>
            <a:ext cx="11449049" cy="590646"/>
          </a:xfrm>
          <a:prstGeom prst="triangle">
            <a:avLst/>
          </a:prstGeom>
          <a:solidFill>
            <a:schemeClr val="accent4"/>
          </a:solidFill>
          <a:ln w="12700">
            <a:noFill/>
          </a:ln>
        </p:spPr>
        <p:txBody>
          <a:bodyPr vert="horz" wrap="square" lIns="62993" tIns="31497" rIns="62993" bIns="31497" numCol="1" anchor="t" anchorCtr="0" compatLnSpc="1">
            <a:prstTxWarp prst="textNoShape">
              <a:avLst/>
            </a:prstTxWarp>
          </a:bodyPr>
          <a:lstStyle/>
          <a:p>
            <a:endParaRPr lang="en-US" sz="1200">
              <a:latin typeface="+mn-lt"/>
            </a:endParaRPr>
          </a:p>
        </p:txBody>
      </p:sp>
      <p:sp>
        <p:nvSpPr>
          <p:cNvPr id="15" name="Isosceles Triangle 14">
            <a:extLst>
              <a:ext uri="{FF2B5EF4-FFF2-40B4-BE49-F238E27FC236}">
                <a16:creationId xmlns:a16="http://schemas.microsoft.com/office/drawing/2014/main" id="{ACFE2082-673D-4008-AC8D-F39B1BCE6763}"/>
              </a:ext>
            </a:extLst>
          </p:cNvPr>
          <p:cNvSpPr/>
          <p:nvPr/>
        </p:nvSpPr>
        <p:spPr>
          <a:xfrm>
            <a:off x="1830823" y="5289550"/>
            <a:ext cx="374221" cy="138542"/>
          </a:xfrm>
          <a:prstGeom prst="triangle">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a:solidFill>
                <a:schemeClr val="tx2"/>
              </a:solidFill>
            </a:endParaRPr>
          </a:p>
        </p:txBody>
      </p:sp>
      <p:sp>
        <p:nvSpPr>
          <p:cNvPr id="221" name="Isosceles Triangle 220">
            <a:extLst>
              <a:ext uri="{FF2B5EF4-FFF2-40B4-BE49-F238E27FC236}">
                <a16:creationId xmlns:a16="http://schemas.microsoft.com/office/drawing/2014/main" id="{B79D9C9F-9C93-4CD2-A47F-E0B372C5E879}"/>
              </a:ext>
            </a:extLst>
          </p:cNvPr>
          <p:cNvSpPr/>
          <p:nvPr/>
        </p:nvSpPr>
        <p:spPr>
          <a:xfrm>
            <a:off x="4549533" y="5289550"/>
            <a:ext cx="374221" cy="138542"/>
          </a:xfrm>
          <a:prstGeom prst="triangle">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a:solidFill>
                <a:schemeClr val="tx2"/>
              </a:solidFill>
            </a:endParaRPr>
          </a:p>
        </p:txBody>
      </p:sp>
      <p:sp>
        <p:nvSpPr>
          <p:cNvPr id="222" name="Isosceles Triangle 221">
            <a:extLst>
              <a:ext uri="{FF2B5EF4-FFF2-40B4-BE49-F238E27FC236}">
                <a16:creationId xmlns:a16="http://schemas.microsoft.com/office/drawing/2014/main" id="{90783998-DC7A-488B-BAF9-68AE75CC2354}"/>
              </a:ext>
            </a:extLst>
          </p:cNvPr>
          <p:cNvSpPr/>
          <p:nvPr/>
        </p:nvSpPr>
        <p:spPr>
          <a:xfrm>
            <a:off x="7268246" y="5289550"/>
            <a:ext cx="374221" cy="138542"/>
          </a:xfrm>
          <a:prstGeom prst="triangle">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a:solidFill>
                <a:schemeClr val="tx2"/>
              </a:solidFill>
            </a:endParaRPr>
          </a:p>
        </p:txBody>
      </p:sp>
      <p:sp>
        <p:nvSpPr>
          <p:cNvPr id="223" name="Isosceles Triangle 222">
            <a:extLst>
              <a:ext uri="{FF2B5EF4-FFF2-40B4-BE49-F238E27FC236}">
                <a16:creationId xmlns:a16="http://schemas.microsoft.com/office/drawing/2014/main" id="{0B301FBB-8956-456C-AC4C-1A9795462ABB}"/>
              </a:ext>
            </a:extLst>
          </p:cNvPr>
          <p:cNvSpPr/>
          <p:nvPr/>
        </p:nvSpPr>
        <p:spPr>
          <a:xfrm>
            <a:off x="9986958" y="5289550"/>
            <a:ext cx="374221" cy="138542"/>
          </a:xfrm>
          <a:prstGeom prst="triangle">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a:solidFill>
                <a:schemeClr val="tx2"/>
              </a:solidFill>
            </a:endParaRPr>
          </a:p>
        </p:txBody>
      </p:sp>
      <p:sp>
        <p:nvSpPr>
          <p:cNvPr id="200" name="Rounded Rectangle 44">
            <a:extLst>
              <a:ext uri="{FF2B5EF4-FFF2-40B4-BE49-F238E27FC236}">
                <a16:creationId xmlns:a16="http://schemas.microsoft.com/office/drawing/2014/main" id="{26E149D5-B170-4306-82A6-2440B32ED761}"/>
              </a:ext>
            </a:extLst>
          </p:cNvPr>
          <p:cNvSpPr/>
          <p:nvPr/>
        </p:nvSpPr>
        <p:spPr bwMode="auto">
          <a:xfrm>
            <a:off x="768663" y="2624105"/>
            <a:ext cx="2498540" cy="2581669"/>
          </a:xfrm>
          <a:prstGeom prst="rect">
            <a:avLst/>
          </a:prstGeom>
          <a:solidFill>
            <a:schemeClr val="bg1"/>
          </a:solidFill>
          <a:ln w="12700">
            <a:solidFill>
              <a:schemeClr val="accent2"/>
            </a:solidFill>
          </a:ln>
        </p:spPr>
        <p:txBody>
          <a:bodyPr vert="horz" wrap="square" lIns="62993" tIns="31497" rIns="62993" bIns="31497" numCol="1" anchor="t" anchorCtr="0" compatLnSpc="1">
            <a:prstTxWarp prst="textNoShape">
              <a:avLst/>
            </a:prstTxWarp>
          </a:bodyPr>
          <a:lstStyle/>
          <a:p>
            <a:pPr algn="ctr"/>
            <a:endParaRPr lang="en-US" sz="1200" dirty="0">
              <a:solidFill>
                <a:schemeClr val="tx2"/>
              </a:solidFill>
              <a:latin typeface="+mn-lt"/>
            </a:endParaRPr>
          </a:p>
        </p:txBody>
      </p:sp>
      <p:sp>
        <p:nvSpPr>
          <p:cNvPr id="201" name="Freeform 44">
            <a:extLst>
              <a:ext uri="{FF2B5EF4-FFF2-40B4-BE49-F238E27FC236}">
                <a16:creationId xmlns:a16="http://schemas.microsoft.com/office/drawing/2014/main" id="{52059CF5-7959-40C7-AA9C-D8CF0125851F}"/>
              </a:ext>
            </a:extLst>
          </p:cNvPr>
          <p:cNvSpPr>
            <a:spLocks/>
          </p:cNvSpPr>
          <p:nvPr/>
        </p:nvSpPr>
        <p:spPr bwMode="auto">
          <a:xfrm>
            <a:off x="729668" y="2015393"/>
            <a:ext cx="2576527" cy="508160"/>
          </a:xfrm>
          <a:prstGeom prst="rect">
            <a:avLst/>
          </a:prstGeom>
          <a:solidFill>
            <a:schemeClr val="accent2"/>
          </a:solidFill>
          <a:ln>
            <a:noFill/>
          </a:ln>
        </p:spPr>
        <p:txBody>
          <a:bodyPr vert="horz" wrap="square" lIns="62993" tIns="31497" rIns="62993" bIns="31497" numCol="1" anchor="ctr" anchorCtr="0" compatLnSpc="1">
            <a:prstTxWarp prst="textNoShape">
              <a:avLst/>
            </a:prstTxWarp>
          </a:bodyPr>
          <a:lstStyle/>
          <a:p>
            <a:pPr algn="ctr"/>
            <a:endParaRPr lang="en-US" sz="1400" b="1" dirty="0">
              <a:solidFill>
                <a:schemeClr val="bg1"/>
              </a:solidFill>
              <a:latin typeface="+mn-lt"/>
              <a:ea typeface="Arial" charset="0"/>
              <a:cs typeface="Arial" charset="0"/>
            </a:endParaRPr>
          </a:p>
        </p:txBody>
      </p:sp>
      <p:sp>
        <p:nvSpPr>
          <p:cNvPr id="202" name="TextBox 201">
            <a:extLst>
              <a:ext uri="{FF2B5EF4-FFF2-40B4-BE49-F238E27FC236}">
                <a16:creationId xmlns:a16="http://schemas.microsoft.com/office/drawing/2014/main" id="{19FDC8F3-6EF5-4C99-B80B-2557FCFBDB73}"/>
              </a:ext>
            </a:extLst>
          </p:cNvPr>
          <p:cNvSpPr txBox="1"/>
          <p:nvPr/>
        </p:nvSpPr>
        <p:spPr>
          <a:xfrm>
            <a:off x="833953" y="2161751"/>
            <a:ext cx="2367958" cy="215444"/>
          </a:xfrm>
          <a:prstGeom prst="rect">
            <a:avLst/>
          </a:prstGeom>
          <a:noFill/>
        </p:spPr>
        <p:txBody>
          <a:bodyPr wrap="square" lIns="0" tIns="0" rIns="0" bIns="0" rtlCol="0" anchor="t" anchorCtr="0">
            <a:spAutoFit/>
          </a:bodyPr>
          <a:lstStyle/>
          <a:p>
            <a:r>
              <a:rPr lang="en-US" sz="1400" b="1" dirty="0">
                <a:solidFill>
                  <a:schemeClr val="bg1"/>
                </a:solidFill>
                <a:latin typeface="+mn-lt"/>
              </a:rPr>
              <a:t>Availability</a:t>
            </a:r>
          </a:p>
        </p:txBody>
      </p:sp>
      <p:sp>
        <p:nvSpPr>
          <p:cNvPr id="171" name="Freeform 44">
            <a:extLst>
              <a:ext uri="{FF2B5EF4-FFF2-40B4-BE49-F238E27FC236}">
                <a16:creationId xmlns:a16="http://schemas.microsoft.com/office/drawing/2014/main" id="{0754C0DD-723A-470E-81FA-AE083C58D68E}"/>
              </a:ext>
            </a:extLst>
          </p:cNvPr>
          <p:cNvSpPr>
            <a:spLocks/>
          </p:cNvSpPr>
          <p:nvPr/>
        </p:nvSpPr>
        <p:spPr bwMode="auto">
          <a:xfrm>
            <a:off x="3448381" y="2015393"/>
            <a:ext cx="2576527" cy="508160"/>
          </a:xfrm>
          <a:prstGeom prst="rect">
            <a:avLst/>
          </a:prstGeom>
          <a:solidFill>
            <a:schemeClr val="accent2"/>
          </a:solidFill>
          <a:ln>
            <a:noFill/>
          </a:ln>
        </p:spPr>
        <p:txBody>
          <a:bodyPr vert="horz" wrap="square" lIns="62993" tIns="31497" rIns="62993" bIns="31497" numCol="1" anchor="ctr" anchorCtr="0" compatLnSpc="1">
            <a:prstTxWarp prst="textNoShape">
              <a:avLst/>
            </a:prstTxWarp>
          </a:bodyPr>
          <a:lstStyle/>
          <a:p>
            <a:pPr algn="ctr"/>
            <a:endParaRPr lang="en-US" sz="1200" b="1" dirty="0">
              <a:solidFill>
                <a:schemeClr val="bg1"/>
              </a:solidFill>
              <a:latin typeface="+mn-lt"/>
              <a:ea typeface="Arial" charset="0"/>
              <a:cs typeface="Arial" charset="0"/>
            </a:endParaRPr>
          </a:p>
        </p:txBody>
      </p:sp>
      <p:sp>
        <p:nvSpPr>
          <p:cNvPr id="172" name="TextBox 171">
            <a:extLst>
              <a:ext uri="{FF2B5EF4-FFF2-40B4-BE49-F238E27FC236}">
                <a16:creationId xmlns:a16="http://schemas.microsoft.com/office/drawing/2014/main" id="{42BE27F6-9F53-4F96-B948-3A54DE80FBC1}"/>
              </a:ext>
            </a:extLst>
          </p:cNvPr>
          <p:cNvSpPr txBox="1">
            <a:spLocks/>
          </p:cNvSpPr>
          <p:nvPr/>
        </p:nvSpPr>
        <p:spPr>
          <a:xfrm>
            <a:off x="3552665" y="2161751"/>
            <a:ext cx="2367958" cy="215444"/>
          </a:xfrm>
          <a:prstGeom prst="rect">
            <a:avLst/>
          </a:prstGeom>
          <a:noFill/>
        </p:spPr>
        <p:txBody>
          <a:bodyPr wrap="square" lIns="0" tIns="0" rIns="0" bIns="0" rtlCol="0" anchor="t" anchorCtr="0">
            <a:spAutoFit/>
          </a:bodyPr>
          <a:lstStyle/>
          <a:p>
            <a:r>
              <a:rPr lang="en-US" sz="1400" b="1" dirty="0">
                <a:solidFill>
                  <a:schemeClr val="bg1"/>
                </a:solidFill>
                <a:latin typeface="+mn-lt"/>
              </a:rPr>
              <a:t>Access</a:t>
            </a:r>
          </a:p>
        </p:txBody>
      </p:sp>
      <p:sp>
        <p:nvSpPr>
          <p:cNvPr id="170" name="Rounded Rectangle 45">
            <a:extLst>
              <a:ext uri="{FF2B5EF4-FFF2-40B4-BE49-F238E27FC236}">
                <a16:creationId xmlns:a16="http://schemas.microsoft.com/office/drawing/2014/main" id="{AE34AB67-4285-42D0-9F06-A8A7C9B167A4}"/>
              </a:ext>
            </a:extLst>
          </p:cNvPr>
          <p:cNvSpPr>
            <a:spLocks/>
          </p:cNvSpPr>
          <p:nvPr/>
        </p:nvSpPr>
        <p:spPr bwMode="auto">
          <a:xfrm>
            <a:off x="3487375" y="2624105"/>
            <a:ext cx="2498540" cy="2581669"/>
          </a:xfrm>
          <a:prstGeom prst="rect">
            <a:avLst/>
          </a:prstGeom>
          <a:solidFill>
            <a:schemeClr val="bg1"/>
          </a:solidFill>
          <a:ln w="12700">
            <a:solidFill>
              <a:schemeClr val="accent2"/>
            </a:solidFill>
          </a:ln>
        </p:spPr>
        <p:txBody>
          <a:bodyPr vert="horz" wrap="square" lIns="62993" tIns="31497" rIns="62993" bIns="31497" numCol="1" anchor="t" anchorCtr="0" compatLnSpc="1">
            <a:prstTxWarp prst="textNoShape">
              <a:avLst/>
            </a:prstTxWarp>
          </a:bodyPr>
          <a:lstStyle/>
          <a:p>
            <a:pPr algn="ctr"/>
            <a:endParaRPr lang="en-US" sz="1200" dirty="0">
              <a:solidFill>
                <a:schemeClr val="tx2"/>
              </a:solidFill>
              <a:latin typeface="+mn-lt"/>
            </a:endParaRPr>
          </a:p>
        </p:txBody>
      </p:sp>
      <p:sp>
        <p:nvSpPr>
          <p:cNvPr id="181" name="Freeform 44">
            <a:extLst>
              <a:ext uri="{FF2B5EF4-FFF2-40B4-BE49-F238E27FC236}">
                <a16:creationId xmlns:a16="http://schemas.microsoft.com/office/drawing/2014/main" id="{9637CC79-EAC7-4C01-B2BF-4A85294DD819}"/>
              </a:ext>
            </a:extLst>
          </p:cNvPr>
          <p:cNvSpPr>
            <a:spLocks/>
          </p:cNvSpPr>
          <p:nvPr/>
        </p:nvSpPr>
        <p:spPr bwMode="auto">
          <a:xfrm>
            <a:off x="6167093" y="2015393"/>
            <a:ext cx="2576527" cy="508160"/>
          </a:xfrm>
          <a:prstGeom prst="rect">
            <a:avLst/>
          </a:prstGeom>
          <a:solidFill>
            <a:schemeClr val="accent2"/>
          </a:solidFill>
          <a:ln>
            <a:noFill/>
          </a:ln>
        </p:spPr>
        <p:txBody>
          <a:bodyPr vert="horz" wrap="square" lIns="62993" tIns="31497" rIns="62993" bIns="31497" numCol="1" anchor="ctr" anchorCtr="0" compatLnSpc="1">
            <a:prstTxWarp prst="textNoShape">
              <a:avLst/>
            </a:prstTxWarp>
          </a:bodyPr>
          <a:lstStyle/>
          <a:p>
            <a:pPr algn="ctr"/>
            <a:endParaRPr lang="en-US" sz="1200" b="1" dirty="0">
              <a:solidFill>
                <a:schemeClr val="bg1"/>
              </a:solidFill>
              <a:latin typeface="+mn-lt"/>
              <a:ea typeface="Arial" charset="0"/>
              <a:cs typeface="Arial" charset="0"/>
            </a:endParaRPr>
          </a:p>
        </p:txBody>
      </p:sp>
      <p:sp>
        <p:nvSpPr>
          <p:cNvPr id="182" name="TextBox 181">
            <a:extLst>
              <a:ext uri="{FF2B5EF4-FFF2-40B4-BE49-F238E27FC236}">
                <a16:creationId xmlns:a16="http://schemas.microsoft.com/office/drawing/2014/main" id="{91444315-4757-48E8-A3A9-9A16C0FC9DAF}"/>
              </a:ext>
            </a:extLst>
          </p:cNvPr>
          <p:cNvSpPr txBox="1">
            <a:spLocks/>
          </p:cNvSpPr>
          <p:nvPr/>
        </p:nvSpPr>
        <p:spPr>
          <a:xfrm>
            <a:off x="6271378" y="2161751"/>
            <a:ext cx="2367958" cy="215444"/>
          </a:xfrm>
          <a:prstGeom prst="rect">
            <a:avLst/>
          </a:prstGeom>
          <a:noFill/>
        </p:spPr>
        <p:txBody>
          <a:bodyPr wrap="square" lIns="0" tIns="0" rIns="0" bIns="0" rtlCol="0" anchor="t" anchorCtr="0">
            <a:spAutoFit/>
          </a:bodyPr>
          <a:lstStyle/>
          <a:p>
            <a:r>
              <a:rPr lang="en-US" sz="1400" b="1" dirty="0" err="1">
                <a:solidFill>
                  <a:schemeClr val="bg1"/>
                </a:solidFill>
                <a:latin typeface="+mn-lt"/>
              </a:rPr>
              <a:t>Utilisation</a:t>
            </a:r>
            <a:endParaRPr lang="en-US" sz="1400" b="1" dirty="0">
              <a:solidFill>
                <a:schemeClr val="bg1"/>
              </a:solidFill>
              <a:latin typeface="+mn-lt"/>
            </a:endParaRPr>
          </a:p>
        </p:txBody>
      </p:sp>
      <p:sp>
        <p:nvSpPr>
          <p:cNvPr id="173" name="Rounded Rectangle 45">
            <a:extLst>
              <a:ext uri="{FF2B5EF4-FFF2-40B4-BE49-F238E27FC236}">
                <a16:creationId xmlns:a16="http://schemas.microsoft.com/office/drawing/2014/main" id="{12EF7131-B800-4993-B65F-83344EF9AB14}"/>
              </a:ext>
            </a:extLst>
          </p:cNvPr>
          <p:cNvSpPr>
            <a:spLocks/>
          </p:cNvSpPr>
          <p:nvPr/>
        </p:nvSpPr>
        <p:spPr bwMode="auto">
          <a:xfrm>
            <a:off x="6206087" y="2624105"/>
            <a:ext cx="2498540" cy="2581669"/>
          </a:xfrm>
          <a:prstGeom prst="rect">
            <a:avLst/>
          </a:prstGeom>
          <a:solidFill>
            <a:schemeClr val="bg1"/>
          </a:solidFill>
          <a:ln w="12700">
            <a:solidFill>
              <a:schemeClr val="accent2"/>
            </a:solidFill>
          </a:ln>
        </p:spPr>
        <p:txBody>
          <a:bodyPr vert="horz" wrap="square" lIns="62993" tIns="31497" rIns="62993" bIns="31497" numCol="1" anchor="t" anchorCtr="0" compatLnSpc="1">
            <a:prstTxWarp prst="textNoShape">
              <a:avLst/>
            </a:prstTxWarp>
          </a:bodyPr>
          <a:lstStyle/>
          <a:p>
            <a:pPr algn="ctr"/>
            <a:endParaRPr lang="en-US" sz="1200" dirty="0">
              <a:solidFill>
                <a:schemeClr val="tx2"/>
              </a:solidFill>
              <a:latin typeface="+mn-lt"/>
            </a:endParaRPr>
          </a:p>
        </p:txBody>
      </p:sp>
      <p:sp>
        <p:nvSpPr>
          <p:cNvPr id="191" name="Freeform 44">
            <a:extLst>
              <a:ext uri="{FF2B5EF4-FFF2-40B4-BE49-F238E27FC236}">
                <a16:creationId xmlns:a16="http://schemas.microsoft.com/office/drawing/2014/main" id="{F435834E-3E65-4BB3-A95F-14E00EE6E1CD}"/>
              </a:ext>
            </a:extLst>
          </p:cNvPr>
          <p:cNvSpPr>
            <a:spLocks/>
          </p:cNvSpPr>
          <p:nvPr/>
        </p:nvSpPr>
        <p:spPr bwMode="auto">
          <a:xfrm>
            <a:off x="8885805" y="2015393"/>
            <a:ext cx="2576527" cy="508160"/>
          </a:xfrm>
          <a:prstGeom prst="rect">
            <a:avLst/>
          </a:prstGeom>
          <a:solidFill>
            <a:schemeClr val="accent2"/>
          </a:solidFill>
          <a:ln>
            <a:noFill/>
          </a:ln>
        </p:spPr>
        <p:txBody>
          <a:bodyPr vert="horz" wrap="square" lIns="62993" tIns="31497" rIns="62993" bIns="31497" numCol="1" anchor="ctr" anchorCtr="0" compatLnSpc="1">
            <a:prstTxWarp prst="textNoShape">
              <a:avLst/>
            </a:prstTxWarp>
          </a:bodyPr>
          <a:lstStyle/>
          <a:p>
            <a:pPr algn="ctr"/>
            <a:endParaRPr lang="en-US" sz="1200" b="1" dirty="0">
              <a:solidFill>
                <a:schemeClr val="bg1"/>
              </a:solidFill>
              <a:latin typeface="+mn-lt"/>
              <a:ea typeface="Arial" charset="0"/>
              <a:cs typeface="Arial" charset="0"/>
            </a:endParaRPr>
          </a:p>
        </p:txBody>
      </p:sp>
      <p:sp>
        <p:nvSpPr>
          <p:cNvPr id="192" name="TextBox 191">
            <a:extLst>
              <a:ext uri="{FF2B5EF4-FFF2-40B4-BE49-F238E27FC236}">
                <a16:creationId xmlns:a16="http://schemas.microsoft.com/office/drawing/2014/main" id="{5797A286-3C59-498B-AEDD-517D3ADC0F91}"/>
              </a:ext>
            </a:extLst>
          </p:cNvPr>
          <p:cNvSpPr txBox="1">
            <a:spLocks/>
          </p:cNvSpPr>
          <p:nvPr/>
        </p:nvSpPr>
        <p:spPr>
          <a:xfrm>
            <a:off x="8990090" y="2161751"/>
            <a:ext cx="2367958" cy="215444"/>
          </a:xfrm>
          <a:prstGeom prst="rect">
            <a:avLst/>
          </a:prstGeom>
          <a:noFill/>
        </p:spPr>
        <p:txBody>
          <a:bodyPr wrap="square" lIns="0" tIns="0" rIns="0" bIns="0" rtlCol="0" anchor="t" anchorCtr="0">
            <a:spAutoFit/>
          </a:bodyPr>
          <a:lstStyle/>
          <a:p>
            <a:r>
              <a:rPr lang="en-US" sz="1400" b="1" dirty="0">
                <a:solidFill>
                  <a:schemeClr val="bg1"/>
                </a:solidFill>
                <a:latin typeface="+mn-lt"/>
              </a:rPr>
              <a:t>Stability</a:t>
            </a:r>
          </a:p>
        </p:txBody>
      </p:sp>
      <p:sp>
        <p:nvSpPr>
          <p:cNvPr id="183" name="Rounded Rectangle 45">
            <a:extLst>
              <a:ext uri="{FF2B5EF4-FFF2-40B4-BE49-F238E27FC236}">
                <a16:creationId xmlns:a16="http://schemas.microsoft.com/office/drawing/2014/main" id="{C3D291BF-1615-46E5-ACD2-1BD496A2FAF3}"/>
              </a:ext>
            </a:extLst>
          </p:cNvPr>
          <p:cNvSpPr>
            <a:spLocks/>
          </p:cNvSpPr>
          <p:nvPr/>
        </p:nvSpPr>
        <p:spPr bwMode="auto">
          <a:xfrm>
            <a:off x="8924799" y="2624105"/>
            <a:ext cx="2498540" cy="2581669"/>
          </a:xfrm>
          <a:prstGeom prst="rect">
            <a:avLst/>
          </a:prstGeom>
          <a:solidFill>
            <a:schemeClr val="bg1"/>
          </a:solidFill>
          <a:ln w="12700">
            <a:solidFill>
              <a:schemeClr val="accent2"/>
            </a:solidFill>
          </a:ln>
        </p:spPr>
        <p:txBody>
          <a:bodyPr vert="horz" wrap="square" lIns="62993" tIns="31497" rIns="62993" bIns="31497" numCol="1" anchor="t" anchorCtr="0" compatLnSpc="1">
            <a:prstTxWarp prst="textNoShape">
              <a:avLst/>
            </a:prstTxWarp>
          </a:bodyPr>
          <a:lstStyle/>
          <a:p>
            <a:pPr algn="ctr"/>
            <a:endParaRPr lang="en-US" sz="1200" dirty="0">
              <a:solidFill>
                <a:schemeClr val="tx2"/>
              </a:solidFill>
              <a:latin typeface="+mn-lt"/>
            </a:endParaRPr>
          </a:p>
        </p:txBody>
      </p:sp>
      <p:sp>
        <p:nvSpPr>
          <p:cNvPr id="13" name="Rectangle 12">
            <a:extLst>
              <a:ext uri="{FF2B5EF4-FFF2-40B4-BE49-F238E27FC236}">
                <a16:creationId xmlns:a16="http://schemas.microsoft.com/office/drawing/2014/main" id="{51991CA9-D7B9-454D-A429-1F7110D583E4}"/>
              </a:ext>
            </a:extLst>
          </p:cNvPr>
          <p:cNvSpPr/>
          <p:nvPr/>
        </p:nvSpPr>
        <p:spPr>
          <a:xfrm>
            <a:off x="810156" y="2694899"/>
            <a:ext cx="2415555" cy="461681"/>
          </a:xfrm>
          <a:prstGeom prst="rect">
            <a:avLst/>
          </a:prstGeom>
          <a:no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4016" tIns="64016" rIns="64016" bIns="64016" numCol="1" spcCol="1270" anchor="ctr" anchorCtr="0">
            <a:spAutoFit/>
          </a:bodyPr>
          <a:lstStyle/>
          <a:p>
            <a:pPr marL="0" lvl="0" indent="0" algn="ctr" defTabSz="444500">
              <a:lnSpc>
                <a:spcPct val="90000"/>
              </a:lnSpc>
              <a:spcBef>
                <a:spcPct val="0"/>
              </a:spcBef>
              <a:spcAft>
                <a:spcPct val="35000"/>
              </a:spcAft>
              <a:buNone/>
            </a:pPr>
            <a:r>
              <a:rPr lang="en-US" sz="1200" kern="1200" dirty="0">
                <a:solidFill>
                  <a:schemeClr val="tx2"/>
                </a:solidFill>
              </a:rPr>
              <a:t>Reduced yields in crop and livestock systems</a:t>
            </a:r>
          </a:p>
        </p:txBody>
      </p:sp>
      <p:sp>
        <p:nvSpPr>
          <p:cNvPr id="14" name="Rectangle 13">
            <a:extLst>
              <a:ext uri="{FF2B5EF4-FFF2-40B4-BE49-F238E27FC236}">
                <a16:creationId xmlns:a16="http://schemas.microsoft.com/office/drawing/2014/main" id="{7796D1A2-2763-4EAE-905D-4CBF0E48EF49}"/>
              </a:ext>
            </a:extLst>
          </p:cNvPr>
          <p:cNvSpPr/>
          <p:nvPr/>
        </p:nvSpPr>
        <p:spPr>
          <a:xfrm>
            <a:off x="810156" y="3220536"/>
            <a:ext cx="2415555" cy="461681"/>
          </a:xfrm>
          <a:prstGeom prst="rect">
            <a:avLst/>
          </a:prstGeom>
          <a:no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4016" tIns="64016" rIns="64016" bIns="64016" numCol="1" spcCol="1270" anchor="ctr" anchorCtr="0">
            <a:spAutoFit/>
          </a:bodyPr>
          <a:lstStyle/>
          <a:p>
            <a:pPr marL="0" lvl="0" indent="0" algn="ctr" defTabSz="444500">
              <a:lnSpc>
                <a:spcPct val="90000"/>
              </a:lnSpc>
              <a:spcBef>
                <a:spcPct val="0"/>
              </a:spcBef>
              <a:spcAft>
                <a:spcPct val="35000"/>
              </a:spcAft>
              <a:buNone/>
            </a:pPr>
            <a:r>
              <a:rPr lang="en-US" sz="1200" kern="1200" dirty="0">
                <a:solidFill>
                  <a:schemeClr val="tx2"/>
                </a:solidFill>
              </a:rPr>
              <a:t>Reduced yields from lack of pollinators; pests and diseases</a:t>
            </a:r>
          </a:p>
        </p:txBody>
      </p:sp>
      <p:sp>
        <p:nvSpPr>
          <p:cNvPr id="16" name="Rectangle 15">
            <a:extLst>
              <a:ext uri="{FF2B5EF4-FFF2-40B4-BE49-F238E27FC236}">
                <a16:creationId xmlns:a16="http://schemas.microsoft.com/office/drawing/2014/main" id="{F82DCB83-3640-4686-9C92-9E6FF472418E}"/>
              </a:ext>
            </a:extLst>
          </p:cNvPr>
          <p:cNvSpPr/>
          <p:nvPr/>
        </p:nvSpPr>
        <p:spPr>
          <a:xfrm>
            <a:off x="810156" y="3746173"/>
            <a:ext cx="2415555" cy="627880"/>
          </a:xfrm>
          <a:prstGeom prst="rect">
            <a:avLst/>
          </a:prstGeom>
          <a:no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4016" tIns="64016" rIns="64016" bIns="64016" numCol="1" spcCol="1270" anchor="ctr" anchorCtr="0">
            <a:spAutoFit/>
          </a:bodyPr>
          <a:lstStyle/>
          <a:p>
            <a:pPr marL="0" lvl="0" indent="0" algn="ctr" defTabSz="444500">
              <a:lnSpc>
                <a:spcPct val="90000"/>
              </a:lnSpc>
              <a:spcBef>
                <a:spcPct val="0"/>
              </a:spcBef>
              <a:spcAft>
                <a:spcPct val="35000"/>
              </a:spcAft>
              <a:buNone/>
            </a:pPr>
            <a:r>
              <a:rPr lang="en-US" sz="1200" kern="1200">
                <a:solidFill>
                  <a:schemeClr val="tx2"/>
                </a:solidFill>
              </a:rPr>
              <a:t>Reduced food quality affecting availability (e.g., food spoilage and loss from mycotoxins)</a:t>
            </a:r>
          </a:p>
        </p:txBody>
      </p:sp>
      <p:sp>
        <p:nvSpPr>
          <p:cNvPr id="17" name="Rectangle 16">
            <a:extLst>
              <a:ext uri="{FF2B5EF4-FFF2-40B4-BE49-F238E27FC236}">
                <a16:creationId xmlns:a16="http://schemas.microsoft.com/office/drawing/2014/main" id="{62545A78-E1F1-44E9-AE10-76EABC630447}"/>
              </a:ext>
            </a:extLst>
          </p:cNvPr>
          <p:cNvSpPr/>
          <p:nvPr/>
        </p:nvSpPr>
        <p:spPr>
          <a:xfrm>
            <a:off x="810156" y="4438011"/>
            <a:ext cx="2415555" cy="627880"/>
          </a:xfrm>
          <a:prstGeom prst="rect">
            <a:avLst/>
          </a:prstGeom>
          <a:no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4016" tIns="64016" rIns="64016" bIns="64016" numCol="1" spcCol="1270" anchor="ctr" anchorCtr="0">
            <a:spAutoFit/>
          </a:bodyPr>
          <a:lstStyle/>
          <a:p>
            <a:pPr marL="0" lvl="0" indent="0" algn="ctr" defTabSz="444500">
              <a:lnSpc>
                <a:spcPct val="90000"/>
              </a:lnSpc>
              <a:spcBef>
                <a:spcPct val="0"/>
              </a:spcBef>
              <a:spcAft>
                <a:spcPct val="35000"/>
              </a:spcAft>
              <a:buNone/>
            </a:pPr>
            <a:r>
              <a:rPr lang="en-US" sz="1200" kern="1200" dirty="0">
                <a:solidFill>
                  <a:schemeClr val="tx2"/>
                </a:solidFill>
              </a:rPr>
              <a:t>Disruptions to food storage and transport networks from change in climate, including extremes</a:t>
            </a:r>
          </a:p>
        </p:txBody>
      </p:sp>
      <p:sp>
        <p:nvSpPr>
          <p:cNvPr id="20" name="Rectangle 19">
            <a:extLst>
              <a:ext uri="{FF2B5EF4-FFF2-40B4-BE49-F238E27FC236}">
                <a16:creationId xmlns:a16="http://schemas.microsoft.com/office/drawing/2014/main" id="{9FA676C1-696F-4A5D-821B-EB3A08B0A3E5}"/>
              </a:ext>
            </a:extLst>
          </p:cNvPr>
          <p:cNvSpPr/>
          <p:nvPr/>
        </p:nvSpPr>
        <p:spPr>
          <a:xfrm>
            <a:off x="3528866" y="2694899"/>
            <a:ext cx="2415555" cy="642045"/>
          </a:xfrm>
          <a:prstGeom prst="rect">
            <a:avLst/>
          </a:prstGeom>
          <a:no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1030" tIns="71030" rIns="71030" bIns="71030" numCol="1" spcCol="1270" anchor="ctr" anchorCtr="0">
            <a:spAutoFit/>
          </a:bodyPr>
          <a:lstStyle/>
          <a:p>
            <a:pPr marL="0" lvl="0" indent="0" algn="ctr" defTabSz="444500">
              <a:lnSpc>
                <a:spcPct val="90000"/>
              </a:lnSpc>
              <a:spcBef>
                <a:spcPct val="0"/>
              </a:spcBef>
              <a:spcAft>
                <a:spcPct val="35000"/>
              </a:spcAft>
              <a:buNone/>
            </a:pPr>
            <a:r>
              <a:rPr lang="en-US" sz="1200" kern="1200">
                <a:solidFill>
                  <a:schemeClr val="tx2"/>
                </a:solidFill>
              </a:rPr>
              <a:t>Yield reductions, changes in farmer livelihoods, limitations on ability to purchase food</a:t>
            </a:r>
          </a:p>
        </p:txBody>
      </p:sp>
      <p:sp>
        <p:nvSpPr>
          <p:cNvPr id="21" name="Rectangle 20">
            <a:extLst>
              <a:ext uri="{FF2B5EF4-FFF2-40B4-BE49-F238E27FC236}">
                <a16:creationId xmlns:a16="http://schemas.microsoft.com/office/drawing/2014/main" id="{346C50D4-CC57-4D11-B28D-CDEA8EB81A02}"/>
              </a:ext>
            </a:extLst>
          </p:cNvPr>
          <p:cNvSpPr/>
          <p:nvPr/>
        </p:nvSpPr>
        <p:spPr>
          <a:xfrm>
            <a:off x="3528866" y="3358526"/>
            <a:ext cx="2415555" cy="974444"/>
          </a:xfrm>
          <a:prstGeom prst="rect">
            <a:avLst/>
          </a:prstGeom>
          <a:no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1030" tIns="71030" rIns="71030" bIns="71030" numCol="1" spcCol="1270" anchor="ctr" anchorCtr="0">
            <a:spAutoFit/>
          </a:bodyPr>
          <a:lstStyle/>
          <a:p>
            <a:pPr marL="0" lvl="0" indent="0" algn="ctr" defTabSz="444500">
              <a:lnSpc>
                <a:spcPct val="90000"/>
              </a:lnSpc>
              <a:spcBef>
                <a:spcPct val="0"/>
              </a:spcBef>
              <a:spcAft>
                <a:spcPct val="35000"/>
              </a:spcAft>
              <a:buNone/>
            </a:pPr>
            <a:r>
              <a:rPr lang="en-US" sz="1200" kern="1200" dirty="0">
                <a:solidFill>
                  <a:schemeClr val="tx2"/>
                </a:solidFill>
              </a:rPr>
              <a:t>Price rise and spike effects on low-income consumers, in particular women and children, due to lack of resources to purchase food</a:t>
            </a:r>
          </a:p>
        </p:txBody>
      </p:sp>
      <p:sp>
        <p:nvSpPr>
          <p:cNvPr id="23" name="Rectangle 22">
            <a:extLst>
              <a:ext uri="{FF2B5EF4-FFF2-40B4-BE49-F238E27FC236}">
                <a16:creationId xmlns:a16="http://schemas.microsoft.com/office/drawing/2014/main" id="{AD6E3527-0BF2-46B8-83D5-735ED4162192}"/>
              </a:ext>
            </a:extLst>
          </p:cNvPr>
          <p:cNvSpPr/>
          <p:nvPr/>
        </p:nvSpPr>
        <p:spPr>
          <a:xfrm>
            <a:off x="3528866" y="4354550"/>
            <a:ext cx="2415555" cy="808245"/>
          </a:xfrm>
          <a:prstGeom prst="rect">
            <a:avLst/>
          </a:prstGeom>
          <a:no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1030" tIns="71030" rIns="71030" bIns="71030" numCol="1" spcCol="1270" anchor="ctr" anchorCtr="0">
            <a:spAutoFit/>
          </a:bodyPr>
          <a:lstStyle/>
          <a:p>
            <a:pPr marL="0" lvl="0" indent="0" algn="ctr" defTabSz="444500">
              <a:lnSpc>
                <a:spcPct val="90000"/>
              </a:lnSpc>
              <a:spcBef>
                <a:spcPct val="0"/>
              </a:spcBef>
              <a:spcAft>
                <a:spcPct val="35000"/>
              </a:spcAft>
              <a:buNone/>
            </a:pPr>
            <a:r>
              <a:rPr lang="en-US" sz="1200" kern="1200" dirty="0">
                <a:solidFill>
                  <a:schemeClr val="tx2"/>
                </a:solidFill>
              </a:rPr>
              <a:t>Effects of increased extreme events on food supplies, disruption of agricultural trade and transportation infrastructure</a:t>
            </a:r>
          </a:p>
        </p:txBody>
      </p:sp>
      <p:sp>
        <p:nvSpPr>
          <p:cNvPr id="26" name="Rectangle 25">
            <a:extLst>
              <a:ext uri="{FF2B5EF4-FFF2-40B4-BE49-F238E27FC236}">
                <a16:creationId xmlns:a16="http://schemas.microsoft.com/office/drawing/2014/main" id="{F503B422-AAD7-493F-B94B-B16C56318909}"/>
              </a:ext>
            </a:extLst>
          </p:cNvPr>
          <p:cNvSpPr/>
          <p:nvPr/>
        </p:nvSpPr>
        <p:spPr>
          <a:xfrm>
            <a:off x="6247578" y="2694899"/>
            <a:ext cx="2415555" cy="640333"/>
          </a:xfrm>
          <a:prstGeom prst="rect">
            <a:avLst/>
          </a:prstGeom>
          <a:no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0182" tIns="70182" rIns="70182" bIns="70182" numCol="1" spcCol="1270" anchor="ctr" anchorCtr="0">
            <a:spAutoFit/>
          </a:bodyPr>
          <a:lstStyle/>
          <a:p>
            <a:pPr marL="0" lvl="0" indent="0" algn="ctr" defTabSz="488950">
              <a:lnSpc>
                <a:spcPct val="90000"/>
              </a:lnSpc>
              <a:spcBef>
                <a:spcPct val="0"/>
              </a:spcBef>
              <a:spcAft>
                <a:spcPct val="35000"/>
              </a:spcAft>
              <a:buNone/>
            </a:pPr>
            <a:r>
              <a:rPr lang="en-US" sz="1200" kern="1200">
                <a:solidFill>
                  <a:schemeClr val="tx2"/>
                </a:solidFill>
              </a:rPr>
              <a:t>Impacts on food safety due to increased prevalence of microorganisms and toxins</a:t>
            </a:r>
          </a:p>
        </p:txBody>
      </p:sp>
      <p:sp>
        <p:nvSpPr>
          <p:cNvPr id="27" name="Rectangle 26">
            <a:extLst>
              <a:ext uri="{FF2B5EF4-FFF2-40B4-BE49-F238E27FC236}">
                <a16:creationId xmlns:a16="http://schemas.microsoft.com/office/drawing/2014/main" id="{26EBB790-35C6-4CC8-8042-78EFC6BA8136}"/>
              </a:ext>
            </a:extLst>
          </p:cNvPr>
          <p:cNvSpPr/>
          <p:nvPr/>
        </p:nvSpPr>
        <p:spPr>
          <a:xfrm>
            <a:off x="6247578" y="3348592"/>
            <a:ext cx="2415555" cy="640333"/>
          </a:xfrm>
          <a:prstGeom prst="rect">
            <a:avLst/>
          </a:prstGeom>
          <a:no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0182" tIns="70182" rIns="70182" bIns="70182" numCol="1" spcCol="1270" anchor="ctr" anchorCtr="0">
            <a:spAutoFit/>
          </a:bodyPr>
          <a:lstStyle/>
          <a:p>
            <a:pPr marL="0" lvl="0" indent="0" algn="ctr" defTabSz="488950">
              <a:lnSpc>
                <a:spcPct val="90000"/>
              </a:lnSpc>
              <a:spcBef>
                <a:spcPct val="0"/>
              </a:spcBef>
              <a:spcAft>
                <a:spcPct val="35000"/>
              </a:spcAft>
              <a:buNone/>
            </a:pPr>
            <a:r>
              <a:rPr lang="en-US" sz="1200" kern="1200">
                <a:solidFill>
                  <a:schemeClr val="tx2"/>
                </a:solidFill>
              </a:rPr>
              <a:t>Decline in nutritional quality resulting from increasing atmospheric CO</a:t>
            </a:r>
            <a:r>
              <a:rPr lang="en-US" sz="1200" kern="1200" baseline="-25000">
                <a:solidFill>
                  <a:schemeClr val="tx2"/>
                </a:solidFill>
              </a:rPr>
              <a:t>2</a:t>
            </a:r>
            <a:endParaRPr lang="en-US" sz="1200" kern="1200">
              <a:solidFill>
                <a:schemeClr val="tx2"/>
              </a:solidFill>
            </a:endParaRPr>
          </a:p>
        </p:txBody>
      </p:sp>
      <p:sp>
        <p:nvSpPr>
          <p:cNvPr id="28" name="Rectangle 27">
            <a:extLst>
              <a:ext uri="{FF2B5EF4-FFF2-40B4-BE49-F238E27FC236}">
                <a16:creationId xmlns:a16="http://schemas.microsoft.com/office/drawing/2014/main" id="{D717B340-0FFD-47C4-9411-57F47BC32089}"/>
              </a:ext>
            </a:extLst>
          </p:cNvPr>
          <p:cNvSpPr/>
          <p:nvPr/>
        </p:nvSpPr>
        <p:spPr>
          <a:xfrm>
            <a:off x="6247578" y="4002284"/>
            <a:ext cx="2415555" cy="640333"/>
          </a:xfrm>
          <a:prstGeom prst="rect">
            <a:avLst/>
          </a:prstGeom>
          <a:no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0182" tIns="70182" rIns="70182" bIns="70182" numCol="1" spcCol="1270" anchor="ctr" anchorCtr="0">
            <a:spAutoFit/>
          </a:bodyPr>
          <a:lstStyle/>
          <a:p>
            <a:pPr marL="0" lvl="0" indent="0" algn="ctr" defTabSz="488950">
              <a:lnSpc>
                <a:spcPct val="90000"/>
              </a:lnSpc>
              <a:spcBef>
                <a:spcPct val="0"/>
              </a:spcBef>
              <a:spcAft>
                <a:spcPct val="35000"/>
              </a:spcAft>
              <a:buNone/>
            </a:pPr>
            <a:r>
              <a:rPr lang="en-US" sz="1200" kern="1200" dirty="0">
                <a:solidFill>
                  <a:schemeClr val="tx2"/>
                </a:solidFill>
              </a:rPr>
              <a:t>Increased exposure to diarrheal and other infectious diseases due to increased risk of flooding</a:t>
            </a:r>
          </a:p>
        </p:txBody>
      </p:sp>
      <p:sp>
        <p:nvSpPr>
          <p:cNvPr id="31" name="Rectangle 30">
            <a:extLst>
              <a:ext uri="{FF2B5EF4-FFF2-40B4-BE49-F238E27FC236}">
                <a16:creationId xmlns:a16="http://schemas.microsoft.com/office/drawing/2014/main" id="{9A2CAE97-3F60-4702-AF8B-D37EEBD4C100}"/>
              </a:ext>
            </a:extLst>
          </p:cNvPr>
          <p:cNvSpPr/>
          <p:nvPr/>
        </p:nvSpPr>
        <p:spPr>
          <a:xfrm>
            <a:off x="8966291" y="2694899"/>
            <a:ext cx="2415555" cy="959419"/>
          </a:xfrm>
          <a:prstGeom prst="rect">
            <a:avLst/>
          </a:prstGeom>
          <a:no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3590" tIns="63590" rIns="63590" bIns="63590" numCol="1" spcCol="1270" anchor="ctr" anchorCtr="0">
            <a:spAutoFit/>
          </a:bodyPr>
          <a:lstStyle/>
          <a:p>
            <a:pPr marL="0" lvl="0" indent="0" algn="ctr" defTabSz="400050">
              <a:lnSpc>
                <a:spcPct val="90000"/>
              </a:lnSpc>
              <a:spcBef>
                <a:spcPct val="0"/>
              </a:spcBef>
              <a:spcAft>
                <a:spcPct val="35000"/>
              </a:spcAft>
              <a:buNone/>
            </a:pPr>
            <a:r>
              <a:rPr lang="en-US" sz="1200" kern="1200" dirty="0">
                <a:solidFill>
                  <a:schemeClr val="tx2"/>
                </a:solidFill>
              </a:rPr>
              <a:t>Greater instability of supply due to increased frequency and severity of extreme events; food price rises and spikes; instability of agricultural incomes</a:t>
            </a:r>
          </a:p>
        </p:txBody>
      </p:sp>
      <p:sp>
        <p:nvSpPr>
          <p:cNvPr id="32" name="Rectangle 31">
            <a:extLst>
              <a:ext uri="{FF2B5EF4-FFF2-40B4-BE49-F238E27FC236}">
                <a16:creationId xmlns:a16="http://schemas.microsoft.com/office/drawing/2014/main" id="{EB90DE1F-F5F7-41F6-9CD0-4B70BE4B7EB1}"/>
              </a:ext>
            </a:extLst>
          </p:cNvPr>
          <p:cNvSpPr/>
          <p:nvPr/>
        </p:nvSpPr>
        <p:spPr>
          <a:xfrm>
            <a:off x="8966291" y="3758542"/>
            <a:ext cx="2415555" cy="627020"/>
          </a:xfrm>
          <a:prstGeom prst="rect">
            <a:avLst/>
          </a:prstGeom>
          <a:no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3590" tIns="63590" rIns="63590" bIns="63590" numCol="1" spcCol="1270" anchor="ctr" anchorCtr="0">
            <a:spAutoFit/>
          </a:bodyPr>
          <a:lstStyle/>
          <a:p>
            <a:pPr marL="0" lvl="0" indent="0" algn="ctr" defTabSz="400050">
              <a:lnSpc>
                <a:spcPct val="90000"/>
              </a:lnSpc>
              <a:spcBef>
                <a:spcPct val="0"/>
              </a:spcBef>
              <a:spcAft>
                <a:spcPct val="35000"/>
              </a:spcAft>
              <a:buNone/>
            </a:pPr>
            <a:r>
              <a:rPr lang="en-US" sz="1200" kern="1200" dirty="0">
                <a:solidFill>
                  <a:schemeClr val="tx2"/>
                </a:solidFill>
              </a:rPr>
              <a:t>Widespread crop failure contributing to migration </a:t>
            </a:r>
            <a:br>
              <a:rPr lang="en-US" sz="1200" kern="1200" dirty="0">
                <a:solidFill>
                  <a:schemeClr val="tx2"/>
                </a:solidFill>
              </a:rPr>
            </a:br>
            <a:r>
              <a:rPr lang="en-US" sz="1200" kern="1200" dirty="0">
                <a:solidFill>
                  <a:schemeClr val="tx2"/>
                </a:solidFill>
              </a:rPr>
              <a:t>and conflict</a:t>
            </a:r>
          </a:p>
        </p:txBody>
      </p:sp>
      <p:cxnSp>
        <p:nvCxnSpPr>
          <p:cNvPr id="38" name="Straight Connector 37">
            <a:extLst>
              <a:ext uri="{FF2B5EF4-FFF2-40B4-BE49-F238E27FC236}">
                <a16:creationId xmlns:a16="http://schemas.microsoft.com/office/drawing/2014/main" id="{ECAF474A-F1F4-4108-BDC5-AE904CFFD5E7}"/>
              </a:ext>
            </a:extLst>
          </p:cNvPr>
          <p:cNvCxnSpPr>
            <a:cxnSpLocks/>
          </p:cNvCxnSpPr>
          <p:nvPr/>
        </p:nvCxnSpPr>
        <p:spPr>
          <a:xfrm>
            <a:off x="857283" y="3188558"/>
            <a:ext cx="2321301" cy="0"/>
          </a:xfrm>
          <a:prstGeom prst="line">
            <a:avLst/>
          </a:prstGeom>
          <a:ln w="952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441CE141-1147-4A24-BB6A-285715D75D7A}"/>
              </a:ext>
            </a:extLst>
          </p:cNvPr>
          <p:cNvCxnSpPr>
            <a:cxnSpLocks/>
          </p:cNvCxnSpPr>
          <p:nvPr/>
        </p:nvCxnSpPr>
        <p:spPr>
          <a:xfrm>
            <a:off x="857283" y="3714195"/>
            <a:ext cx="2321301" cy="0"/>
          </a:xfrm>
          <a:prstGeom prst="line">
            <a:avLst/>
          </a:prstGeom>
          <a:ln w="952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6EB16A8F-D02A-466A-8551-0BE85397A37E}"/>
              </a:ext>
            </a:extLst>
          </p:cNvPr>
          <p:cNvCxnSpPr>
            <a:cxnSpLocks/>
          </p:cNvCxnSpPr>
          <p:nvPr/>
        </p:nvCxnSpPr>
        <p:spPr>
          <a:xfrm>
            <a:off x="857283" y="4406031"/>
            <a:ext cx="2321301" cy="0"/>
          </a:xfrm>
          <a:prstGeom prst="line">
            <a:avLst/>
          </a:prstGeom>
          <a:ln w="952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F2F23B8F-D70F-4D06-8027-9A518274F31C}"/>
              </a:ext>
            </a:extLst>
          </p:cNvPr>
          <p:cNvCxnSpPr>
            <a:cxnSpLocks/>
          </p:cNvCxnSpPr>
          <p:nvPr/>
        </p:nvCxnSpPr>
        <p:spPr>
          <a:xfrm>
            <a:off x="3575995" y="3347735"/>
            <a:ext cx="2321301" cy="0"/>
          </a:xfrm>
          <a:prstGeom prst="line">
            <a:avLst/>
          </a:prstGeom>
          <a:ln w="952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F69D0232-D95A-4538-998B-2D4A3F4C60EC}"/>
              </a:ext>
            </a:extLst>
          </p:cNvPr>
          <p:cNvCxnSpPr>
            <a:cxnSpLocks/>
          </p:cNvCxnSpPr>
          <p:nvPr/>
        </p:nvCxnSpPr>
        <p:spPr>
          <a:xfrm>
            <a:off x="3575995" y="4343761"/>
            <a:ext cx="2321301" cy="0"/>
          </a:xfrm>
          <a:prstGeom prst="line">
            <a:avLst/>
          </a:prstGeom>
          <a:ln w="952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9EDCDD3C-5307-46E5-9105-7BB7BECDF9E2}"/>
              </a:ext>
            </a:extLst>
          </p:cNvPr>
          <p:cNvCxnSpPr>
            <a:cxnSpLocks/>
          </p:cNvCxnSpPr>
          <p:nvPr/>
        </p:nvCxnSpPr>
        <p:spPr>
          <a:xfrm>
            <a:off x="6294707" y="3341912"/>
            <a:ext cx="2321301" cy="0"/>
          </a:xfrm>
          <a:prstGeom prst="line">
            <a:avLst/>
          </a:prstGeom>
          <a:ln w="952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5FDA79E1-A761-416A-AE1F-729578EA1564}"/>
              </a:ext>
            </a:extLst>
          </p:cNvPr>
          <p:cNvCxnSpPr>
            <a:cxnSpLocks/>
          </p:cNvCxnSpPr>
          <p:nvPr/>
        </p:nvCxnSpPr>
        <p:spPr>
          <a:xfrm>
            <a:off x="6294707" y="3995605"/>
            <a:ext cx="2321301" cy="0"/>
          </a:xfrm>
          <a:prstGeom prst="line">
            <a:avLst/>
          </a:prstGeom>
          <a:ln w="952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52DED57A-87F7-4970-9D9C-5FB28EF3E7CE}"/>
              </a:ext>
            </a:extLst>
          </p:cNvPr>
          <p:cNvCxnSpPr>
            <a:cxnSpLocks/>
          </p:cNvCxnSpPr>
          <p:nvPr/>
        </p:nvCxnSpPr>
        <p:spPr>
          <a:xfrm>
            <a:off x="9013419" y="3706430"/>
            <a:ext cx="2321301" cy="0"/>
          </a:xfrm>
          <a:prstGeom prst="line">
            <a:avLst/>
          </a:prstGeom>
          <a:ln w="952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51" name="Group 50">
            <a:extLst>
              <a:ext uri="{FF2B5EF4-FFF2-40B4-BE49-F238E27FC236}">
                <a16:creationId xmlns:a16="http://schemas.microsoft.com/office/drawing/2014/main" id="{F3A81B36-5D86-4F1F-A622-BF52F93C6795}"/>
              </a:ext>
            </a:extLst>
          </p:cNvPr>
          <p:cNvGrpSpPr/>
          <p:nvPr/>
        </p:nvGrpSpPr>
        <p:grpSpPr>
          <a:xfrm>
            <a:off x="8229418" y="2064514"/>
            <a:ext cx="409918" cy="409918"/>
            <a:chOff x="13090525" y="3175"/>
            <a:chExt cx="6858000" cy="6858000"/>
          </a:xfrm>
          <a:solidFill>
            <a:schemeClr val="bg1"/>
          </a:solidFill>
        </p:grpSpPr>
        <p:sp>
          <p:nvSpPr>
            <p:cNvPr id="48" name="Freeform 5">
              <a:extLst>
                <a:ext uri="{FF2B5EF4-FFF2-40B4-BE49-F238E27FC236}">
                  <a16:creationId xmlns:a16="http://schemas.microsoft.com/office/drawing/2014/main" id="{1A2C675F-1421-40EE-B959-876B3D3D4297}"/>
                </a:ext>
              </a:extLst>
            </p:cNvPr>
            <p:cNvSpPr>
              <a:spLocks noEditPoints="1"/>
            </p:cNvSpPr>
            <p:nvPr/>
          </p:nvSpPr>
          <p:spPr bwMode="auto">
            <a:xfrm>
              <a:off x="13090525" y="3175"/>
              <a:ext cx="6858000" cy="6858000"/>
            </a:xfrm>
            <a:custGeom>
              <a:avLst/>
              <a:gdLst>
                <a:gd name="T0" fmla="*/ 2278 w 2448"/>
                <a:gd name="T1" fmla="*/ 1033 h 2448"/>
                <a:gd name="T2" fmla="*/ 2171 w 2448"/>
                <a:gd name="T3" fmla="*/ 548 h 2448"/>
                <a:gd name="T4" fmla="*/ 2008 w 2448"/>
                <a:gd name="T5" fmla="*/ 277 h 2448"/>
                <a:gd name="T6" fmla="*/ 1834 w 2448"/>
                <a:gd name="T7" fmla="*/ 344 h 2448"/>
                <a:gd name="T8" fmla="*/ 1415 w 2448"/>
                <a:gd name="T9" fmla="*/ 76 h 2448"/>
                <a:gd name="T10" fmla="*/ 1109 w 2448"/>
                <a:gd name="T11" fmla="*/ 0 h 2448"/>
                <a:gd name="T12" fmla="*/ 1033 w 2448"/>
                <a:gd name="T13" fmla="*/ 170 h 2448"/>
                <a:gd name="T14" fmla="*/ 548 w 2448"/>
                <a:gd name="T15" fmla="*/ 277 h 2448"/>
                <a:gd name="T16" fmla="*/ 277 w 2448"/>
                <a:gd name="T17" fmla="*/ 440 h 2448"/>
                <a:gd name="T18" fmla="*/ 344 w 2448"/>
                <a:gd name="T19" fmla="*/ 614 h 2448"/>
                <a:gd name="T20" fmla="*/ 77 w 2448"/>
                <a:gd name="T21" fmla="*/ 1033 h 2448"/>
                <a:gd name="T22" fmla="*/ 0 w 2448"/>
                <a:gd name="T23" fmla="*/ 1339 h 2448"/>
                <a:gd name="T24" fmla="*/ 170 w 2448"/>
                <a:gd name="T25" fmla="*/ 1415 h 2448"/>
                <a:gd name="T26" fmla="*/ 277 w 2448"/>
                <a:gd name="T27" fmla="*/ 1900 h 2448"/>
                <a:gd name="T28" fmla="*/ 440 w 2448"/>
                <a:gd name="T29" fmla="*/ 2171 h 2448"/>
                <a:gd name="T30" fmla="*/ 548 w 2448"/>
                <a:gd name="T31" fmla="*/ 2171 h 2448"/>
                <a:gd name="T32" fmla="*/ 1033 w 2448"/>
                <a:gd name="T33" fmla="*/ 2278 h 2448"/>
                <a:gd name="T34" fmla="*/ 1109 w 2448"/>
                <a:gd name="T35" fmla="*/ 2448 h 2448"/>
                <a:gd name="T36" fmla="*/ 1415 w 2448"/>
                <a:gd name="T37" fmla="*/ 2371 h 2448"/>
                <a:gd name="T38" fmla="*/ 1834 w 2448"/>
                <a:gd name="T39" fmla="*/ 2104 h 2448"/>
                <a:gd name="T40" fmla="*/ 2008 w 2448"/>
                <a:gd name="T41" fmla="*/ 2171 h 2448"/>
                <a:gd name="T42" fmla="*/ 2171 w 2448"/>
                <a:gd name="T43" fmla="*/ 2008 h 2448"/>
                <a:gd name="T44" fmla="*/ 2104 w 2448"/>
                <a:gd name="T45" fmla="*/ 1834 h 2448"/>
                <a:gd name="T46" fmla="*/ 2372 w 2448"/>
                <a:gd name="T47" fmla="*/ 1415 h 2448"/>
                <a:gd name="T48" fmla="*/ 2448 w 2448"/>
                <a:gd name="T49" fmla="*/ 1109 h 2448"/>
                <a:gd name="T50" fmla="*/ 2372 w 2448"/>
                <a:gd name="T51" fmla="*/ 1339 h 2448"/>
                <a:gd name="T52" fmla="*/ 2208 w 2448"/>
                <a:gd name="T53" fmla="*/ 1371 h 2448"/>
                <a:gd name="T54" fmla="*/ 2027 w 2448"/>
                <a:gd name="T55" fmla="*/ 1865 h 2448"/>
                <a:gd name="T56" fmla="*/ 1954 w 2448"/>
                <a:gd name="T57" fmla="*/ 2117 h 2448"/>
                <a:gd name="T58" fmla="*/ 1815 w 2448"/>
                <a:gd name="T59" fmla="*/ 2024 h 2448"/>
                <a:gd name="T60" fmla="*/ 1339 w 2448"/>
                <a:gd name="T61" fmla="*/ 2245 h 2448"/>
                <a:gd name="T62" fmla="*/ 1109 w 2448"/>
                <a:gd name="T63" fmla="*/ 2371 h 2448"/>
                <a:gd name="T64" fmla="*/ 1077 w 2448"/>
                <a:gd name="T65" fmla="*/ 2208 h 2448"/>
                <a:gd name="T66" fmla="*/ 583 w 2448"/>
                <a:gd name="T67" fmla="*/ 2027 h 2448"/>
                <a:gd name="T68" fmla="*/ 331 w 2448"/>
                <a:gd name="T69" fmla="*/ 1954 h 2448"/>
                <a:gd name="T70" fmla="*/ 424 w 2448"/>
                <a:gd name="T71" fmla="*/ 1815 h 2448"/>
                <a:gd name="T72" fmla="*/ 203 w 2448"/>
                <a:gd name="T73" fmla="*/ 1339 h 2448"/>
                <a:gd name="T74" fmla="*/ 77 w 2448"/>
                <a:gd name="T75" fmla="*/ 1109 h 2448"/>
                <a:gd name="T76" fmla="*/ 240 w 2448"/>
                <a:gd name="T77" fmla="*/ 1077 h 2448"/>
                <a:gd name="T78" fmla="*/ 421 w 2448"/>
                <a:gd name="T79" fmla="*/ 583 h 2448"/>
                <a:gd name="T80" fmla="*/ 494 w 2448"/>
                <a:gd name="T81" fmla="*/ 331 h 2448"/>
                <a:gd name="T82" fmla="*/ 633 w 2448"/>
                <a:gd name="T83" fmla="*/ 424 h 2448"/>
                <a:gd name="T84" fmla="*/ 1109 w 2448"/>
                <a:gd name="T85" fmla="*/ 203 h 2448"/>
                <a:gd name="T86" fmla="*/ 1339 w 2448"/>
                <a:gd name="T87" fmla="*/ 76 h 2448"/>
                <a:gd name="T88" fmla="*/ 1371 w 2448"/>
                <a:gd name="T89" fmla="*/ 240 h 2448"/>
                <a:gd name="T90" fmla="*/ 1865 w 2448"/>
                <a:gd name="T91" fmla="*/ 421 h 2448"/>
                <a:gd name="T92" fmla="*/ 2117 w 2448"/>
                <a:gd name="T93" fmla="*/ 494 h 2448"/>
                <a:gd name="T94" fmla="*/ 2024 w 2448"/>
                <a:gd name="T95" fmla="*/ 633 h 2448"/>
                <a:gd name="T96" fmla="*/ 2245 w 2448"/>
                <a:gd name="T97" fmla="*/ 1109 h 2448"/>
                <a:gd name="T98" fmla="*/ 2372 w 2448"/>
                <a:gd name="T99" fmla="*/ 1339 h 2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448" h="2448">
                  <a:moveTo>
                    <a:pt x="2372" y="1033"/>
                  </a:moveTo>
                  <a:cubicBezTo>
                    <a:pt x="2278" y="1033"/>
                    <a:pt x="2278" y="1033"/>
                    <a:pt x="2278" y="1033"/>
                  </a:cubicBezTo>
                  <a:cubicBezTo>
                    <a:pt x="2251" y="882"/>
                    <a:pt x="2191" y="740"/>
                    <a:pt x="2104" y="614"/>
                  </a:cubicBezTo>
                  <a:cubicBezTo>
                    <a:pt x="2171" y="548"/>
                    <a:pt x="2171" y="548"/>
                    <a:pt x="2171" y="548"/>
                  </a:cubicBezTo>
                  <a:cubicBezTo>
                    <a:pt x="2200" y="518"/>
                    <a:pt x="2200" y="470"/>
                    <a:pt x="2171" y="440"/>
                  </a:cubicBezTo>
                  <a:cubicBezTo>
                    <a:pt x="2008" y="277"/>
                    <a:pt x="2008" y="277"/>
                    <a:pt x="2008" y="277"/>
                  </a:cubicBezTo>
                  <a:cubicBezTo>
                    <a:pt x="1978" y="247"/>
                    <a:pt x="1930" y="247"/>
                    <a:pt x="1900" y="277"/>
                  </a:cubicBezTo>
                  <a:cubicBezTo>
                    <a:pt x="1834" y="344"/>
                    <a:pt x="1834" y="344"/>
                    <a:pt x="1834" y="344"/>
                  </a:cubicBezTo>
                  <a:cubicBezTo>
                    <a:pt x="1708" y="257"/>
                    <a:pt x="1566" y="197"/>
                    <a:pt x="1415" y="170"/>
                  </a:cubicBezTo>
                  <a:cubicBezTo>
                    <a:pt x="1415" y="76"/>
                    <a:pt x="1415" y="76"/>
                    <a:pt x="1415" y="76"/>
                  </a:cubicBezTo>
                  <a:cubicBezTo>
                    <a:pt x="1415" y="34"/>
                    <a:pt x="1381" y="0"/>
                    <a:pt x="1339" y="0"/>
                  </a:cubicBezTo>
                  <a:cubicBezTo>
                    <a:pt x="1109" y="0"/>
                    <a:pt x="1109" y="0"/>
                    <a:pt x="1109" y="0"/>
                  </a:cubicBezTo>
                  <a:cubicBezTo>
                    <a:pt x="1067" y="0"/>
                    <a:pt x="1033" y="34"/>
                    <a:pt x="1033" y="76"/>
                  </a:cubicBezTo>
                  <a:cubicBezTo>
                    <a:pt x="1033" y="170"/>
                    <a:pt x="1033" y="170"/>
                    <a:pt x="1033" y="170"/>
                  </a:cubicBezTo>
                  <a:cubicBezTo>
                    <a:pt x="882" y="197"/>
                    <a:pt x="740" y="257"/>
                    <a:pt x="614" y="344"/>
                  </a:cubicBezTo>
                  <a:cubicBezTo>
                    <a:pt x="548" y="277"/>
                    <a:pt x="548" y="277"/>
                    <a:pt x="548" y="277"/>
                  </a:cubicBezTo>
                  <a:cubicBezTo>
                    <a:pt x="518" y="248"/>
                    <a:pt x="470" y="248"/>
                    <a:pt x="440" y="277"/>
                  </a:cubicBezTo>
                  <a:cubicBezTo>
                    <a:pt x="277" y="440"/>
                    <a:pt x="277" y="440"/>
                    <a:pt x="277" y="440"/>
                  </a:cubicBezTo>
                  <a:cubicBezTo>
                    <a:pt x="248" y="470"/>
                    <a:pt x="248" y="518"/>
                    <a:pt x="277" y="548"/>
                  </a:cubicBezTo>
                  <a:cubicBezTo>
                    <a:pt x="344" y="614"/>
                    <a:pt x="344" y="614"/>
                    <a:pt x="344" y="614"/>
                  </a:cubicBezTo>
                  <a:cubicBezTo>
                    <a:pt x="257" y="740"/>
                    <a:pt x="197" y="882"/>
                    <a:pt x="170" y="1033"/>
                  </a:cubicBezTo>
                  <a:cubicBezTo>
                    <a:pt x="77" y="1033"/>
                    <a:pt x="77" y="1033"/>
                    <a:pt x="77" y="1033"/>
                  </a:cubicBezTo>
                  <a:cubicBezTo>
                    <a:pt x="34" y="1033"/>
                    <a:pt x="0" y="1067"/>
                    <a:pt x="0" y="1109"/>
                  </a:cubicBezTo>
                  <a:cubicBezTo>
                    <a:pt x="0" y="1339"/>
                    <a:pt x="0" y="1339"/>
                    <a:pt x="0" y="1339"/>
                  </a:cubicBezTo>
                  <a:cubicBezTo>
                    <a:pt x="0" y="1381"/>
                    <a:pt x="34" y="1415"/>
                    <a:pt x="77" y="1415"/>
                  </a:cubicBezTo>
                  <a:cubicBezTo>
                    <a:pt x="170" y="1415"/>
                    <a:pt x="170" y="1415"/>
                    <a:pt x="170" y="1415"/>
                  </a:cubicBezTo>
                  <a:cubicBezTo>
                    <a:pt x="197" y="1566"/>
                    <a:pt x="257" y="1708"/>
                    <a:pt x="344" y="1834"/>
                  </a:cubicBezTo>
                  <a:cubicBezTo>
                    <a:pt x="277" y="1900"/>
                    <a:pt x="277" y="1900"/>
                    <a:pt x="277" y="1900"/>
                  </a:cubicBezTo>
                  <a:cubicBezTo>
                    <a:pt x="248" y="1930"/>
                    <a:pt x="248" y="1978"/>
                    <a:pt x="277" y="2008"/>
                  </a:cubicBezTo>
                  <a:cubicBezTo>
                    <a:pt x="440" y="2171"/>
                    <a:pt x="440" y="2171"/>
                    <a:pt x="440" y="2171"/>
                  </a:cubicBezTo>
                  <a:cubicBezTo>
                    <a:pt x="469" y="2200"/>
                    <a:pt x="518" y="2201"/>
                    <a:pt x="548" y="2171"/>
                  </a:cubicBezTo>
                  <a:cubicBezTo>
                    <a:pt x="548" y="2171"/>
                    <a:pt x="548" y="2171"/>
                    <a:pt x="548" y="2171"/>
                  </a:cubicBezTo>
                  <a:cubicBezTo>
                    <a:pt x="614" y="2104"/>
                    <a:pt x="614" y="2104"/>
                    <a:pt x="614" y="2104"/>
                  </a:cubicBezTo>
                  <a:cubicBezTo>
                    <a:pt x="740" y="2191"/>
                    <a:pt x="882" y="2251"/>
                    <a:pt x="1033" y="2278"/>
                  </a:cubicBezTo>
                  <a:cubicBezTo>
                    <a:pt x="1033" y="2371"/>
                    <a:pt x="1033" y="2371"/>
                    <a:pt x="1033" y="2371"/>
                  </a:cubicBezTo>
                  <a:cubicBezTo>
                    <a:pt x="1033" y="2414"/>
                    <a:pt x="1067" y="2448"/>
                    <a:pt x="1109" y="2448"/>
                  </a:cubicBezTo>
                  <a:cubicBezTo>
                    <a:pt x="1339" y="2448"/>
                    <a:pt x="1339" y="2448"/>
                    <a:pt x="1339" y="2448"/>
                  </a:cubicBezTo>
                  <a:cubicBezTo>
                    <a:pt x="1381" y="2448"/>
                    <a:pt x="1415" y="2414"/>
                    <a:pt x="1415" y="2371"/>
                  </a:cubicBezTo>
                  <a:cubicBezTo>
                    <a:pt x="1415" y="2278"/>
                    <a:pt x="1415" y="2278"/>
                    <a:pt x="1415" y="2278"/>
                  </a:cubicBezTo>
                  <a:cubicBezTo>
                    <a:pt x="1566" y="2251"/>
                    <a:pt x="1708" y="2191"/>
                    <a:pt x="1834" y="2104"/>
                  </a:cubicBezTo>
                  <a:cubicBezTo>
                    <a:pt x="1900" y="2171"/>
                    <a:pt x="1900" y="2171"/>
                    <a:pt x="1900" y="2171"/>
                  </a:cubicBezTo>
                  <a:cubicBezTo>
                    <a:pt x="1930" y="2201"/>
                    <a:pt x="1978" y="2201"/>
                    <a:pt x="2008" y="2171"/>
                  </a:cubicBezTo>
                  <a:cubicBezTo>
                    <a:pt x="2008" y="2171"/>
                    <a:pt x="2008" y="2171"/>
                    <a:pt x="2008" y="2171"/>
                  </a:cubicBezTo>
                  <a:cubicBezTo>
                    <a:pt x="2171" y="2008"/>
                    <a:pt x="2171" y="2008"/>
                    <a:pt x="2171" y="2008"/>
                  </a:cubicBezTo>
                  <a:cubicBezTo>
                    <a:pt x="2200" y="1978"/>
                    <a:pt x="2200" y="1930"/>
                    <a:pt x="2171" y="1900"/>
                  </a:cubicBezTo>
                  <a:cubicBezTo>
                    <a:pt x="2104" y="1834"/>
                    <a:pt x="2104" y="1834"/>
                    <a:pt x="2104" y="1834"/>
                  </a:cubicBezTo>
                  <a:cubicBezTo>
                    <a:pt x="2191" y="1708"/>
                    <a:pt x="2251" y="1566"/>
                    <a:pt x="2278" y="1415"/>
                  </a:cubicBezTo>
                  <a:cubicBezTo>
                    <a:pt x="2372" y="1415"/>
                    <a:pt x="2372" y="1415"/>
                    <a:pt x="2372" y="1415"/>
                  </a:cubicBezTo>
                  <a:cubicBezTo>
                    <a:pt x="2414" y="1415"/>
                    <a:pt x="2448" y="1381"/>
                    <a:pt x="2448" y="1339"/>
                  </a:cubicBezTo>
                  <a:cubicBezTo>
                    <a:pt x="2448" y="1109"/>
                    <a:pt x="2448" y="1109"/>
                    <a:pt x="2448" y="1109"/>
                  </a:cubicBezTo>
                  <a:cubicBezTo>
                    <a:pt x="2448" y="1067"/>
                    <a:pt x="2414" y="1033"/>
                    <a:pt x="2372" y="1033"/>
                  </a:cubicBezTo>
                  <a:close/>
                  <a:moveTo>
                    <a:pt x="2372" y="1339"/>
                  </a:moveTo>
                  <a:cubicBezTo>
                    <a:pt x="2245" y="1339"/>
                    <a:pt x="2245" y="1339"/>
                    <a:pt x="2245" y="1339"/>
                  </a:cubicBezTo>
                  <a:cubicBezTo>
                    <a:pt x="2226" y="1339"/>
                    <a:pt x="2210" y="1353"/>
                    <a:pt x="2208" y="1371"/>
                  </a:cubicBezTo>
                  <a:cubicBezTo>
                    <a:pt x="2183" y="1532"/>
                    <a:pt x="2120" y="1685"/>
                    <a:pt x="2024" y="1815"/>
                  </a:cubicBezTo>
                  <a:cubicBezTo>
                    <a:pt x="2012" y="1830"/>
                    <a:pt x="2014" y="1852"/>
                    <a:pt x="2027" y="1865"/>
                  </a:cubicBezTo>
                  <a:cubicBezTo>
                    <a:pt x="2117" y="1954"/>
                    <a:pt x="2117" y="1954"/>
                    <a:pt x="2117" y="1954"/>
                  </a:cubicBezTo>
                  <a:cubicBezTo>
                    <a:pt x="1954" y="2117"/>
                    <a:pt x="1954" y="2117"/>
                    <a:pt x="1954" y="2117"/>
                  </a:cubicBezTo>
                  <a:cubicBezTo>
                    <a:pt x="1865" y="2027"/>
                    <a:pt x="1865" y="2027"/>
                    <a:pt x="1865" y="2027"/>
                  </a:cubicBezTo>
                  <a:cubicBezTo>
                    <a:pt x="1852" y="2014"/>
                    <a:pt x="1830" y="2012"/>
                    <a:pt x="1815" y="2024"/>
                  </a:cubicBezTo>
                  <a:cubicBezTo>
                    <a:pt x="1685" y="2120"/>
                    <a:pt x="1532" y="2183"/>
                    <a:pt x="1371" y="2208"/>
                  </a:cubicBezTo>
                  <a:cubicBezTo>
                    <a:pt x="1353" y="2210"/>
                    <a:pt x="1339" y="2226"/>
                    <a:pt x="1339" y="2245"/>
                  </a:cubicBezTo>
                  <a:cubicBezTo>
                    <a:pt x="1339" y="2371"/>
                    <a:pt x="1339" y="2371"/>
                    <a:pt x="1339" y="2371"/>
                  </a:cubicBezTo>
                  <a:cubicBezTo>
                    <a:pt x="1109" y="2371"/>
                    <a:pt x="1109" y="2371"/>
                    <a:pt x="1109" y="2371"/>
                  </a:cubicBezTo>
                  <a:cubicBezTo>
                    <a:pt x="1109" y="2245"/>
                    <a:pt x="1109" y="2245"/>
                    <a:pt x="1109" y="2245"/>
                  </a:cubicBezTo>
                  <a:cubicBezTo>
                    <a:pt x="1109" y="2226"/>
                    <a:pt x="1095" y="2210"/>
                    <a:pt x="1077" y="2208"/>
                  </a:cubicBezTo>
                  <a:cubicBezTo>
                    <a:pt x="916" y="2183"/>
                    <a:pt x="763" y="2120"/>
                    <a:pt x="633" y="2024"/>
                  </a:cubicBezTo>
                  <a:cubicBezTo>
                    <a:pt x="618" y="2012"/>
                    <a:pt x="596" y="2014"/>
                    <a:pt x="583" y="2027"/>
                  </a:cubicBezTo>
                  <a:cubicBezTo>
                    <a:pt x="494" y="2117"/>
                    <a:pt x="494" y="2117"/>
                    <a:pt x="494" y="2117"/>
                  </a:cubicBezTo>
                  <a:cubicBezTo>
                    <a:pt x="331" y="1954"/>
                    <a:pt x="331" y="1954"/>
                    <a:pt x="331" y="1954"/>
                  </a:cubicBezTo>
                  <a:cubicBezTo>
                    <a:pt x="421" y="1865"/>
                    <a:pt x="421" y="1865"/>
                    <a:pt x="421" y="1865"/>
                  </a:cubicBezTo>
                  <a:cubicBezTo>
                    <a:pt x="434" y="1852"/>
                    <a:pt x="436" y="1830"/>
                    <a:pt x="424" y="1815"/>
                  </a:cubicBezTo>
                  <a:cubicBezTo>
                    <a:pt x="328" y="1685"/>
                    <a:pt x="265" y="1532"/>
                    <a:pt x="240" y="1371"/>
                  </a:cubicBezTo>
                  <a:cubicBezTo>
                    <a:pt x="238" y="1353"/>
                    <a:pt x="222" y="1339"/>
                    <a:pt x="203" y="1339"/>
                  </a:cubicBezTo>
                  <a:cubicBezTo>
                    <a:pt x="77" y="1339"/>
                    <a:pt x="77" y="1339"/>
                    <a:pt x="77" y="1339"/>
                  </a:cubicBezTo>
                  <a:cubicBezTo>
                    <a:pt x="77" y="1109"/>
                    <a:pt x="77" y="1109"/>
                    <a:pt x="77" y="1109"/>
                  </a:cubicBezTo>
                  <a:cubicBezTo>
                    <a:pt x="203" y="1109"/>
                    <a:pt x="203" y="1109"/>
                    <a:pt x="203" y="1109"/>
                  </a:cubicBezTo>
                  <a:cubicBezTo>
                    <a:pt x="222" y="1109"/>
                    <a:pt x="238" y="1095"/>
                    <a:pt x="240" y="1077"/>
                  </a:cubicBezTo>
                  <a:cubicBezTo>
                    <a:pt x="265" y="916"/>
                    <a:pt x="328" y="763"/>
                    <a:pt x="424" y="633"/>
                  </a:cubicBezTo>
                  <a:cubicBezTo>
                    <a:pt x="436" y="618"/>
                    <a:pt x="434" y="596"/>
                    <a:pt x="421" y="583"/>
                  </a:cubicBezTo>
                  <a:cubicBezTo>
                    <a:pt x="331" y="494"/>
                    <a:pt x="331" y="494"/>
                    <a:pt x="331" y="494"/>
                  </a:cubicBezTo>
                  <a:cubicBezTo>
                    <a:pt x="494" y="331"/>
                    <a:pt x="494" y="331"/>
                    <a:pt x="494" y="331"/>
                  </a:cubicBezTo>
                  <a:cubicBezTo>
                    <a:pt x="583" y="421"/>
                    <a:pt x="583" y="421"/>
                    <a:pt x="583" y="421"/>
                  </a:cubicBezTo>
                  <a:cubicBezTo>
                    <a:pt x="596" y="434"/>
                    <a:pt x="618" y="436"/>
                    <a:pt x="633" y="424"/>
                  </a:cubicBezTo>
                  <a:cubicBezTo>
                    <a:pt x="763" y="328"/>
                    <a:pt x="916" y="265"/>
                    <a:pt x="1077" y="240"/>
                  </a:cubicBezTo>
                  <a:cubicBezTo>
                    <a:pt x="1095" y="238"/>
                    <a:pt x="1109" y="222"/>
                    <a:pt x="1109" y="203"/>
                  </a:cubicBezTo>
                  <a:cubicBezTo>
                    <a:pt x="1109" y="76"/>
                    <a:pt x="1109" y="76"/>
                    <a:pt x="1109" y="76"/>
                  </a:cubicBezTo>
                  <a:cubicBezTo>
                    <a:pt x="1339" y="76"/>
                    <a:pt x="1339" y="76"/>
                    <a:pt x="1339" y="76"/>
                  </a:cubicBezTo>
                  <a:cubicBezTo>
                    <a:pt x="1339" y="203"/>
                    <a:pt x="1339" y="203"/>
                    <a:pt x="1339" y="203"/>
                  </a:cubicBezTo>
                  <a:cubicBezTo>
                    <a:pt x="1339" y="222"/>
                    <a:pt x="1353" y="238"/>
                    <a:pt x="1371" y="240"/>
                  </a:cubicBezTo>
                  <a:cubicBezTo>
                    <a:pt x="1532" y="265"/>
                    <a:pt x="1685" y="328"/>
                    <a:pt x="1815" y="424"/>
                  </a:cubicBezTo>
                  <a:cubicBezTo>
                    <a:pt x="1830" y="436"/>
                    <a:pt x="1852" y="434"/>
                    <a:pt x="1865" y="421"/>
                  </a:cubicBezTo>
                  <a:cubicBezTo>
                    <a:pt x="1954" y="331"/>
                    <a:pt x="1954" y="331"/>
                    <a:pt x="1954" y="331"/>
                  </a:cubicBezTo>
                  <a:cubicBezTo>
                    <a:pt x="2117" y="494"/>
                    <a:pt x="2117" y="494"/>
                    <a:pt x="2117" y="494"/>
                  </a:cubicBezTo>
                  <a:cubicBezTo>
                    <a:pt x="2027" y="583"/>
                    <a:pt x="2027" y="583"/>
                    <a:pt x="2027" y="583"/>
                  </a:cubicBezTo>
                  <a:cubicBezTo>
                    <a:pt x="2014" y="596"/>
                    <a:pt x="2012" y="618"/>
                    <a:pt x="2024" y="633"/>
                  </a:cubicBezTo>
                  <a:cubicBezTo>
                    <a:pt x="2120" y="763"/>
                    <a:pt x="2183" y="916"/>
                    <a:pt x="2208" y="1077"/>
                  </a:cubicBezTo>
                  <a:cubicBezTo>
                    <a:pt x="2210" y="1095"/>
                    <a:pt x="2226" y="1109"/>
                    <a:pt x="2245" y="1109"/>
                  </a:cubicBezTo>
                  <a:cubicBezTo>
                    <a:pt x="2372" y="1109"/>
                    <a:pt x="2372" y="1109"/>
                    <a:pt x="2372" y="1109"/>
                  </a:cubicBezTo>
                  <a:lnTo>
                    <a:pt x="2372" y="133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6">
              <a:extLst>
                <a:ext uri="{FF2B5EF4-FFF2-40B4-BE49-F238E27FC236}">
                  <a16:creationId xmlns:a16="http://schemas.microsoft.com/office/drawing/2014/main" id="{B261CFED-A36A-4CC1-A6DD-76FA6B274948}"/>
                </a:ext>
              </a:extLst>
            </p:cNvPr>
            <p:cNvSpPr>
              <a:spLocks noEditPoints="1"/>
            </p:cNvSpPr>
            <p:nvPr/>
          </p:nvSpPr>
          <p:spPr bwMode="auto">
            <a:xfrm>
              <a:off x="14270038" y="1182688"/>
              <a:ext cx="4498975" cy="4498975"/>
            </a:xfrm>
            <a:custGeom>
              <a:avLst/>
              <a:gdLst>
                <a:gd name="T0" fmla="*/ 803 w 1606"/>
                <a:gd name="T1" fmla="*/ 0 h 1606"/>
                <a:gd name="T2" fmla="*/ 0 w 1606"/>
                <a:gd name="T3" fmla="*/ 803 h 1606"/>
                <a:gd name="T4" fmla="*/ 803 w 1606"/>
                <a:gd name="T5" fmla="*/ 1606 h 1606"/>
                <a:gd name="T6" fmla="*/ 1606 w 1606"/>
                <a:gd name="T7" fmla="*/ 803 h 1606"/>
                <a:gd name="T8" fmla="*/ 803 w 1606"/>
                <a:gd name="T9" fmla="*/ 0 h 1606"/>
                <a:gd name="T10" fmla="*/ 803 w 1606"/>
                <a:gd name="T11" fmla="*/ 1530 h 1606"/>
                <a:gd name="T12" fmla="*/ 76 w 1606"/>
                <a:gd name="T13" fmla="*/ 803 h 1606"/>
                <a:gd name="T14" fmla="*/ 803 w 1606"/>
                <a:gd name="T15" fmla="*/ 76 h 1606"/>
                <a:gd name="T16" fmla="*/ 1530 w 1606"/>
                <a:gd name="T17" fmla="*/ 803 h 1606"/>
                <a:gd name="T18" fmla="*/ 803 w 1606"/>
                <a:gd name="T19" fmla="*/ 1530 h 16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06" h="1606">
                  <a:moveTo>
                    <a:pt x="803" y="0"/>
                  </a:moveTo>
                  <a:cubicBezTo>
                    <a:pt x="359" y="0"/>
                    <a:pt x="0" y="359"/>
                    <a:pt x="0" y="803"/>
                  </a:cubicBezTo>
                  <a:cubicBezTo>
                    <a:pt x="0" y="1247"/>
                    <a:pt x="359" y="1606"/>
                    <a:pt x="803" y="1606"/>
                  </a:cubicBezTo>
                  <a:cubicBezTo>
                    <a:pt x="1247" y="1606"/>
                    <a:pt x="1606" y="1247"/>
                    <a:pt x="1606" y="803"/>
                  </a:cubicBezTo>
                  <a:cubicBezTo>
                    <a:pt x="1606" y="360"/>
                    <a:pt x="1246" y="0"/>
                    <a:pt x="803" y="0"/>
                  </a:cubicBezTo>
                  <a:close/>
                  <a:moveTo>
                    <a:pt x="803" y="1530"/>
                  </a:moveTo>
                  <a:cubicBezTo>
                    <a:pt x="402" y="1530"/>
                    <a:pt x="76" y="1204"/>
                    <a:pt x="76" y="803"/>
                  </a:cubicBezTo>
                  <a:cubicBezTo>
                    <a:pt x="76" y="402"/>
                    <a:pt x="402" y="76"/>
                    <a:pt x="803" y="76"/>
                  </a:cubicBezTo>
                  <a:cubicBezTo>
                    <a:pt x="1204" y="76"/>
                    <a:pt x="1530" y="402"/>
                    <a:pt x="1530" y="803"/>
                  </a:cubicBezTo>
                  <a:cubicBezTo>
                    <a:pt x="1529" y="1204"/>
                    <a:pt x="1204" y="1529"/>
                    <a:pt x="803" y="153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7">
              <a:extLst>
                <a:ext uri="{FF2B5EF4-FFF2-40B4-BE49-F238E27FC236}">
                  <a16:creationId xmlns:a16="http://schemas.microsoft.com/office/drawing/2014/main" id="{345E08A1-5742-4121-A94A-B4278CBC38CB}"/>
                </a:ext>
              </a:extLst>
            </p:cNvPr>
            <p:cNvSpPr>
              <a:spLocks noEditPoints="1"/>
            </p:cNvSpPr>
            <p:nvPr/>
          </p:nvSpPr>
          <p:spPr bwMode="auto">
            <a:xfrm>
              <a:off x="16102013" y="1930400"/>
              <a:ext cx="1381125" cy="1919288"/>
            </a:xfrm>
            <a:custGeom>
              <a:avLst/>
              <a:gdLst>
                <a:gd name="T0" fmla="*/ 455 w 493"/>
                <a:gd name="T1" fmla="*/ 498 h 685"/>
                <a:gd name="T2" fmla="*/ 277 w 493"/>
                <a:gd name="T3" fmla="*/ 498 h 685"/>
                <a:gd name="T4" fmla="*/ 187 w 493"/>
                <a:gd name="T5" fmla="*/ 408 h 685"/>
                <a:gd name="T6" fmla="*/ 187 w 493"/>
                <a:gd name="T7" fmla="*/ 39 h 685"/>
                <a:gd name="T8" fmla="*/ 149 w 493"/>
                <a:gd name="T9" fmla="*/ 0 h 685"/>
                <a:gd name="T10" fmla="*/ 111 w 493"/>
                <a:gd name="T11" fmla="*/ 39 h 685"/>
                <a:gd name="T12" fmla="*/ 111 w 493"/>
                <a:gd name="T13" fmla="*/ 408 h 685"/>
                <a:gd name="T14" fmla="*/ 21 w 493"/>
                <a:gd name="T15" fmla="*/ 574 h 685"/>
                <a:gd name="T16" fmla="*/ 187 w 493"/>
                <a:gd name="T17" fmla="*/ 664 h 685"/>
                <a:gd name="T18" fmla="*/ 277 w 493"/>
                <a:gd name="T19" fmla="*/ 574 h 685"/>
                <a:gd name="T20" fmla="*/ 455 w 493"/>
                <a:gd name="T21" fmla="*/ 574 h 685"/>
                <a:gd name="T22" fmla="*/ 493 w 493"/>
                <a:gd name="T23" fmla="*/ 536 h 685"/>
                <a:gd name="T24" fmla="*/ 455 w 493"/>
                <a:gd name="T25" fmla="*/ 498 h 685"/>
                <a:gd name="T26" fmla="*/ 149 w 493"/>
                <a:gd name="T27" fmla="*/ 593 h 685"/>
                <a:gd name="T28" fmla="*/ 92 w 493"/>
                <a:gd name="T29" fmla="*/ 536 h 685"/>
                <a:gd name="T30" fmla="*/ 149 w 493"/>
                <a:gd name="T31" fmla="*/ 479 h 685"/>
                <a:gd name="T32" fmla="*/ 206 w 493"/>
                <a:gd name="T33" fmla="*/ 536 h 685"/>
                <a:gd name="T34" fmla="*/ 149 w 493"/>
                <a:gd name="T35" fmla="*/ 593 h 6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93" h="685">
                  <a:moveTo>
                    <a:pt x="455" y="498"/>
                  </a:moveTo>
                  <a:cubicBezTo>
                    <a:pt x="277" y="498"/>
                    <a:pt x="277" y="498"/>
                    <a:pt x="277" y="498"/>
                  </a:cubicBezTo>
                  <a:cubicBezTo>
                    <a:pt x="264" y="455"/>
                    <a:pt x="230" y="421"/>
                    <a:pt x="187" y="408"/>
                  </a:cubicBezTo>
                  <a:cubicBezTo>
                    <a:pt x="187" y="39"/>
                    <a:pt x="187" y="39"/>
                    <a:pt x="187" y="39"/>
                  </a:cubicBezTo>
                  <a:cubicBezTo>
                    <a:pt x="187" y="18"/>
                    <a:pt x="170" y="0"/>
                    <a:pt x="149" y="0"/>
                  </a:cubicBezTo>
                  <a:cubicBezTo>
                    <a:pt x="128" y="0"/>
                    <a:pt x="111" y="18"/>
                    <a:pt x="111" y="39"/>
                  </a:cubicBezTo>
                  <a:cubicBezTo>
                    <a:pt x="111" y="408"/>
                    <a:pt x="111" y="408"/>
                    <a:pt x="111" y="408"/>
                  </a:cubicBezTo>
                  <a:cubicBezTo>
                    <a:pt x="40" y="429"/>
                    <a:pt x="0" y="503"/>
                    <a:pt x="21" y="574"/>
                  </a:cubicBezTo>
                  <a:cubicBezTo>
                    <a:pt x="42" y="645"/>
                    <a:pt x="116" y="685"/>
                    <a:pt x="187" y="664"/>
                  </a:cubicBezTo>
                  <a:cubicBezTo>
                    <a:pt x="230" y="651"/>
                    <a:pt x="264" y="618"/>
                    <a:pt x="277" y="574"/>
                  </a:cubicBezTo>
                  <a:cubicBezTo>
                    <a:pt x="455" y="574"/>
                    <a:pt x="455" y="574"/>
                    <a:pt x="455" y="574"/>
                  </a:cubicBezTo>
                  <a:cubicBezTo>
                    <a:pt x="476" y="574"/>
                    <a:pt x="493" y="557"/>
                    <a:pt x="493" y="536"/>
                  </a:cubicBezTo>
                  <a:cubicBezTo>
                    <a:pt x="493" y="515"/>
                    <a:pt x="476" y="498"/>
                    <a:pt x="455" y="498"/>
                  </a:cubicBezTo>
                  <a:close/>
                  <a:moveTo>
                    <a:pt x="149" y="593"/>
                  </a:moveTo>
                  <a:cubicBezTo>
                    <a:pt x="117" y="593"/>
                    <a:pt x="92" y="568"/>
                    <a:pt x="92" y="536"/>
                  </a:cubicBezTo>
                  <a:cubicBezTo>
                    <a:pt x="92" y="504"/>
                    <a:pt x="117" y="479"/>
                    <a:pt x="149" y="479"/>
                  </a:cubicBezTo>
                  <a:cubicBezTo>
                    <a:pt x="181" y="479"/>
                    <a:pt x="206" y="504"/>
                    <a:pt x="206" y="536"/>
                  </a:cubicBezTo>
                  <a:cubicBezTo>
                    <a:pt x="206" y="568"/>
                    <a:pt x="181" y="593"/>
                    <a:pt x="149" y="59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56" name="Freeform 11">
            <a:extLst>
              <a:ext uri="{FF2B5EF4-FFF2-40B4-BE49-F238E27FC236}">
                <a16:creationId xmlns:a16="http://schemas.microsoft.com/office/drawing/2014/main" id="{89054D7A-05E1-42B4-8D0C-B73B0627B51E}"/>
              </a:ext>
            </a:extLst>
          </p:cNvPr>
          <p:cNvSpPr>
            <a:spLocks noEditPoints="1"/>
          </p:cNvSpPr>
          <p:nvPr/>
        </p:nvSpPr>
        <p:spPr bwMode="auto">
          <a:xfrm>
            <a:off x="2764581" y="2079440"/>
            <a:ext cx="437330" cy="380066"/>
          </a:xfrm>
          <a:custGeom>
            <a:avLst/>
            <a:gdLst>
              <a:gd name="T0" fmla="*/ 902 w 902"/>
              <a:gd name="T1" fmla="*/ 392 h 784"/>
              <a:gd name="T2" fmla="*/ 510 w 902"/>
              <a:gd name="T3" fmla="*/ 784 h 784"/>
              <a:gd name="T4" fmla="*/ 233 w 902"/>
              <a:gd name="T5" fmla="*/ 669 h 784"/>
              <a:gd name="T6" fmla="*/ 302 w 902"/>
              <a:gd name="T7" fmla="*/ 600 h 784"/>
              <a:gd name="T8" fmla="*/ 510 w 902"/>
              <a:gd name="T9" fmla="*/ 686 h 784"/>
              <a:gd name="T10" fmla="*/ 804 w 902"/>
              <a:gd name="T11" fmla="*/ 392 h 784"/>
              <a:gd name="T12" fmla="*/ 510 w 902"/>
              <a:gd name="T13" fmla="*/ 98 h 784"/>
              <a:gd name="T14" fmla="*/ 220 w 902"/>
              <a:gd name="T15" fmla="*/ 343 h 784"/>
              <a:gd name="T16" fmla="*/ 334 w 902"/>
              <a:gd name="T17" fmla="*/ 343 h 784"/>
              <a:gd name="T18" fmla="*/ 167 w 902"/>
              <a:gd name="T19" fmla="*/ 510 h 784"/>
              <a:gd name="T20" fmla="*/ 0 w 902"/>
              <a:gd name="T21" fmla="*/ 343 h 784"/>
              <a:gd name="T22" fmla="*/ 121 w 902"/>
              <a:gd name="T23" fmla="*/ 343 h 784"/>
              <a:gd name="T24" fmla="*/ 510 w 902"/>
              <a:gd name="T25" fmla="*/ 0 h 784"/>
              <a:gd name="T26" fmla="*/ 902 w 902"/>
              <a:gd name="T27" fmla="*/ 392 h 784"/>
              <a:gd name="T28" fmla="*/ 632 w 902"/>
              <a:gd name="T29" fmla="*/ 514 h 784"/>
              <a:gd name="T30" fmla="*/ 534 w 902"/>
              <a:gd name="T31" fmla="*/ 416 h 784"/>
              <a:gd name="T32" fmla="*/ 510 w 902"/>
              <a:gd name="T33" fmla="*/ 196 h 784"/>
              <a:gd name="T34" fmla="*/ 486 w 902"/>
              <a:gd name="T35" fmla="*/ 196 h 784"/>
              <a:gd name="T36" fmla="*/ 461 w 902"/>
              <a:gd name="T37" fmla="*/ 465 h 784"/>
              <a:gd name="T38" fmla="*/ 608 w 902"/>
              <a:gd name="T39" fmla="*/ 539 h 784"/>
              <a:gd name="T40" fmla="*/ 632 w 902"/>
              <a:gd name="T41" fmla="*/ 514 h 7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02" h="784">
                <a:moveTo>
                  <a:pt x="902" y="392"/>
                </a:moveTo>
                <a:cubicBezTo>
                  <a:pt x="902" y="608"/>
                  <a:pt x="726" y="784"/>
                  <a:pt x="510" y="784"/>
                </a:cubicBezTo>
                <a:cubicBezTo>
                  <a:pt x="405" y="784"/>
                  <a:pt x="307" y="743"/>
                  <a:pt x="233" y="669"/>
                </a:cubicBezTo>
                <a:cubicBezTo>
                  <a:pt x="302" y="600"/>
                  <a:pt x="302" y="600"/>
                  <a:pt x="302" y="600"/>
                </a:cubicBezTo>
                <a:cubicBezTo>
                  <a:pt x="358" y="655"/>
                  <a:pt x="432" y="686"/>
                  <a:pt x="510" y="686"/>
                </a:cubicBezTo>
                <a:cubicBezTo>
                  <a:pt x="672" y="686"/>
                  <a:pt x="804" y="554"/>
                  <a:pt x="804" y="392"/>
                </a:cubicBezTo>
                <a:cubicBezTo>
                  <a:pt x="804" y="230"/>
                  <a:pt x="672" y="98"/>
                  <a:pt x="510" y="98"/>
                </a:cubicBezTo>
                <a:cubicBezTo>
                  <a:pt x="365" y="98"/>
                  <a:pt x="244" y="204"/>
                  <a:pt x="220" y="343"/>
                </a:cubicBezTo>
                <a:cubicBezTo>
                  <a:pt x="334" y="343"/>
                  <a:pt x="334" y="343"/>
                  <a:pt x="334" y="343"/>
                </a:cubicBezTo>
                <a:cubicBezTo>
                  <a:pt x="167" y="510"/>
                  <a:pt x="167" y="510"/>
                  <a:pt x="167" y="510"/>
                </a:cubicBezTo>
                <a:cubicBezTo>
                  <a:pt x="0" y="343"/>
                  <a:pt x="0" y="343"/>
                  <a:pt x="0" y="343"/>
                </a:cubicBezTo>
                <a:cubicBezTo>
                  <a:pt x="121" y="343"/>
                  <a:pt x="121" y="343"/>
                  <a:pt x="121" y="343"/>
                </a:cubicBezTo>
                <a:cubicBezTo>
                  <a:pt x="146" y="150"/>
                  <a:pt x="311" y="0"/>
                  <a:pt x="510" y="0"/>
                </a:cubicBezTo>
                <a:cubicBezTo>
                  <a:pt x="726" y="0"/>
                  <a:pt x="902" y="176"/>
                  <a:pt x="902" y="392"/>
                </a:cubicBezTo>
                <a:close/>
                <a:moveTo>
                  <a:pt x="632" y="514"/>
                </a:moveTo>
                <a:cubicBezTo>
                  <a:pt x="534" y="416"/>
                  <a:pt x="534" y="416"/>
                  <a:pt x="534" y="416"/>
                </a:cubicBezTo>
                <a:cubicBezTo>
                  <a:pt x="510" y="196"/>
                  <a:pt x="510" y="196"/>
                  <a:pt x="510" y="196"/>
                </a:cubicBezTo>
                <a:cubicBezTo>
                  <a:pt x="486" y="196"/>
                  <a:pt x="486" y="196"/>
                  <a:pt x="486" y="196"/>
                </a:cubicBezTo>
                <a:cubicBezTo>
                  <a:pt x="461" y="465"/>
                  <a:pt x="461" y="465"/>
                  <a:pt x="461" y="465"/>
                </a:cubicBezTo>
                <a:cubicBezTo>
                  <a:pt x="608" y="539"/>
                  <a:pt x="608" y="539"/>
                  <a:pt x="608" y="539"/>
                </a:cubicBezTo>
                <a:lnTo>
                  <a:pt x="632" y="514"/>
                </a:lnTo>
                <a:close/>
              </a:path>
            </a:pathLst>
          </a:custGeom>
          <a:noFill/>
          <a:ln w="12700">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61" name="Freeform 15">
            <a:extLst>
              <a:ext uri="{FF2B5EF4-FFF2-40B4-BE49-F238E27FC236}">
                <a16:creationId xmlns:a16="http://schemas.microsoft.com/office/drawing/2014/main" id="{C575D35D-FE46-468B-8A27-FDB1E2DBF160}"/>
              </a:ext>
            </a:extLst>
          </p:cNvPr>
          <p:cNvSpPr>
            <a:spLocks noEditPoints="1"/>
          </p:cNvSpPr>
          <p:nvPr/>
        </p:nvSpPr>
        <p:spPr bwMode="auto">
          <a:xfrm>
            <a:off x="5602219" y="2086625"/>
            <a:ext cx="318404" cy="365436"/>
          </a:xfrm>
          <a:custGeom>
            <a:avLst/>
            <a:gdLst>
              <a:gd name="T0" fmla="*/ 1423 w 2044"/>
              <a:gd name="T1" fmla="*/ 864 h 2346"/>
              <a:gd name="T2" fmla="*/ 1347 w 2044"/>
              <a:gd name="T3" fmla="*/ 896 h 2346"/>
              <a:gd name="T4" fmla="*/ 949 w 2044"/>
              <a:gd name="T5" fmla="*/ 1296 h 2346"/>
              <a:gd name="T6" fmla="*/ 782 w 2044"/>
              <a:gd name="T7" fmla="*/ 1130 h 2346"/>
              <a:gd name="T8" fmla="*/ 707 w 2044"/>
              <a:gd name="T9" fmla="*/ 1099 h 2346"/>
              <a:gd name="T10" fmla="*/ 631 w 2044"/>
              <a:gd name="T11" fmla="*/ 1130 h 2346"/>
              <a:gd name="T12" fmla="*/ 631 w 2044"/>
              <a:gd name="T13" fmla="*/ 1282 h 2346"/>
              <a:gd name="T14" fmla="*/ 872 w 2044"/>
              <a:gd name="T15" fmla="*/ 1522 h 2346"/>
              <a:gd name="T16" fmla="*/ 948 w 2044"/>
              <a:gd name="T17" fmla="*/ 1554 h 2346"/>
              <a:gd name="T18" fmla="*/ 1023 w 2044"/>
              <a:gd name="T19" fmla="*/ 1522 h 2346"/>
              <a:gd name="T20" fmla="*/ 1498 w 2044"/>
              <a:gd name="T21" fmla="*/ 1047 h 2346"/>
              <a:gd name="T22" fmla="*/ 1498 w 2044"/>
              <a:gd name="T23" fmla="*/ 896 h 2346"/>
              <a:gd name="T24" fmla="*/ 1423 w 2044"/>
              <a:gd name="T25" fmla="*/ 864 h 2346"/>
              <a:gd name="T26" fmla="*/ 1022 w 2044"/>
              <a:gd name="T27" fmla="*/ 2120 h 2346"/>
              <a:gd name="T28" fmla="*/ 437 w 2044"/>
              <a:gd name="T29" fmla="*/ 1767 h 2346"/>
              <a:gd name="T30" fmla="*/ 227 w 2044"/>
              <a:gd name="T31" fmla="*/ 1407 h 2346"/>
              <a:gd name="T32" fmla="*/ 208 w 2044"/>
              <a:gd name="T33" fmla="*/ 1245 h 2346"/>
              <a:gd name="T34" fmla="*/ 207 w 2044"/>
              <a:gd name="T35" fmla="*/ 531 h 2346"/>
              <a:gd name="T36" fmla="*/ 347 w 2044"/>
              <a:gd name="T37" fmla="*/ 509 h 2346"/>
              <a:gd name="T38" fmla="*/ 952 w 2044"/>
              <a:gd name="T39" fmla="*/ 254 h 2346"/>
              <a:gd name="T40" fmla="*/ 1024 w 2044"/>
              <a:gd name="T41" fmla="*/ 204 h 2346"/>
              <a:gd name="T42" fmla="*/ 1095 w 2044"/>
              <a:gd name="T43" fmla="*/ 256 h 2346"/>
              <a:gd name="T44" fmla="*/ 1770 w 2044"/>
              <a:gd name="T45" fmla="*/ 523 h 2346"/>
              <a:gd name="T46" fmla="*/ 1838 w 2044"/>
              <a:gd name="T47" fmla="*/ 532 h 2346"/>
              <a:gd name="T48" fmla="*/ 1838 w 2044"/>
              <a:gd name="T49" fmla="*/ 1242 h 2346"/>
              <a:gd name="T50" fmla="*/ 1818 w 2044"/>
              <a:gd name="T51" fmla="*/ 1405 h 2346"/>
              <a:gd name="T52" fmla="*/ 1607 w 2044"/>
              <a:gd name="T53" fmla="*/ 1767 h 2346"/>
              <a:gd name="T54" fmla="*/ 1022 w 2044"/>
              <a:gd name="T55" fmla="*/ 2120 h 2346"/>
              <a:gd name="T56" fmla="*/ 1022 w 2044"/>
              <a:gd name="T57" fmla="*/ 0 h 2346"/>
              <a:gd name="T58" fmla="*/ 942 w 2044"/>
              <a:gd name="T59" fmla="*/ 17 h 2346"/>
              <a:gd name="T60" fmla="*/ 120 w 2044"/>
              <a:gd name="T61" fmla="*/ 336 h 2346"/>
              <a:gd name="T62" fmla="*/ 4 w 2044"/>
              <a:gd name="T63" fmla="*/ 459 h 2346"/>
              <a:gd name="T64" fmla="*/ 4 w 2044"/>
              <a:gd name="T65" fmla="*/ 1245 h 2346"/>
              <a:gd name="T66" fmla="*/ 28 w 2044"/>
              <a:gd name="T67" fmla="*/ 1454 h 2346"/>
              <a:gd name="T68" fmla="*/ 292 w 2044"/>
              <a:gd name="T69" fmla="*/ 1911 h 2346"/>
              <a:gd name="T70" fmla="*/ 1019 w 2044"/>
              <a:gd name="T71" fmla="*/ 2346 h 2346"/>
              <a:gd name="T72" fmla="*/ 1752 w 2044"/>
              <a:gd name="T73" fmla="*/ 1911 h 2346"/>
              <a:gd name="T74" fmla="*/ 2016 w 2044"/>
              <a:gd name="T75" fmla="*/ 1454 h 2346"/>
              <a:gd name="T76" fmla="*/ 2040 w 2044"/>
              <a:gd name="T77" fmla="*/ 1245 h 2346"/>
              <a:gd name="T78" fmla="*/ 2040 w 2044"/>
              <a:gd name="T79" fmla="*/ 459 h 2346"/>
              <a:gd name="T80" fmla="*/ 1924 w 2044"/>
              <a:gd name="T81" fmla="*/ 336 h 2346"/>
              <a:gd name="T82" fmla="*/ 1102 w 2044"/>
              <a:gd name="T83" fmla="*/ 17 h 2346"/>
              <a:gd name="T84" fmla="*/ 1022 w 2044"/>
              <a:gd name="T85" fmla="*/ 0 h 2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044" h="2346">
                <a:moveTo>
                  <a:pt x="1423" y="864"/>
                </a:moveTo>
                <a:cubicBezTo>
                  <a:pt x="1395" y="864"/>
                  <a:pt x="1368" y="875"/>
                  <a:pt x="1347" y="896"/>
                </a:cubicBezTo>
                <a:cubicBezTo>
                  <a:pt x="949" y="1296"/>
                  <a:pt x="949" y="1296"/>
                  <a:pt x="949" y="1296"/>
                </a:cubicBezTo>
                <a:cubicBezTo>
                  <a:pt x="782" y="1130"/>
                  <a:pt x="782" y="1130"/>
                  <a:pt x="782" y="1130"/>
                </a:cubicBezTo>
                <a:cubicBezTo>
                  <a:pt x="762" y="1109"/>
                  <a:pt x="734" y="1099"/>
                  <a:pt x="707" y="1099"/>
                </a:cubicBezTo>
                <a:cubicBezTo>
                  <a:pt x="679" y="1099"/>
                  <a:pt x="652" y="1109"/>
                  <a:pt x="631" y="1130"/>
                </a:cubicBezTo>
                <a:cubicBezTo>
                  <a:pt x="589" y="1172"/>
                  <a:pt x="589" y="1240"/>
                  <a:pt x="631" y="1282"/>
                </a:cubicBezTo>
                <a:cubicBezTo>
                  <a:pt x="872" y="1522"/>
                  <a:pt x="872" y="1522"/>
                  <a:pt x="872" y="1522"/>
                </a:cubicBezTo>
                <a:cubicBezTo>
                  <a:pt x="893" y="1543"/>
                  <a:pt x="920" y="1554"/>
                  <a:pt x="948" y="1554"/>
                </a:cubicBezTo>
                <a:cubicBezTo>
                  <a:pt x="975" y="1554"/>
                  <a:pt x="1002" y="1543"/>
                  <a:pt x="1023" y="1522"/>
                </a:cubicBezTo>
                <a:cubicBezTo>
                  <a:pt x="1498" y="1047"/>
                  <a:pt x="1498" y="1047"/>
                  <a:pt x="1498" y="1047"/>
                </a:cubicBezTo>
                <a:cubicBezTo>
                  <a:pt x="1540" y="1005"/>
                  <a:pt x="1540" y="938"/>
                  <a:pt x="1498" y="896"/>
                </a:cubicBezTo>
                <a:cubicBezTo>
                  <a:pt x="1478" y="875"/>
                  <a:pt x="1450" y="864"/>
                  <a:pt x="1423" y="864"/>
                </a:cubicBezTo>
                <a:moveTo>
                  <a:pt x="1022" y="2120"/>
                </a:moveTo>
                <a:cubicBezTo>
                  <a:pt x="1022" y="2120"/>
                  <a:pt x="497" y="1828"/>
                  <a:pt x="437" y="1767"/>
                </a:cubicBezTo>
                <a:cubicBezTo>
                  <a:pt x="325" y="1655"/>
                  <a:pt x="257" y="1536"/>
                  <a:pt x="227" y="1407"/>
                </a:cubicBezTo>
                <a:cubicBezTo>
                  <a:pt x="214" y="1354"/>
                  <a:pt x="208" y="1301"/>
                  <a:pt x="208" y="1245"/>
                </a:cubicBezTo>
                <a:cubicBezTo>
                  <a:pt x="206" y="1171"/>
                  <a:pt x="207" y="531"/>
                  <a:pt x="207" y="531"/>
                </a:cubicBezTo>
                <a:cubicBezTo>
                  <a:pt x="207" y="531"/>
                  <a:pt x="275" y="525"/>
                  <a:pt x="347" y="509"/>
                </a:cubicBezTo>
                <a:cubicBezTo>
                  <a:pt x="549" y="467"/>
                  <a:pt x="746" y="383"/>
                  <a:pt x="952" y="254"/>
                </a:cubicBezTo>
                <a:cubicBezTo>
                  <a:pt x="987" y="233"/>
                  <a:pt x="1024" y="204"/>
                  <a:pt x="1024" y="204"/>
                </a:cubicBezTo>
                <a:cubicBezTo>
                  <a:pt x="1024" y="204"/>
                  <a:pt x="1059" y="234"/>
                  <a:pt x="1095" y="256"/>
                </a:cubicBezTo>
                <a:cubicBezTo>
                  <a:pt x="1325" y="400"/>
                  <a:pt x="1544" y="487"/>
                  <a:pt x="1770" y="523"/>
                </a:cubicBezTo>
                <a:cubicBezTo>
                  <a:pt x="1792" y="527"/>
                  <a:pt x="1838" y="532"/>
                  <a:pt x="1838" y="532"/>
                </a:cubicBezTo>
                <a:cubicBezTo>
                  <a:pt x="1838" y="532"/>
                  <a:pt x="1838" y="1171"/>
                  <a:pt x="1838" y="1242"/>
                </a:cubicBezTo>
                <a:cubicBezTo>
                  <a:pt x="1836" y="1301"/>
                  <a:pt x="1830" y="1354"/>
                  <a:pt x="1818" y="1405"/>
                </a:cubicBezTo>
                <a:cubicBezTo>
                  <a:pt x="1787" y="1536"/>
                  <a:pt x="1719" y="1655"/>
                  <a:pt x="1607" y="1767"/>
                </a:cubicBezTo>
                <a:cubicBezTo>
                  <a:pt x="1546" y="1828"/>
                  <a:pt x="1022" y="2120"/>
                  <a:pt x="1022" y="2120"/>
                </a:cubicBezTo>
                <a:moveTo>
                  <a:pt x="1022" y="0"/>
                </a:moveTo>
                <a:cubicBezTo>
                  <a:pt x="990" y="0"/>
                  <a:pt x="958" y="6"/>
                  <a:pt x="942" y="17"/>
                </a:cubicBezTo>
                <a:cubicBezTo>
                  <a:pt x="654" y="215"/>
                  <a:pt x="394" y="318"/>
                  <a:pt x="120" y="336"/>
                </a:cubicBezTo>
                <a:cubicBezTo>
                  <a:pt x="39" y="339"/>
                  <a:pt x="4" y="378"/>
                  <a:pt x="4" y="459"/>
                </a:cubicBezTo>
                <a:cubicBezTo>
                  <a:pt x="4" y="511"/>
                  <a:pt x="0" y="1051"/>
                  <a:pt x="4" y="1245"/>
                </a:cubicBezTo>
                <a:cubicBezTo>
                  <a:pt x="4" y="1312"/>
                  <a:pt x="11" y="1383"/>
                  <a:pt x="28" y="1454"/>
                </a:cubicBezTo>
                <a:cubicBezTo>
                  <a:pt x="67" y="1617"/>
                  <a:pt x="151" y="1769"/>
                  <a:pt x="292" y="1911"/>
                </a:cubicBezTo>
                <a:cubicBezTo>
                  <a:pt x="471" y="2091"/>
                  <a:pt x="1005" y="2346"/>
                  <a:pt x="1019" y="2346"/>
                </a:cubicBezTo>
                <a:cubicBezTo>
                  <a:pt x="1039" y="2346"/>
                  <a:pt x="1573" y="2091"/>
                  <a:pt x="1752" y="1911"/>
                </a:cubicBezTo>
                <a:cubicBezTo>
                  <a:pt x="1893" y="1769"/>
                  <a:pt x="1977" y="1617"/>
                  <a:pt x="2016" y="1454"/>
                </a:cubicBezTo>
                <a:cubicBezTo>
                  <a:pt x="2033" y="1383"/>
                  <a:pt x="2040" y="1312"/>
                  <a:pt x="2040" y="1245"/>
                </a:cubicBezTo>
                <a:cubicBezTo>
                  <a:pt x="2044" y="1051"/>
                  <a:pt x="2040" y="511"/>
                  <a:pt x="2040" y="459"/>
                </a:cubicBezTo>
                <a:cubicBezTo>
                  <a:pt x="2040" y="378"/>
                  <a:pt x="2005" y="339"/>
                  <a:pt x="1924" y="336"/>
                </a:cubicBezTo>
                <a:cubicBezTo>
                  <a:pt x="1650" y="318"/>
                  <a:pt x="1390" y="215"/>
                  <a:pt x="1102" y="17"/>
                </a:cubicBezTo>
                <a:cubicBezTo>
                  <a:pt x="1086" y="6"/>
                  <a:pt x="1054" y="0"/>
                  <a:pt x="1022" y="0"/>
                </a:cubicBezTo>
              </a:path>
            </a:pathLst>
          </a:custGeom>
          <a:solidFill>
            <a:schemeClr val="bg1"/>
          </a:solidFill>
          <a:ln w="3175">
            <a:solidFill>
              <a:srgbClr val="009ED1"/>
            </a:solidFill>
          </a:ln>
        </p:spPr>
        <p:txBody>
          <a:bodyPr vert="horz" wrap="square" lIns="91440" tIns="45720" rIns="91440" bIns="45720" numCol="1" anchor="t" anchorCtr="0" compatLnSpc="1">
            <a:prstTxWarp prst="textNoShape">
              <a:avLst/>
            </a:prstTxWarp>
          </a:bodyPr>
          <a:lstStyle/>
          <a:p>
            <a:endParaRPr lang="en-US"/>
          </a:p>
        </p:txBody>
      </p:sp>
      <p:grpSp>
        <p:nvGrpSpPr>
          <p:cNvPr id="70" name="Group 69">
            <a:extLst>
              <a:ext uri="{FF2B5EF4-FFF2-40B4-BE49-F238E27FC236}">
                <a16:creationId xmlns:a16="http://schemas.microsoft.com/office/drawing/2014/main" id="{9947DC72-9954-4A76-A10D-D201E0D99D43}"/>
              </a:ext>
            </a:extLst>
          </p:cNvPr>
          <p:cNvGrpSpPr/>
          <p:nvPr/>
        </p:nvGrpSpPr>
        <p:grpSpPr>
          <a:xfrm flipH="1">
            <a:off x="10927850" y="2087848"/>
            <a:ext cx="469812" cy="363252"/>
            <a:chOff x="-8621713" y="-6200775"/>
            <a:chExt cx="8455025" cy="6537325"/>
          </a:xfrm>
          <a:solidFill>
            <a:schemeClr val="bg1"/>
          </a:solidFill>
        </p:grpSpPr>
        <p:sp>
          <p:nvSpPr>
            <p:cNvPr id="66" name="Freeform 19">
              <a:extLst>
                <a:ext uri="{FF2B5EF4-FFF2-40B4-BE49-F238E27FC236}">
                  <a16:creationId xmlns:a16="http://schemas.microsoft.com/office/drawing/2014/main" id="{734ECCF0-A979-4B51-9E53-2BC58242955C}"/>
                </a:ext>
              </a:extLst>
            </p:cNvPr>
            <p:cNvSpPr>
              <a:spLocks/>
            </p:cNvSpPr>
            <p:nvPr/>
          </p:nvSpPr>
          <p:spPr bwMode="auto">
            <a:xfrm>
              <a:off x="-8621713" y="-3124200"/>
              <a:ext cx="8455025" cy="384175"/>
            </a:xfrm>
            <a:custGeom>
              <a:avLst/>
              <a:gdLst>
                <a:gd name="T0" fmla="*/ 2193 w 2244"/>
                <a:gd name="T1" fmla="*/ 0 h 102"/>
                <a:gd name="T2" fmla="*/ 51 w 2244"/>
                <a:gd name="T3" fmla="*/ 0 h 102"/>
                <a:gd name="T4" fmla="*/ 0 w 2244"/>
                <a:gd name="T5" fmla="*/ 51 h 102"/>
                <a:gd name="T6" fmla="*/ 51 w 2244"/>
                <a:gd name="T7" fmla="*/ 102 h 102"/>
                <a:gd name="T8" fmla="*/ 2193 w 2244"/>
                <a:gd name="T9" fmla="*/ 102 h 102"/>
                <a:gd name="T10" fmla="*/ 2244 w 2244"/>
                <a:gd name="T11" fmla="*/ 51 h 102"/>
                <a:gd name="T12" fmla="*/ 2193 w 2244"/>
                <a:gd name="T13" fmla="*/ 0 h 102"/>
              </a:gdLst>
              <a:ahLst/>
              <a:cxnLst>
                <a:cxn ang="0">
                  <a:pos x="T0" y="T1"/>
                </a:cxn>
                <a:cxn ang="0">
                  <a:pos x="T2" y="T3"/>
                </a:cxn>
                <a:cxn ang="0">
                  <a:pos x="T4" y="T5"/>
                </a:cxn>
                <a:cxn ang="0">
                  <a:pos x="T6" y="T7"/>
                </a:cxn>
                <a:cxn ang="0">
                  <a:pos x="T8" y="T9"/>
                </a:cxn>
                <a:cxn ang="0">
                  <a:pos x="T10" y="T11"/>
                </a:cxn>
                <a:cxn ang="0">
                  <a:pos x="T12" y="T13"/>
                </a:cxn>
              </a:cxnLst>
              <a:rect l="0" t="0" r="r" b="b"/>
              <a:pathLst>
                <a:path w="2244" h="102">
                  <a:moveTo>
                    <a:pt x="2193" y="0"/>
                  </a:moveTo>
                  <a:cubicBezTo>
                    <a:pt x="51" y="0"/>
                    <a:pt x="51" y="0"/>
                    <a:pt x="51" y="0"/>
                  </a:cubicBezTo>
                  <a:cubicBezTo>
                    <a:pt x="23" y="0"/>
                    <a:pt x="0" y="23"/>
                    <a:pt x="0" y="51"/>
                  </a:cubicBezTo>
                  <a:cubicBezTo>
                    <a:pt x="0" y="79"/>
                    <a:pt x="23" y="102"/>
                    <a:pt x="51" y="102"/>
                  </a:cubicBezTo>
                  <a:cubicBezTo>
                    <a:pt x="2193" y="102"/>
                    <a:pt x="2193" y="102"/>
                    <a:pt x="2193" y="102"/>
                  </a:cubicBezTo>
                  <a:cubicBezTo>
                    <a:pt x="2221" y="102"/>
                    <a:pt x="2244" y="79"/>
                    <a:pt x="2244" y="51"/>
                  </a:cubicBezTo>
                  <a:cubicBezTo>
                    <a:pt x="2244" y="23"/>
                    <a:pt x="2221" y="0"/>
                    <a:pt x="2193" y="0"/>
                  </a:cubicBezTo>
                  <a:close/>
                </a:path>
              </a:pathLst>
            </a:custGeom>
            <a:grpFill/>
            <a:ln w="317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67" name="Freeform 20">
              <a:extLst>
                <a:ext uri="{FF2B5EF4-FFF2-40B4-BE49-F238E27FC236}">
                  <a16:creationId xmlns:a16="http://schemas.microsoft.com/office/drawing/2014/main" id="{7A771FE7-E32E-44D9-9690-F2AC2CC8EF4D}"/>
                </a:ext>
              </a:extLst>
            </p:cNvPr>
            <p:cNvSpPr>
              <a:spLocks noEditPoints="1"/>
            </p:cNvSpPr>
            <p:nvPr/>
          </p:nvSpPr>
          <p:spPr bwMode="auto">
            <a:xfrm>
              <a:off x="-5957888" y="-1993900"/>
              <a:ext cx="3101975" cy="2330450"/>
            </a:xfrm>
            <a:custGeom>
              <a:avLst/>
              <a:gdLst>
                <a:gd name="T0" fmla="*/ 457 w 823"/>
                <a:gd name="T1" fmla="*/ 28 h 618"/>
                <a:gd name="T2" fmla="*/ 383 w 823"/>
                <a:gd name="T3" fmla="*/ 18 h 618"/>
                <a:gd name="T4" fmla="*/ 373 w 823"/>
                <a:gd name="T5" fmla="*/ 28 h 618"/>
                <a:gd name="T6" fmla="*/ 16 w 823"/>
                <a:gd name="T7" fmla="*/ 538 h 618"/>
                <a:gd name="T8" fmla="*/ 29 w 823"/>
                <a:gd name="T9" fmla="*/ 609 h 618"/>
                <a:gd name="T10" fmla="*/ 58 w 823"/>
                <a:gd name="T11" fmla="*/ 618 h 618"/>
                <a:gd name="T12" fmla="*/ 772 w 823"/>
                <a:gd name="T13" fmla="*/ 618 h 618"/>
                <a:gd name="T14" fmla="*/ 823 w 823"/>
                <a:gd name="T15" fmla="*/ 567 h 618"/>
                <a:gd name="T16" fmla="*/ 814 w 823"/>
                <a:gd name="T17" fmla="*/ 538 h 618"/>
                <a:gd name="T18" fmla="*/ 457 w 823"/>
                <a:gd name="T19" fmla="*/ 28 h 618"/>
                <a:gd name="T20" fmla="*/ 156 w 823"/>
                <a:gd name="T21" fmla="*/ 516 h 618"/>
                <a:gd name="T22" fmla="*/ 415 w 823"/>
                <a:gd name="T23" fmla="*/ 146 h 618"/>
                <a:gd name="T24" fmla="*/ 674 w 823"/>
                <a:gd name="T25" fmla="*/ 516 h 618"/>
                <a:gd name="T26" fmla="*/ 156 w 823"/>
                <a:gd name="T27" fmla="*/ 516 h 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23" h="618">
                  <a:moveTo>
                    <a:pt x="457" y="28"/>
                  </a:moveTo>
                  <a:cubicBezTo>
                    <a:pt x="439" y="4"/>
                    <a:pt x="406" y="0"/>
                    <a:pt x="383" y="18"/>
                  </a:cubicBezTo>
                  <a:cubicBezTo>
                    <a:pt x="379" y="21"/>
                    <a:pt x="376" y="24"/>
                    <a:pt x="373" y="28"/>
                  </a:cubicBezTo>
                  <a:cubicBezTo>
                    <a:pt x="16" y="538"/>
                    <a:pt x="16" y="538"/>
                    <a:pt x="16" y="538"/>
                  </a:cubicBezTo>
                  <a:cubicBezTo>
                    <a:pt x="0" y="561"/>
                    <a:pt x="6" y="592"/>
                    <a:pt x="29" y="609"/>
                  </a:cubicBezTo>
                  <a:cubicBezTo>
                    <a:pt x="37" y="615"/>
                    <a:pt x="48" y="618"/>
                    <a:pt x="58" y="618"/>
                  </a:cubicBezTo>
                  <a:cubicBezTo>
                    <a:pt x="772" y="618"/>
                    <a:pt x="772" y="618"/>
                    <a:pt x="772" y="618"/>
                  </a:cubicBezTo>
                  <a:cubicBezTo>
                    <a:pt x="800" y="618"/>
                    <a:pt x="823" y="595"/>
                    <a:pt x="823" y="567"/>
                  </a:cubicBezTo>
                  <a:cubicBezTo>
                    <a:pt x="823" y="556"/>
                    <a:pt x="820" y="546"/>
                    <a:pt x="814" y="538"/>
                  </a:cubicBezTo>
                  <a:lnTo>
                    <a:pt x="457" y="28"/>
                  </a:lnTo>
                  <a:close/>
                  <a:moveTo>
                    <a:pt x="156" y="516"/>
                  </a:moveTo>
                  <a:cubicBezTo>
                    <a:pt x="415" y="146"/>
                    <a:pt x="415" y="146"/>
                    <a:pt x="415" y="146"/>
                  </a:cubicBezTo>
                  <a:cubicBezTo>
                    <a:pt x="674" y="516"/>
                    <a:pt x="674" y="516"/>
                    <a:pt x="674" y="516"/>
                  </a:cubicBezTo>
                  <a:lnTo>
                    <a:pt x="156" y="516"/>
                  </a:lnTo>
                  <a:close/>
                </a:path>
              </a:pathLst>
            </a:custGeom>
            <a:grpFill/>
            <a:ln w="317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68" name="Freeform 21">
              <a:extLst>
                <a:ext uri="{FF2B5EF4-FFF2-40B4-BE49-F238E27FC236}">
                  <a16:creationId xmlns:a16="http://schemas.microsoft.com/office/drawing/2014/main" id="{F63EF51B-7F5D-499E-85FD-9CFDBEE8C928}"/>
                </a:ext>
              </a:extLst>
            </p:cNvPr>
            <p:cNvSpPr>
              <a:spLocks noEditPoints="1"/>
            </p:cNvSpPr>
            <p:nvPr/>
          </p:nvSpPr>
          <p:spPr bwMode="auto">
            <a:xfrm>
              <a:off x="-7851776" y="-6200775"/>
              <a:ext cx="2305050" cy="2306638"/>
            </a:xfrm>
            <a:custGeom>
              <a:avLst/>
              <a:gdLst>
                <a:gd name="T0" fmla="*/ 51 w 612"/>
                <a:gd name="T1" fmla="*/ 612 h 612"/>
                <a:gd name="T2" fmla="*/ 561 w 612"/>
                <a:gd name="T3" fmla="*/ 612 h 612"/>
                <a:gd name="T4" fmla="*/ 612 w 612"/>
                <a:gd name="T5" fmla="*/ 561 h 612"/>
                <a:gd name="T6" fmla="*/ 612 w 612"/>
                <a:gd name="T7" fmla="*/ 561 h 612"/>
                <a:gd name="T8" fmla="*/ 612 w 612"/>
                <a:gd name="T9" fmla="*/ 51 h 612"/>
                <a:gd name="T10" fmla="*/ 561 w 612"/>
                <a:gd name="T11" fmla="*/ 0 h 612"/>
                <a:gd name="T12" fmla="*/ 561 w 612"/>
                <a:gd name="T13" fmla="*/ 0 h 612"/>
                <a:gd name="T14" fmla="*/ 51 w 612"/>
                <a:gd name="T15" fmla="*/ 0 h 612"/>
                <a:gd name="T16" fmla="*/ 0 w 612"/>
                <a:gd name="T17" fmla="*/ 51 h 612"/>
                <a:gd name="T18" fmla="*/ 0 w 612"/>
                <a:gd name="T19" fmla="*/ 51 h 612"/>
                <a:gd name="T20" fmla="*/ 0 w 612"/>
                <a:gd name="T21" fmla="*/ 561 h 612"/>
                <a:gd name="T22" fmla="*/ 51 w 612"/>
                <a:gd name="T23" fmla="*/ 612 h 612"/>
                <a:gd name="T24" fmla="*/ 51 w 612"/>
                <a:gd name="T25" fmla="*/ 612 h 612"/>
                <a:gd name="T26" fmla="*/ 102 w 612"/>
                <a:gd name="T27" fmla="*/ 102 h 612"/>
                <a:gd name="T28" fmla="*/ 510 w 612"/>
                <a:gd name="T29" fmla="*/ 102 h 612"/>
                <a:gd name="T30" fmla="*/ 510 w 612"/>
                <a:gd name="T31" fmla="*/ 510 h 612"/>
                <a:gd name="T32" fmla="*/ 102 w 612"/>
                <a:gd name="T33" fmla="*/ 510 h 612"/>
                <a:gd name="T34" fmla="*/ 102 w 612"/>
                <a:gd name="T35" fmla="*/ 10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12" h="612">
                  <a:moveTo>
                    <a:pt x="51" y="612"/>
                  </a:moveTo>
                  <a:cubicBezTo>
                    <a:pt x="561" y="612"/>
                    <a:pt x="561" y="612"/>
                    <a:pt x="561" y="612"/>
                  </a:cubicBezTo>
                  <a:cubicBezTo>
                    <a:pt x="589" y="612"/>
                    <a:pt x="612" y="589"/>
                    <a:pt x="612" y="561"/>
                  </a:cubicBezTo>
                  <a:cubicBezTo>
                    <a:pt x="612" y="561"/>
                    <a:pt x="612" y="561"/>
                    <a:pt x="612" y="561"/>
                  </a:cubicBezTo>
                  <a:cubicBezTo>
                    <a:pt x="612" y="51"/>
                    <a:pt x="612" y="51"/>
                    <a:pt x="612" y="51"/>
                  </a:cubicBezTo>
                  <a:cubicBezTo>
                    <a:pt x="612" y="23"/>
                    <a:pt x="589" y="0"/>
                    <a:pt x="561" y="0"/>
                  </a:cubicBezTo>
                  <a:cubicBezTo>
                    <a:pt x="561" y="0"/>
                    <a:pt x="561" y="0"/>
                    <a:pt x="561" y="0"/>
                  </a:cubicBezTo>
                  <a:cubicBezTo>
                    <a:pt x="51" y="0"/>
                    <a:pt x="51" y="0"/>
                    <a:pt x="51" y="0"/>
                  </a:cubicBezTo>
                  <a:cubicBezTo>
                    <a:pt x="23" y="0"/>
                    <a:pt x="0" y="23"/>
                    <a:pt x="0" y="51"/>
                  </a:cubicBezTo>
                  <a:cubicBezTo>
                    <a:pt x="0" y="51"/>
                    <a:pt x="0" y="51"/>
                    <a:pt x="0" y="51"/>
                  </a:cubicBezTo>
                  <a:cubicBezTo>
                    <a:pt x="0" y="561"/>
                    <a:pt x="0" y="561"/>
                    <a:pt x="0" y="561"/>
                  </a:cubicBezTo>
                  <a:cubicBezTo>
                    <a:pt x="0" y="589"/>
                    <a:pt x="23" y="612"/>
                    <a:pt x="51" y="612"/>
                  </a:cubicBezTo>
                  <a:cubicBezTo>
                    <a:pt x="51" y="612"/>
                    <a:pt x="51" y="612"/>
                    <a:pt x="51" y="612"/>
                  </a:cubicBezTo>
                  <a:close/>
                  <a:moveTo>
                    <a:pt x="102" y="102"/>
                  </a:moveTo>
                  <a:cubicBezTo>
                    <a:pt x="510" y="102"/>
                    <a:pt x="510" y="102"/>
                    <a:pt x="510" y="102"/>
                  </a:cubicBezTo>
                  <a:cubicBezTo>
                    <a:pt x="510" y="510"/>
                    <a:pt x="510" y="510"/>
                    <a:pt x="510" y="510"/>
                  </a:cubicBezTo>
                  <a:cubicBezTo>
                    <a:pt x="102" y="510"/>
                    <a:pt x="102" y="510"/>
                    <a:pt x="102" y="510"/>
                  </a:cubicBezTo>
                  <a:lnTo>
                    <a:pt x="102" y="102"/>
                  </a:lnTo>
                  <a:close/>
                </a:path>
              </a:pathLst>
            </a:custGeom>
            <a:grpFill/>
            <a:ln w="317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69" name="Freeform 22">
              <a:extLst>
                <a:ext uri="{FF2B5EF4-FFF2-40B4-BE49-F238E27FC236}">
                  <a16:creationId xmlns:a16="http://schemas.microsoft.com/office/drawing/2014/main" id="{53409765-29C2-4512-B787-583E8075B825}"/>
                </a:ext>
              </a:extLst>
            </p:cNvPr>
            <p:cNvSpPr>
              <a:spLocks noEditPoints="1"/>
            </p:cNvSpPr>
            <p:nvPr/>
          </p:nvSpPr>
          <p:spPr bwMode="auto">
            <a:xfrm>
              <a:off x="-3240088" y="-6200775"/>
              <a:ext cx="2305050" cy="2306638"/>
            </a:xfrm>
            <a:custGeom>
              <a:avLst/>
              <a:gdLst>
                <a:gd name="T0" fmla="*/ 51 w 612"/>
                <a:gd name="T1" fmla="*/ 612 h 612"/>
                <a:gd name="T2" fmla="*/ 561 w 612"/>
                <a:gd name="T3" fmla="*/ 612 h 612"/>
                <a:gd name="T4" fmla="*/ 612 w 612"/>
                <a:gd name="T5" fmla="*/ 561 h 612"/>
                <a:gd name="T6" fmla="*/ 612 w 612"/>
                <a:gd name="T7" fmla="*/ 561 h 612"/>
                <a:gd name="T8" fmla="*/ 612 w 612"/>
                <a:gd name="T9" fmla="*/ 51 h 612"/>
                <a:gd name="T10" fmla="*/ 561 w 612"/>
                <a:gd name="T11" fmla="*/ 0 h 612"/>
                <a:gd name="T12" fmla="*/ 561 w 612"/>
                <a:gd name="T13" fmla="*/ 0 h 612"/>
                <a:gd name="T14" fmla="*/ 51 w 612"/>
                <a:gd name="T15" fmla="*/ 0 h 612"/>
                <a:gd name="T16" fmla="*/ 0 w 612"/>
                <a:gd name="T17" fmla="*/ 51 h 612"/>
                <a:gd name="T18" fmla="*/ 0 w 612"/>
                <a:gd name="T19" fmla="*/ 51 h 612"/>
                <a:gd name="T20" fmla="*/ 0 w 612"/>
                <a:gd name="T21" fmla="*/ 561 h 612"/>
                <a:gd name="T22" fmla="*/ 51 w 612"/>
                <a:gd name="T23" fmla="*/ 612 h 612"/>
                <a:gd name="T24" fmla="*/ 51 w 612"/>
                <a:gd name="T25" fmla="*/ 612 h 612"/>
                <a:gd name="T26" fmla="*/ 102 w 612"/>
                <a:gd name="T27" fmla="*/ 102 h 612"/>
                <a:gd name="T28" fmla="*/ 510 w 612"/>
                <a:gd name="T29" fmla="*/ 102 h 612"/>
                <a:gd name="T30" fmla="*/ 510 w 612"/>
                <a:gd name="T31" fmla="*/ 510 h 612"/>
                <a:gd name="T32" fmla="*/ 102 w 612"/>
                <a:gd name="T33" fmla="*/ 510 h 612"/>
                <a:gd name="T34" fmla="*/ 102 w 612"/>
                <a:gd name="T35" fmla="*/ 102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12" h="612">
                  <a:moveTo>
                    <a:pt x="51" y="612"/>
                  </a:moveTo>
                  <a:cubicBezTo>
                    <a:pt x="561" y="612"/>
                    <a:pt x="561" y="612"/>
                    <a:pt x="561" y="612"/>
                  </a:cubicBezTo>
                  <a:cubicBezTo>
                    <a:pt x="589" y="612"/>
                    <a:pt x="612" y="589"/>
                    <a:pt x="612" y="561"/>
                  </a:cubicBezTo>
                  <a:cubicBezTo>
                    <a:pt x="612" y="561"/>
                    <a:pt x="612" y="561"/>
                    <a:pt x="612" y="561"/>
                  </a:cubicBezTo>
                  <a:cubicBezTo>
                    <a:pt x="612" y="51"/>
                    <a:pt x="612" y="51"/>
                    <a:pt x="612" y="51"/>
                  </a:cubicBezTo>
                  <a:cubicBezTo>
                    <a:pt x="612" y="23"/>
                    <a:pt x="589" y="0"/>
                    <a:pt x="561" y="0"/>
                  </a:cubicBezTo>
                  <a:cubicBezTo>
                    <a:pt x="561" y="0"/>
                    <a:pt x="561" y="0"/>
                    <a:pt x="561" y="0"/>
                  </a:cubicBezTo>
                  <a:cubicBezTo>
                    <a:pt x="51" y="0"/>
                    <a:pt x="51" y="0"/>
                    <a:pt x="51" y="0"/>
                  </a:cubicBezTo>
                  <a:cubicBezTo>
                    <a:pt x="23" y="0"/>
                    <a:pt x="0" y="23"/>
                    <a:pt x="0" y="51"/>
                  </a:cubicBezTo>
                  <a:cubicBezTo>
                    <a:pt x="0" y="51"/>
                    <a:pt x="0" y="51"/>
                    <a:pt x="0" y="51"/>
                  </a:cubicBezTo>
                  <a:cubicBezTo>
                    <a:pt x="0" y="561"/>
                    <a:pt x="0" y="561"/>
                    <a:pt x="0" y="561"/>
                  </a:cubicBezTo>
                  <a:cubicBezTo>
                    <a:pt x="0" y="589"/>
                    <a:pt x="23" y="612"/>
                    <a:pt x="51" y="612"/>
                  </a:cubicBezTo>
                  <a:cubicBezTo>
                    <a:pt x="51" y="612"/>
                    <a:pt x="51" y="612"/>
                    <a:pt x="51" y="612"/>
                  </a:cubicBezTo>
                  <a:close/>
                  <a:moveTo>
                    <a:pt x="102" y="102"/>
                  </a:moveTo>
                  <a:cubicBezTo>
                    <a:pt x="510" y="102"/>
                    <a:pt x="510" y="102"/>
                    <a:pt x="510" y="102"/>
                  </a:cubicBezTo>
                  <a:cubicBezTo>
                    <a:pt x="510" y="510"/>
                    <a:pt x="510" y="510"/>
                    <a:pt x="510" y="510"/>
                  </a:cubicBezTo>
                  <a:cubicBezTo>
                    <a:pt x="102" y="510"/>
                    <a:pt x="102" y="510"/>
                    <a:pt x="102" y="510"/>
                  </a:cubicBezTo>
                  <a:lnTo>
                    <a:pt x="102" y="102"/>
                  </a:lnTo>
                  <a:close/>
                </a:path>
              </a:pathLst>
            </a:custGeom>
            <a:grpFill/>
            <a:ln w="3175">
              <a:noFill/>
              <a:round/>
              <a:headEnd/>
              <a:tailEnd/>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16964307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017A4642-5A75-497B-87C5-BFDFC5067722}"/>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25" imgH="426" progId="TCLayout.ActiveDocument.1">
                  <p:embed/>
                </p:oleObj>
              </mc:Choice>
              <mc:Fallback>
                <p:oleObj name="think-cell Slide" r:id="rId4" imgW="425" imgH="426" progId="TCLayout.ActiveDocument.1">
                  <p:embed/>
                  <p:pic>
                    <p:nvPicPr>
                      <p:cNvPr id="3" name="Object 2" hidden="1">
                        <a:extLst>
                          <a:ext uri="{FF2B5EF4-FFF2-40B4-BE49-F238E27FC236}">
                            <a16:creationId xmlns:a16="http://schemas.microsoft.com/office/drawing/2014/main" id="{017A4642-5A75-497B-87C5-BFDFC5067722}"/>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a:extLst>
              <a:ext uri="{FF2B5EF4-FFF2-40B4-BE49-F238E27FC236}">
                <a16:creationId xmlns:a16="http://schemas.microsoft.com/office/drawing/2014/main" id="{3F19A2C6-1253-4880-B536-6EFED1C4C35D}"/>
              </a:ext>
            </a:extLst>
          </p:cNvPr>
          <p:cNvSpPr/>
          <p:nvPr/>
        </p:nvSpPr>
        <p:spPr>
          <a:xfrm>
            <a:off x="7053943" y="1320043"/>
            <a:ext cx="4774539" cy="4467531"/>
          </a:xfrm>
          <a:prstGeom prst="rect">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a:solidFill>
                <a:schemeClr val="tx2"/>
              </a:solidFill>
            </a:endParaRPr>
          </a:p>
        </p:txBody>
      </p:sp>
      <p:sp>
        <p:nvSpPr>
          <p:cNvPr id="22" name="Title 21">
            <a:extLst>
              <a:ext uri="{FF2B5EF4-FFF2-40B4-BE49-F238E27FC236}">
                <a16:creationId xmlns:a16="http://schemas.microsoft.com/office/drawing/2014/main" id="{3FFA0749-13CC-482E-AA58-E71B8F7A91D3}"/>
              </a:ext>
            </a:extLst>
          </p:cNvPr>
          <p:cNvSpPr>
            <a:spLocks noGrp="1"/>
          </p:cNvSpPr>
          <p:nvPr>
            <p:ph type="title"/>
          </p:nvPr>
        </p:nvSpPr>
        <p:spPr>
          <a:xfrm>
            <a:off x="379432" y="371677"/>
            <a:ext cx="11449050" cy="360099"/>
          </a:xfrm>
        </p:spPr>
        <p:txBody>
          <a:bodyPr vert="horz"/>
          <a:lstStyle/>
          <a:p>
            <a:r>
              <a:rPr lang="en-US" sz="2600" dirty="0"/>
              <a:t>Impact on Crops</a:t>
            </a:r>
          </a:p>
        </p:txBody>
      </p:sp>
      <p:sp>
        <p:nvSpPr>
          <p:cNvPr id="7" name="Text Placeholder 6">
            <a:extLst>
              <a:ext uri="{FF2B5EF4-FFF2-40B4-BE49-F238E27FC236}">
                <a16:creationId xmlns:a16="http://schemas.microsoft.com/office/drawing/2014/main" id="{DD76BAD3-8589-4EF4-AA62-46AE68BBF751}"/>
              </a:ext>
            </a:extLst>
          </p:cNvPr>
          <p:cNvSpPr>
            <a:spLocks noGrp="1"/>
          </p:cNvSpPr>
          <p:nvPr>
            <p:ph type="body" sz="quarter" idx="14"/>
          </p:nvPr>
        </p:nvSpPr>
        <p:spPr>
          <a:xfrm>
            <a:off x="371475" y="731776"/>
            <a:ext cx="11449050" cy="276999"/>
          </a:xfrm>
        </p:spPr>
        <p:txBody>
          <a:bodyPr/>
          <a:lstStyle/>
          <a:p>
            <a:r>
              <a:rPr lang="en-US" dirty="0"/>
              <a:t>Crops Susceptible to Mycotoxin Infections</a:t>
            </a:r>
          </a:p>
        </p:txBody>
      </p:sp>
      <p:pic>
        <p:nvPicPr>
          <p:cNvPr id="37" name="Picture 36">
            <a:extLst>
              <a:ext uri="{FF2B5EF4-FFF2-40B4-BE49-F238E27FC236}">
                <a16:creationId xmlns:a16="http://schemas.microsoft.com/office/drawing/2014/main" id="{4D8723C7-93E5-4779-8172-13AAB7A47B2D}"/>
              </a:ext>
            </a:extLst>
          </p:cNvPr>
          <p:cNvPicPr>
            <a:picLocks noChangeAspect="1"/>
          </p:cNvPicPr>
          <p:nvPr/>
        </p:nvPicPr>
        <p:blipFill rotWithShape="1">
          <a:blip r:embed="rId6">
            <a:extLst>
              <a:ext uri="{28A0092B-C50C-407E-A947-70E740481C1C}">
                <a14:useLocalDpi xmlns:a14="http://schemas.microsoft.com/office/drawing/2010/main"/>
              </a:ext>
            </a:extLst>
          </a:blip>
          <a:srcRect/>
          <a:stretch/>
        </p:blipFill>
        <p:spPr>
          <a:xfrm>
            <a:off x="7146393" y="1407887"/>
            <a:ext cx="4682089" cy="4379688"/>
          </a:xfrm>
          <a:prstGeom prst="rect">
            <a:avLst/>
          </a:prstGeom>
          <a:ln>
            <a:noFill/>
          </a:ln>
        </p:spPr>
      </p:pic>
      <p:sp>
        <p:nvSpPr>
          <p:cNvPr id="40" name="TextBox 39">
            <a:extLst>
              <a:ext uri="{FF2B5EF4-FFF2-40B4-BE49-F238E27FC236}">
                <a16:creationId xmlns:a16="http://schemas.microsoft.com/office/drawing/2014/main" id="{02B02CBE-C658-4367-923E-A39AE0BD7177}"/>
              </a:ext>
            </a:extLst>
          </p:cNvPr>
          <p:cNvSpPr txBox="1"/>
          <p:nvPr/>
        </p:nvSpPr>
        <p:spPr>
          <a:xfrm>
            <a:off x="381740" y="1421212"/>
            <a:ext cx="6526559" cy="738664"/>
          </a:xfrm>
          <a:prstGeom prst="rect">
            <a:avLst/>
          </a:prstGeom>
          <a:noFill/>
        </p:spPr>
        <p:txBody>
          <a:bodyPr wrap="square" lIns="0" tIns="0" rIns="0" bIns="0" rtlCol="0" anchor="t" anchorCtr="0">
            <a:spAutoFit/>
          </a:bodyPr>
          <a:lstStyle/>
          <a:p>
            <a:r>
              <a:rPr lang="en-US" sz="1600" dirty="0">
                <a:solidFill>
                  <a:schemeClr val="tx2"/>
                </a:solidFill>
                <a:latin typeface="+mn-lt"/>
              </a:rPr>
              <a:t>Aflatoxins (naturally occurring mycotoxins found in corn) are known carcinogens and can also cause impaired development in children, immune suppression, and, with severe exposure, death. </a:t>
            </a:r>
          </a:p>
        </p:txBody>
      </p:sp>
      <p:sp>
        <p:nvSpPr>
          <p:cNvPr id="41" name="TextBox 40">
            <a:extLst>
              <a:ext uri="{FF2B5EF4-FFF2-40B4-BE49-F238E27FC236}">
                <a16:creationId xmlns:a16="http://schemas.microsoft.com/office/drawing/2014/main" id="{9F27EDE7-2B88-4B33-AD13-7934388947DC}"/>
              </a:ext>
            </a:extLst>
          </p:cNvPr>
          <p:cNvSpPr txBox="1"/>
          <p:nvPr/>
        </p:nvSpPr>
        <p:spPr>
          <a:xfrm>
            <a:off x="381740" y="2481518"/>
            <a:ext cx="6991649" cy="492443"/>
          </a:xfrm>
          <a:prstGeom prst="rect">
            <a:avLst/>
          </a:prstGeom>
          <a:noFill/>
        </p:spPr>
        <p:txBody>
          <a:bodyPr wrap="square" lIns="0" tIns="0" rIns="0" bIns="0" rtlCol="0" anchor="t" anchorCtr="0">
            <a:spAutoFit/>
          </a:bodyPr>
          <a:lstStyle/>
          <a:p>
            <a:r>
              <a:rPr lang="en-US" sz="1600" dirty="0">
                <a:solidFill>
                  <a:schemeClr val="tx2"/>
                </a:solidFill>
                <a:latin typeface="+mn-lt"/>
              </a:rPr>
              <a:t>Maize is especially susceptible to mold growth and mycotoxin production. </a:t>
            </a:r>
          </a:p>
          <a:p>
            <a:r>
              <a:rPr lang="en-US" sz="1600" dirty="0">
                <a:solidFill>
                  <a:schemeClr val="tx2"/>
                </a:solidFill>
                <a:latin typeface="+mn-lt"/>
              </a:rPr>
              <a:t>Other commodities include peanuts, cereal grains</a:t>
            </a:r>
            <a:r>
              <a:rPr lang="en-US" sz="1600" dirty="0">
                <a:solidFill>
                  <a:schemeClr val="tx2"/>
                </a:solidFill>
              </a:rPr>
              <a:t> </a:t>
            </a:r>
            <a:r>
              <a:rPr lang="en-US" sz="1600" dirty="0">
                <a:solidFill>
                  <a:schemeClr val="tx2"/>
                </a:solidFill>
                <a:latin typeface="+mn-lt"/>
              </a:rPr>
              <a:t>and fruit. </a:t>
            </a:r>
          </a:p>
        </p:txBody>
      </p:sp>
      <p:sp>
        <p:nvSpPr>
          <p:cNvPr id="42" name="TextBox 41">
            <a:extLst>
              <a:ext uri="{FF2B5EF4-FFF2-40B4-BE49-F238E27FC236}">
                <a16:creationId xmlns:a16="http://schemas.microsoft.com/office/drawing/2014/main" id="{81A1E95A-7C92-4525-B807-7E519BEAAEB9}"/>
              </a:ext>
            </a:extLst>
          </p:cNvPr>
          <p:cNvSpPr txBox="1"/>
          <p:nvPr/>
        </p:nvSpPr>
        <p:spPr>
          <a:xfrm>
            <a:off x="381740" y="3541824"/>
            <a:ext cx="6526559" cy="492443"/>
          </a:xfrm>
          <a:prstGeom prst="rect">
            <a:avLst/>
          </a:prstGeom>
          <a:noFill/>
        </p:spPr>
        <p:txBody>
          <a:bodyPr wrap="square" lIns="0" tIns="0" rIns="0" bIns="0" rtlCol="0" anchor="t" anchorCtr="0">
            <a:spAutoFit/>
          </a:bodyPr>
          <a:lstStyle/>
          <a:p>
            <a:r>
              <a:rPr lang="en-US" sz="1600" dirty="0">
                <a:solidFill>
                  <a:schemeClr val="tx2"/>
                </a:solidFill>
                <a:latin typeface="+mn-lt"/>
              </a:rPr>
              <a:t>Climate change will expand the geographical range where mold growth and mycotoxin production occur</a:t>
            </a:r>
          </a:p>
        </p:txBody>
      </p:sp>
      <p:cxnSp>
        <p:nvCxnSpPr>
          <p:cNvPr id="45" name="Straight Connector 44">
            <a:extLst>
              <a:ext uri="{FF2B5EF4-FFF2-40B4-BE49-F238E27FC236}">
                <a16:creationId xmlns:a16="http://schemas.microsoft.com/office/drawing/2014/main" id="{8B52CF6C-4017-45ED-9F89-DBDC944A8BF5}"/>
              </a:ext>
            </a:extLst>
          </p:cNvPr>
          <p:cNvCxnSpPr>
            <a:cxnSpLocks/>
          </p:cNvCxnSpPr>
          <p:nvPr/>
        </p:nvCxnSpPr>
        <p:spPr>
          <a:xfrm>
            <a:off x="381740" y="3381003"/>
            <a:ext cx="6526559" cy="0"/>
          </a:xfrm>
          <a:prstGeom prst="line">
            <a:avLst/>
          </a:prstGeom>
          <a:ln w="9525">
            <a:solidFill>
              <a:schemeClr val="bg1">
                <a:lumMod val="8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89D69CAB-397E-48E0-9C76-E91DFE083A86}"/>
              </a:ext>
            </a:extLst>
          </p:cNvPr>
          <p:cNvCxnSpPr>
            <a:cxnSpLocks/>
          </p:cNvCxnSpPr>
          <p:nvPr/>
        </p:nvCxnSpPr>
        <p:spPr>
          <a:xfrm>
            <a:off x="381740" y="2320697"/>
            <a:ext cx="6526559" cy="0"/>
          </a:xfrm>
          <a:prstGeom prst="line">
            <a:avLst/>
          </a:prstGeom>
          <a:ln w="9525">
            <a:solidFill>
              <a:schemeClr val="bg1">
                <a:lumMod val="85000"/>
              </a:schemeClr>
            </a:solidFill>
            <a:prstDash val="sysDot"/>
          </a:ln>
        </p:spPr>
        <p:style>
          <a:lnRef idx="1">
            <a:schemeClr val="accent1"/>
          </a:lnRef>
          <a:fillRef idx="0">
            <a:schemeClr val="accent1"/>
          </a:fillRef>
          <a:effectRef idx="0">
            <a:schemeClr val="accent1"/>
          </a:effectRef>
          <a:fontRef idx="minor">
            <a:schemeClr val="tx1"/>
          </a:fontRef>
        </p:style>
      </p:cxnSp>
      <p:sp>
        <p:nvSpPr>
          <p:cNvPr id="44" name="Rectangle 43">
            <a:extLst>
              <a:ext uri="{FF2B5EF4-FFF2-40B4-BE49-F238E27FC236}">
                <a16:creationId xmlns:a16="http://schemas.microsoft.com/office/drawing/2014/main" id="{D4098D54-02F7-4FEB-898E-8095396202B0}"/>
              </a:ext>
            </a:extLst>
          </p:cNvPr>
          <p:cNvSpPr/>
          <p:nvPr/>
        </p:nvSpPr>
        <p:spPr>
          <a:xfrm>
            <a:off x="381740" y="4195088"/>
            <a:ext cx="6527060" cy="1592488"/>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sz="1600" dirty="0">
              <a:solidFill>
                <a:schemeClr val="tx2"/>
              </a:solidFill>
            </a:endParaRPr>
          </a:p>
        </p:txBody>
      </p:sp>
      <p:sp>
        <p:nvSpPr>
          <p:cNvPr id="43" name="TextBox 42">
            <a:extLst>
              <a:ext uri="{FF2B5EF4-FFF2-40B4-BE49-F238E27FC236}">
                <a16:creationId xmlns:a16="http://schemas.microsoft.com/office/drawing/2014/main" id="{3DBF904A-4317-4270-8BDE-9C7A2F1AE58C}"/>
              </a:ext>
            </a:extLst>
          </p:cNvPr>
          <p:cNvSpPr txBox="1"/>
          <p:nvPr/>
        </p:nvSpPr>
        <p:spPr>
          <a:xfrm>
            <a:off x="554160" y="4498890"/>
            <a:ext cx="3973451" cy="984885"/>
          </a:xfrm>
          <a:prstGeom prst="rect">
            <a:avLst/>
          </a:prstGeom>
          <a:noFill/>
        </p:spPr>
        <p:txBody>
          <a:bodyPr wrap="square" lIns="0" tIns="0" rIns="0" bIns="0" rtlCol="0" anchor="t" anchorCtr="0">
            <a:spAutoFit/>
          </a:bodyPr>
          <a:lstStyle/>
          <a:p>
            <a:r>
              <a:rPr lang="en-US" sz="1600" dirty="0">
                <a:solidFill>
                  <a:schemeClr val="bg1"/>
                </a:solidFill>
                <a:latin typeface="+mn-lt"/>
              </a:rPr>
              <a:t>Predicted: Aflatoxin contamination in corn may increase with climate change in Europe ((in specific areas of Spain, Greece, Italy, Bulgaria, Albania and Cyprus) </a:t>
            </a:r>
          </a:p>
        </p:txBody>
      </p:sp>
      <p:sp>
        <p:nvSpPr>
          <p:cNvPr id="47" name="Freeform 7">
            <a:extLst>
              <a:ext uri="{FF2B5EF4-FFF2-40B4-BE49-F238E27FC236}">
                <a16:creationId xmlns:a16="http://schemas.microsoft.com/office/drawing/2014/main" id="{C4F5F81D-41C8-403C-80C6-97F69FE695BB}"/>
              </a:ext>
            </a:extLst>
          </p:cNvPr>
          <p:cNvSpPr>
            <a:spLocks noChangeAspect="1" noEditPoints="1"/>
          </p:cNvSpPr>
          <p:nvPr/>
        </p:nvSpPr>
        <p:spPr bwMode="auto">
          <a:xfrm>
            <a:off x="5094796" y="4287629"/>
            <a:ext cx="1562470" cy="1407406"/>
          </a:xfrm>
          <a:custGeom>
            <a:avLst/>
            <a:gdLst>
              <a:gd name="T0" fmla="*/ 2147483647 w 3062"/>
              <a:gd name="T1" fmla="*/ 2147483647 h 2758"/>
              <a:gd name="T2" fmla="*/ 2147483647 w 3062"/>
              <a:gd name="T3" fmla="*/ 2147483647 h 2758"/>
              <a:gd name="T4" fmla="*/ 2147483647 w 3062"/>
              <a:gd name="T5" fmla="*/ 2147483647 h 2758"/>
              <a:gd name="T6" fmla="*/ 2147483647 w 3062"/>
              <a:gd name="T7" fmla="*/ 2147483647 h 2758"/>
              <a:gd name="T8" fmla="*/ 2147483647 w 3062"/>
              <a:gd name="T9" fmla="*/ 2147483647 h 2758"/>
              <a:gd name="T10" fmla="*/ 2147483647 w 3062"/>
              <a:gd name="T11" fmla="*/ 2147483647 h 2758"/>
              <a:gd name="T12" fmla="*/ 2147483647 w 3062"/>
              <a:gd name="T13" fmla="*/ 2147483647 h 2758"/>
              <a:gd name="T14" fmla="*/ 2147483647 w 3062"/>
              <a:gd name="T15" fmla="*/ 2147483647 h 2758"/>
              <a:gd name="T16" fmla="*/ 2147483647 w 3062"/>
              <a:gd name="T17" fmla="*/ 2147483647 h 2758"/>
              <a:gd name="T18" fmla="*/ 2147483647 w 3062"/>
              <a:gd name="T19" fmla="*/ 2147483647 h 2758"/>
              <a:gd name="T20" fmla="*/ 2147483647 w 3062"/>
              <a:gd name="T21" fmla="*/ 2147483647 h 2758"/>
              <a:gd name="T22" fmla="*/ 2147483647 w 3062"/>
              <a:gd name="T23" fmla="*/ 2147483647 h 2758"/>
              <a:gd name="T24" fmla="*/ 2147483647 w 3062"/>
              <a:gd name="T25" fmla="*/ 2147483647 h 2758"/>
              <a:gd name="T26" fmla="*/ 2147483647 w 3062"/>
              <a:gd name="T27" fmla="*/ 2147483647 h 2758"/>
              <a:gd name="T28" fmla="*/ 2147483647 w 3062"/>
              <a:gd name="T29" fmla="*/ 2147483647 h 2758"/>
              <a:gd name="T30" fmla="*/ 2147483647 w 3062"/>
              <a:gd name="T31" fmla="*/ 2147483647 h 2758"/>
              <a:gd name="T32" fmla="*/ 2147483647 w 3062"/>
              <a:gd name="T33" fmla="*/ 2147483647 h 2758"/>
              <a:gd name="T34" fmla="*/ 2147483647 w 3062"/>
              <a:gd name="T35" fmla="*/ 2147483647 h 2758"/>
              <a:gd name="T36" fmla="*/ 2147483647 w 3062"/>
              <a:gd name="T37" fmla="*/ 2147483647 h 2758"/>
              <a:gd name="T38" fmla="*/ 2147483647 w 3062"/>
              <a:gd name="T39" fmla="*/ 2147483647 h 2758"/>
              <a:gd name="T40" fmla="*/ 2147483647 w 3062"/>
              <a:gd name="T41" fmla="*/ 2147483647 h 2758"/>
              <a:gd name="T42" fmla="*/ 2147483647 w 3062"/>
              <a:gd name="T43" fmla="*/ 2147483647 h 2758"/>
              <a:gd name="T44" fmla="*/ 2147483647 w 3062"/>
              <a:gd name="T45" fmla="*/ 2147483647 h 2758"/>
              <a:gd name="T46" fmla="*/ 2147483647 w 3062"/>
              <a:gd name="T47" fmla="*/ 2147483647 h 2758"/>
              <a:gd name="T48" fmla="*/ 2147483647 w 3062"/>
              <a:gd name="T49" fmla="*/ 2147483647 h 2758"/>
              <a:gd name="T50" fmla="*/ 2147483647 w 3062"/>
              <a:gd name="T51" fmla="*/ 2147483647 h 2758"/>
              <a:gd name="T52" fmla="*/ 2147483647 w 3062"/>
              <a:gd name="T53" fmla="*/ 2147483647 h 2758"/>
              <a:gd name="T54" fmla="*/ 2147483647 w 3062"/>
              <a:gd name="T55" fmla="*/ 2147483647 h 2758"/>
              <a:gd name="T56" fmla="*/ 2147483647 w 3062"/>
              <a:gd name="T57" fmla="*/ 2147483647 h 2758"/>
              <a:gd name="T58" fmla="*/ 2147483647 w 3062"/>
              <a:gd name="T59" fmla="*/ 2147483647 h 2758"/>
              <a:gd name="T60" fmla="*/ 2147483647 w 3062"/>
              <a:gd name="T61" fmla="*/ 2147483647 h 2758"/>
              <a:gd name="T62" fmla="*/ 2147483647 w 3062"/>
              <a:gd name="T63" fmla="*/ 2147483647 h 2758"/>
              <a:gd name="T64" fmla="*/ 2147483647 w 3062"/>
              <a:gd name="T65" fmla="*/ 2147483647 h 2758"/>
              <a:gd name="T66" fmla="*/ 2147483647 w 3062"/>
              <a:gd name="T67" fmla="*/ 2147483647 h 2758"/>
              <a:gd name="T68" fmla="*/ 2147483647 w 3062"/>
              <a:gd name="T69" fmla="*/ 2147483647 h 2758"/>
              <a:gd name="T70" fmla="*/ 2147483647 w 3062"/>
              <a:gd name="T71" fmla="*/ 2147483647 h 2758"/>
              <a:gd name="T72" fmla="*/ 2147483647 w 3062"/>
              <a:gd name="T73" fmla="*/ 2147483647 h 2758"/>
              <a:gd name="T74" fmla="*/ 2147483647 w 3062"/>
              <a:gd name="T75" fmla="*/ 2147483647 h 2758"/>
              <a:gd name="T76" fmla="*/ 2147483647 w 3062"/>
              <a:gd name="T77" fmla="*/ 2147483647 h 2758"/>
              <a:gd name="T78" fmla="*/ 2147483647 w 3062"/>
              <a:gd name="T79" fmla="*/ 2147483647 h 2758"/>
              <a:gd name="T80" fmla="*/ 2147483647 w 3062"/>
              <a:gd name="T81" fmla="*/ 2147483647 h 2758"/>
              <a:gd name="T82" fmla="*/ 2147483647 w 3062"/>
              <a:gd name="T83" fmla="*/ 2147483647 h 2758"/>
              <a:gd name="T84" fmla="*/ 2147483647 w 3062"/>
              <a:gd name="T85" fmla="*/ 2147483647 h 2758"/>
              <a:gd name="T86" fmla="*/ 2147483647 w 3062"/>
              <a:gd name="T87" fmla="*/ 2147483647 h 2758"/>
              <a:gd name="T88" fmla="*/ 2147483647 w 3062"/>
              <a:gd name="T89" fmla="*/ 2147483647 h 2758"/>
              <a:gd name="T90" fmla="*/ 2147483647 w 3062"/>
              <a:gd name="T91" fmla="*/ 2147483647 h 2758"/>
              <a:gd name="T92" fmla="*/ 2147483647 w 3062"/>
              <a:gd name="T93" fmla="*/ 2147483647 h 2758"/>
              <a:gd name="T94" fmla="*/ 2147483647 w 3062"/>
              <a:gd name="T95" fmla="*/ 2147483647 h 2758"/>
              <a:gd name="T96" fmla="*/ 2147483647 w 3062"/>
              <a:gd name="T97" fmla="*/ 2147483647 h 2758"/>
              <a:gd name="T98" fmla="*/ 2147483647 w 3062"/>
              <a:gd name="T99" fmla="*/ 2147483647 h 2758"/>
              <a:gd name="T100" fmla="*/ 2147483647 w 3062"/>
              <a:gd name="T101" fmla="*/ 2147483647 h 2758"/>
              <a:gd name="T102" fmla="*/ 2147483647 w 3062"/>
              <a:gd name="T103" fmla="*/ 2147483647 h 2758"/>
              <a:gd name="T104" fmla="*/ 2147483647 w 3062"/>
              <a:gd name="T105" fmla="*/ 2147483647 h 2758"/>
              <a:gd name="T106" fmla="*/ 2147483647 w 3062"/>
              <a:gd name="T107" fmla="*/ 2147483647 h 2758"/>
              <a:gd name="T108" fmla="*/ 2147483647 w 3062"/>
              <a:gd name="T109" fmla="*/ 2147483647 h 2758"/>
              <a:gd name="T110" fmla="*/ 2147483647 w 3062"/>
              <a:gd name="T111" fmla="*/ 2147483647 h 2758"/>
              <a:gd name="T112" fmla="*/ 2147483647 w 3062"/>
              <a:gd name="T113" fmla="*/ 2147483647 h 2758"/>
              <a:gd name="T114" fmla="*/ 2147483647 w 3062"/>
              <a:gd name="T115" fmla="*/ 2147483647 h 2758"/>
              <a:gd name="T116" fmla="*/ 2147483647 w 3062"/>
              <a:gd name="T117" fmla="*/ 2147483647 h 2758"/>
              <a:gd name="T118" fmla="*/ 2147483647 w 3062"/>
              <a:gd name="T119" fmla="*/ 2147483647 h 2758"/>
              <a:gd name="T120" fmla="*/ 2147483647 w 3062"/>
              <a:gd name="T121" fmla="*/ 2147483647 h 2758"/>
              <a:gd name="T122" fmla="*/ 2147483647 w 3062"/>
              <a:gd name="T123" fmla="*/ 2147483647 h 2758"/>
              <a:gd name="T124" fmla="*/ 2147483647 w 3062"/>
              <a:gd name="T125" fmla="*/ 2147483647 h 2758"/>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62" h="2758">
                <a:moveTo>
                  <a:pt x="1982" y="1630"/>
                </a:moveTo>
                <a:lnTo>
                  <a:pt x="1982" y="1630"/>
                </a:lnTo>
                <a:lnTo>
                  <a:pt x="1976" y="1628"/>
                </a:lnTo>
                <a:lnTo>
                  <a:pt x="1972" y="1630"/>
                </a:lnTo>
                <a:lnTo>
                  <a:pt x="1962" y="1640"/>
                </a:lnTo>
                <a:lnTo>
                  <a:pt x="1960" y="1644"/>
                </a:lnTo>
                <a:lnTo>
                  <a:pt x="1962" y="1650"/>
                </a:lnTo>
                <a:lnTo>
                  <a:pt x="1966" y="1652"/>
                </a:lnTo>
                <a:lnTo>
                  <a:pt x="1972" y="1650"/>
                </a:lnTo>
                <a:lnTo>
                  <a:pt x="1982" y="1640"/>
                </a:lnTo>
                <a:lnTo>
                  <a:pt x="1984" y="1634"/>
                </a:lnTo>
                <a:lnTo>
                  <a:pt x="1982" y="1630"/>
                </a:lnTo>
                <a:close/>
                <a:moveTo>
                  <a:pt x="2112" y="1982"/>
                </a:moveTo>
                <a:lnTo>
                  <a:pt x="2112" y="1982"/>
                </a:lnTo>
                <a:lnTo>
                  <a:pt x="2116" y="1994"/>
                </a:lnTo>
                <a:lnTo>
                  <a:pt x="2120" y="2000"/>
                </a:lnTo>
                <a:lnTo>
                  <a:pt x="2122" y="2006"/>
                </a:lnTo>
                <a:lnTo>
                  <a:pt x="2122" y="2014"/>
                </a:lnTo>
                <a:lnTo>
                  <a:pt x="2122" y="2018"/>
                </a:lnTo>
                <a:lnTo>
                  <a:pt x="2124" y="2022"/>
                </a:lnTo>
                <a:lnTo>
                  <a:pt x="2126" y="2024"/>
                </a:lnTo>
                <a:lnTo>
                  <a:pt x="2128" y="2026"/>
                </a:lnTo>
                <a:lnTo>
                  <a:pt x="2130" y="2026"/>
                </a:lnTo>
                <a:lnTo>
                  <a:pt x="2134" y="2026"/>
                </a:lnTo>
                <a:lnTo>
                  <a:pt x="2140" y="2024"/>
                </a:lnTo>
                <a:lnTo>
                  <a:pt x="2142" y="2022"/>
                </a:lnTo>
                <a:lnTo>
                  <a:pt x="2142" y="2008"/>
                </a:lnTo>
                <a:lnTo>
                  <a:pt x="2142" y="1996"/>
                </a:lnTo>
                <a:lnTo>
                  <a:pt x="2144" y="1992"/>
                </a:lnTo>
                <a:lnTo>
                  <a:pt x="2146" y="1994"/>
                </a:lnTo>
                <a:lnTo>
                  <a:pt x="2148" y="2000"/>
                </a:lnTo>
                <a:lnTo>
                  <a:pt x="2158" y="2012"/>
                </a:lnTo>
                <a:lnTo>
                  <a:pt x="2166" y="2020"/>
                </a:lnTo>
                <a:lnTo>
                  <a:pt x="2172" y="2024"/>
                </a:lnTo>
                <a:lnTo>
                  <a:pt x="2180" y="2026"/>
                </a:lnTo>
                <a:lnTo>
                  <a:pt x="2184" y="2026"/>
                </a:lnTo>
                <a:lnTo>
                  <a:pt x="2186" y="2026"/>
                </a:lnTo>
                <a:lnTo>
                  <a:pt x="2188" y="2024"/>
                </a:lnTo>
                <a:lnTo>
                  <a:pt x="2190" y="2022"/>
                </a:lnTo>
                <a:lnTo>
                  <a:pt x="2188" y="2020"/>
                </a:lnTo>
                <a:lnTo>
                  <a:pt x="2186" y="2014"/>
                </a:lnTo>
                <a:lnTo>
                  <a:pt x="2176" y="2002"/>
                </a:lnTo>
                <a:lnTo>
                  <a:pt x="2168" y="1992"/>
                </a:lnTo>
                <a:lnTo>
                  <a:pt x="2166" y="1988"/>
                </a:lnTo>
                <a:lnTo>
                  <a:pt x="2166" y="1984"/>
                </a:lnTo>
                <a:lnTo>
                  <a:pt x="2168" y="1982"/>
                </a:lnTo>
                <a:lnTo>
                  <a:pt x="2178" y="1972"/>
                </a:lnTo>
                <a:lnTo>
                  <a:pt x="2180" y="1968"/>
                </a:lnTo>
                <a:lnTo>
                  <a:pt x="2182" y="1962"/>
                </a:lnTo>
                <a:lnTo>
                  <a:pt x="2180" y="1960"/>
                </a:lnTo>
                <a:lnTo>
                  <a:pt x="2174" y="1958"/>
                </a:lnTo>
                <a:lnTo>
                  <a:pt x="2150" y="1958"/>
                </a:lnTo>
                <a:lnTo>
                  <a:pt x="2148" y="1958"/>
                </a:lnTo>
                <a:lnTo>
                  <a:pt x="2146" y="1956"/>
                </a:lnTo>
                <a:lnTo>
                  <a:pt x="2146" y="1954"/>
                </a:lnTo>
                <a:lnTo>
                  <a:pt x="2146" y="1950"/>
                </a:lnTo>
                <a:lnTo>
                  <a:pt x="2148" y="1946"/>
                </a:lnTo>
                <a:lnTo>
                  <a:pt x="2158" y="1934"/>
                </a:lnTo>
                <a:lnTo>
                  <a:pt x="2158" y="1932"/>
                </a:lnTo>
                <a:lnTo>
                  <a:pt x="2158" y="1930"/>
                </a:lnTo>
                <a:lnTo>
                  <a:pt x="2154" y="1928"/>
                </a:lnTo>
                <a:lnTo>
                  <a:pt x="2150" y="1928"/>
                </a:lnTo>
                <a:lnTo>
                  <a:pt x="2144" y="1930"/>
                </a:lnTo>
                <a:lnTo>
                  <a:pt x="2138" y="1934"/>
                </a:lnTo>
                <a:lnTo>
                  <a:pt x="2130" y="1946"/>
                </a:lnTo>
                <a:lnTo>
                  <a:pt x="2116" y="1970"/>
                </a:lnTo>
                <a:lnTo>
                  <a:pt x="2112" y="1982"/>
                </a:lnTo>
                <a:close/>
                <a:moveTo>
                  <a:pt x="1966" y="1940"/>
                </a:moveTo>
                <a:lnTo>
                  <a:pt x="1966" y="1940"/>
                </a:lnTo>
                <a:lnTo>
                  <a:pt x="1968" y="1948"/>
                </a:lnTo>
                <a:lnTo>
                  <a:pt x="1970" y="1954"/>
                </a:lnTo>
                <a:lnTo>
                  <a:pt x="1972" y="1960"/>
                </a:lnTo>
                <a:lnTo>
                  <a:pt x="1980" y="1974"/>
                </a:lnTo>
                <a:lnTo>
                  <a:pt x="1982" y="1980"/>
                </a:lnTo>
                <a:lnTo>
                  <a:pt x="1988" y="1984"/>
                </a:lnTo>
                <a:lnTo>
                  <a:pt x="1994" y="1986"/>
                </a:lnTo>
                <a:lnTo>
                  <a:pt x="1998" y="1986"/>
                </a:lnTo>
                <a:lnTo>
                  <a:pt x="2014" y="1986"/>
                </a:lnTo>
                <a:lnTo>
                  <a:pt x="2018" y="1986"/>
                </a:lnTo>
                <a:lnTo>
                  <a:pt x="2024" y="1988"/>
                </a:lnTo>
                <a:lnTo>
                  <a:pt x="2032" y="1990"/>
                </a:lnTo>
                <a:lnTo>
                  <a:pt x="2038" y="1992"/>
                </a:lnTo>
                <a:lnTo>
                  <a:pt x="2044" y="1996"/>
                </a:lnTo>
                <a:lnTo>
                  <a:pt x="2052" y="1996"/>
                </a:lnTo>
                <a:lnTo>
                  <a:pt x="2056" y="1996"/>
                </a:lnTo>
                <a:lnTo>
                  <a:pt x="2062" y="1994"/>
                </a:lnTo>
                <a:lnTo>
                  <a:pt x="2066" y="1988"/>
                </a:lnTo>
                <a:lnTo>
                  <a:pt x="2072" y="1974"/>
                </a:lnTo>
                <a:lnTo>
                  <a:pt x="2074" y="1968"/>
                </a:lnTo>
                <a:lnTo>
                  <a:pt x="2078" y="1962"/>
                </a:lnTo>
                <a:lnTo>
                  <a:pt x="2088" y="1950"/>
                </a:lnTo>
                <a:lnTo>
                  <a:pt x="2090" y="1944"/>
                </a:lnTo>
                <a:lnTo>
                  <a:pt x="2094" y="1932"/>
                </a:lnTo>
                <a:lnTo>
                  <a:pt x="2096" y="1928"/>
                </a:lnTo>
                <a:lnTo>
                  <a:pt x="2100" y="1924"/>
                </a:lnTo>
                <a:lnTo>
                  <a:pt x="2106" y="1922"/>
                </a:lnTo>
                <a:lnTo>
                  <a:pt x="2108" y="1920"/>
                </a:lnTo>
                <a:lnTo>
                  <a:pt x="2108" y="1918"/>
                </a:lnTo>
                <a:lnTo>
                  <a:pt x="2108" y="1916"/>
                </a:lnTo>
                <a:lnTo>
                  <a:pt x="2106" y="1914"/>
                </a:lnTo>
                <a:lnTo>
                  <a:pt x="2100" y="1912"/>
                </a:lnTo>
                <a:lnTo>
                  <a:pt x="2096" y="1908"/>
                </a:lnTo>
                <a:lnTo>
                  <a:pt x="2094" y="1900"/>
                </a:lnTo>
                <a:lnTo>
                  <a:pt x="2094" y="1898"/>
                </a:lnTo>
                <a:lnTo>
                  <a:pt x="2094" y="1882"/>
                </a:lnTo>
                <a:lnTo>
                  <a:pt x="2094" y="1878"/>
                </a:lnTo>
                <a:lnTo>
                  <a:pt x="2096" y="1870"/>
                </a:lnTo>
                <a:lnTo>
                  <a:pt x="2100" y="1866"/>
                </a:lnTo>
                <a:lnTo>
                  <a:pt x="2106" y="1864"/>
                </a:lnTo>
                <a:lnTo>
                  <a:pt x="2108" y="1862"/>
                </a:lnTo>
                <a:lnTo>
                  <a:pt x="2110" y="1858"/>
                </a:lnTo>
                <a:lnTo>
                  <a:pt x="2110" y="1856"/>
                </a:lnTo>
                <a:lnTo>
                  <a:pt x="2110" y="1852"/>
                </a:lnTo>
                <a:lnTo>
                  <a:pt x="2106" y="1848"/>
                </a:lnTo>
                <a:lnTo>
                  <a:pt x="2102" y="1842"/>
                </a:lnTo>
                <a:lnTo>
                  <a:pt x="2096" y="1836"/>
                </a:lnTo>
                <a:lnTo>
                  <a:pt x="2090" y="1834"/>
                </a:lnTo>
                <a:lnTo>
                  <a:pt x="2084" y="1832"/>
                </a:lnTo>
                <a:lnTo>
                  <a:pt x="2076" y="1834"/>
                </a:lnTo>
                <a:lnTo>
                  <a:pt x="2052" y="1846"/>
                </a:lnTo>
                <a:lnTo>
                  <a:pt x="2046" y="1850"/>
                </a:lnTo>
                <a:lnTo>
                  <a:pt x="2040" y="1856"/>
                </a:lnTo>
                <a:lnTo>
                  <a:pt x="2020" y="1882"/>
                </a:lnTo>
                <a:lnTo>
                  <a:pt x="2014" y="1888"/>
                </a:lnTo>
                <a:lnTo>
                  <a:pt x="2008" y="1892"/>
                </a:lnTo>
                <a:lnTo>
                  <a:pt x="2004" y="1896"/>
                </a:lnTo>
                <a:lnTo>
                  <a:pt x="1988" y="1902"/>
                </a:lnTo>
                <a:lnTo>
                  <a:pt x="1984" y="1904"/>
                </a:lnTo>
                <a:lnTo>
                  <a:pt x="1972" y="1914"/>
                </a:lnTo>
                <a:lnTo>
                  <a:pt x="1968" y="1920"/>
                </a:lnTo>
                <a:lnTo>
                  <a:pt x="1966" y="1926"/>
                </a:lnTo>
                <a:lnTo>
                  <a:pt x="1966" y="1940"/>
                </a:lnTo>
                <a:close/>
                <a:moveTo>
                  <a:pt x="2180" y="1810"/>
                </a:moveTo>
                <a:lnTo>
                  <a:pt x="2180" y="1810"/>
                </a:lnTo>
                <a:lnTo>
                  <a:pt x="2174" y="1814"/>
                </a:lnTo>
                <a:lnTo>
                  <a:pt x="2170" y="1818"/>
                </a:lnTo>
                <a:lnTo>
                  <a:pt x="2164" y="1832"/>
                </a:lnTo>
                <a:lnTo>
                  <a:pt x="2164" y="1834"/>
                </a:lnTo>
                <a:lnTo>
                  <a:pt x="2164" y="1836"/>
                </a:lnTo>
                <a:lnTo>
                  <a:pt x="2166" y="1838"/>
                </a:lnTo>
                <a:lnTo>
                  <a:pt x="2168" y="1836"/>
                </a:lnTo>
                <a:lnTo>
                  <a:pt x="2174" y="1834"/>
                </a:lnTo>
                <a:lnTo>
                  <a:pt x="2180" y="1832"/>
                </a:lnTo>
                <a:lnTo>
                  <a:pt x="2186" y="1834"/>
                </a:lnTo>
                <a:lnTo>
                  <a:pt x="2192" y="1838"/>
                </a:lnTo>
                <a:lnTo>
                  <a:pt x="2200" y="1840"/>
                </a:lnTo>
                <a:lnTo>
                  <a:pt x="2204" y="1840"/>
                </a:lnTo>
                <a:lnTo>
                  <a:pt x="2210" y="1840"/>
                </a:lnTo>
                <a:lnTo>
                  <a:pt x="2218" y="1844"/>
                </a:lnTo>
                <a:lnTo>
                  <a:pt x="2224" y="1846"/>
                </a:lnTo>
                <a:lnTo>
                  <a:pt x="2226" y="1846"/>
                </a:lnTo>
                <a:lnTo>
                  <a:pt x="2228" y="1846"/>
                </a:lnTo>
                <a:lnTo>
                  <a:pt x="2230" y="1844"/>
                </a:lnTo>
                <a:lnTo>
                  <a:pt x="2230" y="1842"/>
                </a:lnTo>
                <a:lnTo>
                  <a:pt x="2230" y="1818"/>
                </a:lnTo>
                <a:lnTo>
                  <a:pt x="2230" y="1812"/>
                </a:lnTo>
                <a:lnTo>
                  <a:pt x="2226" y="1806"/>
                </a:lnTo>
                <a:lnTo>
                  <a:pt x="2216" y="1798"/>
                </a:lnTo>
                <a:lnTo>
                  <a:pt x="2214" y="1796"/>
                </a:lnTo>
                <a:lnTo>
                  <a:pt x="2212" y="1794"/>
                </a:lnTo>
                <a:lnTo>
                  <a:pt x="2208" y="1796"/>
                </a:lnTo>
                <a:lnTo>
                  <a:pt x="2206" y="1798"/>
                </a:lnTo>
                <a:lnTo>
                  <a:pt x="2198" y="1806"/>
                </a:lnTo>
                <a:lnTo>
                  <a:pt x="2190" y="1810"/>
                </a:lnTo>
                <a:lnTo>
                  <a:pt x="2184" y="1810"/>
                </a:lnTo>
                <a:lnTo>
                  <a:pt x="2180" y="1810"/>
                </a:lnTo>
                <a:close/>
                <a:moveTo>
                  <a:pt x="2152" y="1544"/>
                </a:moveTo>
                <a:lnTo>
                  <a:pt x="2152" y="1544"/>
                </a:lnTo>
                <a:lnTo>
                  <a:pt x="2152" y="1542"/>
                </a:lnTo>
                <a:lnTo>
                  <a:pt x="2152" y="1540"/>
                </a:lnTo>
                <a:lnTo>
                  <a:pt x="2150" y="1540"/>
                </a:lnTo>
                <a:lnTo>
                  <a:pt x="2148" y="1542"/>
                </a:lnTo>
                <a:lnTo>
                  <a:pt x="2138" y="1550"/>
                </a:lnTo>
                <a:lnTo>
                  <a:pt x="2134" y="1558"/>
                </a:lnTo>
                <a:lnTo>
                  <a:pt x="2132" y="1564"/>
                </a:lnTo>
                <a:lnTo>
                  <a:pt x="2132" y="1568"/>
                </a:lnTo>
                <a:lnTo>
                  <a:pt x="2134" y="1576"/>
                </a:lnTo>
                <a:lnTo>
                  <a:pt x="2136" y="1584"/>
                </a:lnTo>
                <a:lnTo>
                  <a:pt x="2140" y="1588"/>
                </a:lnTo>
                <a:lnTo>
                  <a:pt x="2140" y="1590"/>
                </a:lnTo>
                <a:lnTo>
                  <a:pt x="2142" y="1592"/>
                </a:lnTo>
                <a:lnTo>
                  <a:pt x="2144" y="1590"/>
                </a:lnTo>
                <a:lnTo>
                  <a:pt x="2144" y="1588"/>
                </a:lnTo>
                <a:lnTo>
                  <a:pt x="2150" y="1564"/>
                </a:lnTo>
                <a:lnTo>
                  <a:pt x="2152" y="1548"/>
                </a:lnTo>
                <a:lnTo>
                  <a:pt x="2152" y="1544"/>
                </a:lnTo>
                <a:close/>
                <a:moveTo>
                  <a:pt x="2066" y="2082"/>
                </a:moveTo>
                <a:lnTo>
                  <a:pt x="2066" y="2082"/>
                </a:lnTo>
                <a:lnTo>
                  <a:pt x="2068" y="2082"/>
                </a:lnTo>
                <a:lnTo>
                  <a:pt x="2070" y="2082"/>
                </a:lnTo>
                <a:lnTo>
                  <a:pt x="2072" y="2080"/>
                </a:lnTo>
                <a:lnTo>
                  <a:pt x="2070" y="2078"/>
                </a:lnTo>
                <a:lnTo>
                  <a:pt x="2068" y="2072"/>
                </a:lnTo>
                <a:lnTo>
                  <a:pt x="2062" y="2066"/>
                </a:lnTo>
                <a:lnTo>
                  <a:pt x="2056" y="2062"/>
                </a:lnTo>
                <a:lnTo>
                  <a:pt x="2032" y="2058"/>
                </a:lnTo>
                <a:lnTo>
                  <a:pt x="2018" y="2052"/>
                </a:lnTo>
                <a:lnTo>
                  <a:pt x="2012" y="2048"/>
                </a:lnTo>
                <a:lnTo>
                  <a:pt x="2006" y="2046"/>
                </a:lnTo>
                <a:lnTo>
                  <a:pt x="1998" y="2046"/>
                </a:lnTo>
                <a:lnTo>
                  <a:pt x="1994" y="2046"/>
                </a:lnTo>
                <a:lnTo>
                  <a:pt x="1978" y="2046"/>
                </a:lnTo>
                <a:lnTo>
                  <a:pt x="1964" y="2046"/>
                </a:lnTo>
                <a:lnTo>
                  <a:pt x="1948" y="2046"/>
                </a:lnTo>
                <a:lnTo>
                  <a:pt x="1916" y="2046"/>
                </a:lnTo>
                <a:lnTo>
                  <a:pt x="1912" y="2046"/>
                </a:lnTo>
                <a:lnTo>
                  <a:pt x="1916" y="2048"/>
                </a:lnTo>
                <a:lnTo>
                  <a:pt x="1940" y="2062"/>
                </a:lnTo>
                <a:lnTo>
                  <a:pt x="1954" y="2066"/>
                </a:lnTo>
                <a:lnTo>
                  <a:pt x="1998" y="2074"/>
                </a:lnTo>
                <a:lnTo>
                  <a:pt x="2014" y="2074"/>
                </a:lnTo>
                <a:lnTo>
                  <a:pt x="2026" y="2074"/>
                </a:lnTo>
                <a:lnTo>
                  <a:pt x="2042" y="2076"/>
                </a:lnTo>
                <a:lnTo>
                  <a:pt x="2066" y="2082"/>
                </a:lnTo>
                <a:close/>
                <a:moveTo>
                  <a:pt x="2126" y="1676"/>
                </a:moveTo>
                <a:lnTo>
                  <a:pt x="2126" y="1676"/>
                </a:lnTo>
                <a:lnTo>
                  <a:pt x="2124" y="1684"/>
                </a:lnTo>
                <a:lnTo>
                  <a:pt x="2126" y="1692"/>
                </a:lnTo>
                <a:lnTo>
                  <a:pt x="2130" y="1706"/>
                </a:lnTo>
                <a:lnTo>
                  <a:pt x="2134" y="1712"/>
                </a:lnTo>
                <a:lnTo>
                  <a:pt x="2138" y="1718"/>
                </a:lnTo>
                <a:lnTo>
                  <a:pt x="2142" y="1722"/>
                </a:lnTo>
                <a:lnTo>
                  <a:pt x="2148" y="1722"/>
                </a:lnTo>
                <a:lnTo>
                  <a:pt x="2152" y="1724"/>
                </a:lnTo>
                <a:lnTo>
                  <a:pt x="2158" y="1728"/>
                </a:lnTo>
                <a:lnTo>
                  <a:pt x="2174" y="1738"/>
                </a:lnTo>
                <a:lnTo>
                  <a:pt x="2180" y="1744"/>
                </a:lnTo>
                <a:lnTo>
                  <a:pt x="2186" y="1750"/>
                </a:lnTo>
                <a:lnTo>
                  <a:pt x="2188" y="1754"/>
                </a:lnTo>
                <a:lnTo>
                  <a:pt x="2192" y="1760"/>
                </a:lnTo>
                <a:lnTo>
                  <a:pt x="2198" y="1766"/>
                </a:lnTo>
                <a:lnTo>
                  <a:pt x="2204" y="1768"/>
                </a:lnTo>
                <a:lnTo>
                  <a:pt x="2206" y="1768"/>
                </a:lnTo>
                <a:lnTo>
                  <a:pt x="2208" y="1768"/>
                </a:lnTo>
                <a:lnTo>
                  <a:pt x="2210" y="1766"/>
                </a:lnTo>
                <a:lnTo>
                  <a:pt x="2210" y="1764"/>
                </a:lnTo>
                <a:lnTo>
                  <a:pt x="2210" y="1760"/>
                </a:lnTo>
                <a:lnTo>
                  <a:pt x="2210" y="1752"/>
                </a:lnTo>
                <a:lnTo>
                  <a:pt x="2206" y="1746"/>
                </a:lnTo>
                <a:lnTo>
                  <a:pt x="2196" y="1730"/>
                </a:lnTo>
                <a:lnTo>
                  <a:pt x="2190" y="1724"/>
                </a:lnTo>
                <a:lnTo>
                  <a:pt x="2184" y="1718"/>
                </a:lnTo>
                <a:lnTo>
                  <a:pt x="2168" y="1708"/>
                </a:lnTo>
                <a:lnTo>
                  <a:pt x="2164" y="1704"/>
                </a:lnTo>
                <a:lnTo>
                  <a:pt x="2162" y="1698"/>
                </a:lnTo>
                <a:lnTo>
                  <a:pt x="2164" y="1686"/>
                </a:lnTo>
                <a:lnTo>
                  <a:pt x="2170" y="1672"/>
                </a:lnTo>
                <a:lnTo>
                  <a:pt x="2168" y="1666"/>
                </a:lnTo>
                <a:lnTo>
                  <a:pt x="2164" y="1660"/>
                </a:lnTo>
                <a:lnTo>
                  <a:pt x="2160" y="1658"/>
                </a:lnTo>
                <a:lnTo>
                  <a:pt x="2152" y="1656"/>
                </a:lnTo>
                <a:lnTo>
                  <a:pt x="2146" y="1658"/>
                </a:lnTo>
                <a:lnTo>
                  <a:pt x="2140" y="1660"/>
                </a:lnTo>
                <a:lnTo>
                  <a:pt x="2134" y="1666"/>
                </a:lnTo>
                <a:lnTo>
                  <a:pt x="2130" y="1672"/>
                </a:lnTo>
                <a:lnTo>
                  <a:pt x="2126" y="1676"/>
                </a:lnTo>
                <a:close/>
                <a:moveTo>
                  <a:pt x="3046" y="620"/>
                </a:moveTo>
                <a:lnTo>
                  <a:pt x="3046" y="620"/>
                </a:lnTo>
                <a:lnTo>
                  <a:pt x="3052" y="616"/>
                </a:lnTo>
                <a:lnTo>
                  <a:pt x="3054" y="610"/>
                </a:lnTo>
                <a:lnTo>
                  <a:pt x="3062" y="478"/>
                </a:lnTo>
                <a:lnTo>
                  <a:pt x="3060" y="472"/>
                </a:lnTo>
                <a:lnTo>
                  <a:pt x="3056" y="466"/>
                </a:lnTo>
                <a:lnTo>
                  <a:pt x="3050" y="464"/>
                </a:lnTo>
                <a:lnTo>
                  <a:pt x="3038" y="460"/>
                </a:lnTo>
                <a:lnTo>
                  <a:pt x="3034" y="458"/>
                </a:lnTo>
                <a:lnTo>
                  <a:pt x="3028" y="454"/>
                </a:lnTo>
                <a:lnTo>
                  <a:pt x="3020" y="446"/>
                </a:lnTo>
                <a:lnTo>
                  <a:pt x="3006" y="438"/>
                </a:lnTo>
                <a:lnTo>
                  <a:pt x="3002" y="434"/>
                </a:lnTo>
                <a:lnTo>
                  <a:pt x="2994" y="432"/>
                </a:lnTo>
                <a:lnTo>
                  <a:pt x="2986" y="432"/>
                </a:lnTo>
                <a:lnTo>
                  <a:pt x="2972" y="432"/>
                </a:lnTo>
                <a:lnTo>
                  <a:pt x="2966" y="430"/>
                </a:lnTo>
                <a:lnTo>
                  <a:pt x="2958" y="428"/>
                </a:lnTo>
                <a:lnTo>
                  <a:pt x="2952" y="424"/>
                </a:lnTo>
                <a:lnTo>
                  <a:pt x="2946" y="422"/>
                </a:lnTo>
                <a:lnTo>
                  <a:pt x="2938" y="422"/>
                </a:lnTo>
                <a:lnTo>
                  <a:pt x="2934" y="422"/>
                </a:lnTo>
                <a:lnTo>
                  <a:pt x="2920" y="422"/>
                </a:lnTo>
                <a:lnTo>
                  <a:pt x="2918" y="424"/>
                </a:lnTo>
                <a:lnTo>
                  <a:pt x="2918" y="430"/>
                </a:lnTo>
                <a:lnTo>
                  <a:pt x="2924" y="452"/>
                </a:lnTo>
                <a:lnTo>
                  <a:pt x="2922" y="460"/>
                </a:lnTo>
                <a:lnTo>
                  <a:pt x="2918" y="464"/>
                </a:lnTo>
                <a:lnTo>
                  <a:pt x="2914" y="466"/>
                </a:lnTo>
                <a:lnTo>
                  <a:pt x="2906" y="468"/>
                </a:lnTo>
                <a:lnTo>
                  <a:pt x="2900" y="466"/>
                </a:lnTo>
                <a:lnTo>
                  <a:pt x="2894" y="464"/>
                </a:lnTo>
                <a:lnTo>
                  <a:pt x="2888" y="460"/>
                </a:lnTo>
                <a:lnTo>
                  <a:pt x="2882" y="454"/>
                </a:lnTo>
                <a:lnTo>
                  <a:pt x="2880" y="448"/>
                </a:lnTo>
                <a:lnTo>
                  <a:pt x="2876" y="436"/>
                </a:lnTo>
                <a:lnTo>
                  <a:pt x="2874" y="432"/>
                </a:lnTo>
                <a:lnTo>
                  <a:pt x="2868" y="432"/>
                </a:lnTo>
                <a:lnTo>
                  <a:pt x="2856" y="432"/>
                </a:lnTo>
                <a:lnTo>
                  <a:pt x="2848" y="432"/>
                </a:lnTo>
                <a:lnTo>
                  <a:pt x="2842" y="436"/>
                </a:lnTo>
                <a:lnTo>
                  <a:pt x="2836" y="438"/>
                </a:lnTo>
                <a:lnTo>
                  <a:pt x="2830" y="438"/>
                </a:lnTo>
                <a:lnTo>
                  <a:pt x="2816" y="434"/>
                </a:lnTo>
                <a:lnTo>
                  <a:pt x="2800" y="432"/>
                </a:lnTo>
                <a:lnTo>
                  <a:pt x="2786" y="432"/>
                </a:lnTo>
                <a:lnTo>
                  <a:pt x="2780" y="432"/>
                </a:lnTo>
                <a:lnTo>
                  <a:pt x="2774" y="436"/>
                </a:lnTo>
                <a:lnTo>
                  <a:pt x="2772" y="438"/>
                </a:lnTo>
                <a:lnTo>
                  <a:pt x="2768" y="438"/>
                </a:lnTo>
                <a:lnTo>
                  <a:pt x="2764" y="436"/>
                </a:lnTo>
                <a:lnTo>
                  <a:pt x="2756" y="426"/>
                </a:lnTo>
                <a:lnTo>
                  <a:pt x="2752" y="420"/>
                </a:lnTo>
                <a:lnTo>
                  <a:pt x="2750" y="414"/>
                </a:lnTo>
                <a:lnTo>
                  <a:pt x="2750" y="400"/>
                </a:lnTo>
                <a:lnTo>
                  <a:pt x="2748" y="394"/>
                </a:lnTo>
                <a:lnTo>
                  <a:pt x="2742" y="388"/>
                </a:lnTo>
                <a:lnTo>
                  <a:pt x="2726" y="376"/>
                </a:lnTo>
                <a:lnTo>
                  <a:pt x="2720" y="374"/>
                </a:lnTo>
                <a:lnTo>
                  <a:pt x="2712" y="372"/>
                </a:lnTo>
                <a:lnTo>
                  <a:pt x="2680" y="372"/>
                </a:lnTo>
                <a:lnTo>
                  <a:pt x="2664" y="372"/>
                </a:lnTo>
                <a:lnTo>
                  <a:pt x="2630" y="372"/>
                </a:lnTo>
                <a:lnTo>
                  <a:pt x="2624" y="370"/>
                </a:lnTo>
                <a:lnTo>
                  <a:pt x="2622" y="368"/>
                </a:lnTo>
                <a:lnTo>
                  <a:pt x="2620" y="362"/>
                </a:lnTo>
                <a:lnTo>
                  <a:pt x="2618" y="358"/>
                </a:lnTo>
                <a:lnTo>
                  <a:pt x="2606" y="348"/>
                </a:lnTo>
                <a:lnTo>
                  <a:pt x="2590" y="338"/>
                </a:lnTo>
                <a:lnTo>
                  <a:pt x="2586" y="332"/>
                </a:lnTo>
                <a:lnTo>
                  <a:pt x="2584" y="326"/>
                </a:lnTo>
                <a:lnTo>
                  <a:pt x="2584" y="322"/>
                </a:lnTo>
                <a:lnTo>
                  <a:pt x="2580" y="316"/>
                </a:lnTo>
                <a:lnTo>
                  <a:pt x="2576" y="312"/>
                </a:lnTo>
                <a:lnTo>
                  <a:pt x="2474" y="286"/>
                </a:lnTo>
                <a:lnTo>
                  <a:pt x="2468" y="286"/>
                </a:lnTo>
                <a:lnTo>
                  <a:pt x="2466" y="288"/>
                </a:lnTo>
                <a:lnTo>
                  <a:pt x="2466" y="290"/>
                </a:lnTo>
                <a:lnTo>
                  <a:pt x="2464" y="294"/>
                </a:lnTo>
                <a:lnTo>
                  <a:pt x="2458" y="298"/>
                </a:lnTo>
                <a:lnTo>
                  <a:pt x="2442" y="310"/>
                </a:lnTo>
                <a:lnTo>
                  <a:pt x="2438" y="314"/>
                </a:lnTo>
                <a:lnTo>
                  <a:pt x="2438" y="322"/>
                </a:lnTo>
                <a:lnTo>
                  <a:pt x="2444" y="336"/>
                </a:lnTo>
                <a:lnTo>
                  <a:pt x="2444" y="338"/>
                </a:lnTo>
                <a:lnTo>
                  <a:pt x="2444" y="342"/>
                </a:lnTo>
                <a:lnTo>
                  <a:pt x="2442" y="344"/>
                </a:lnTo>
                <a:lnTo>
                  <a:pt x="2438" y="346"/>
                </a:lnTo>
                <a:lnTo>
                  <a:pt x="2424" y="350"/>
                </a:lnTo>
                <a:lnTo>
                  <a:pt x="2408" y="352"/>
                </a:lnTo>
                <a:lnTo>
                  <a:pt x="2406" y="352"/>
                </a:lnTo>
                <a:lnTo>
                  <a:pt x="2390" y="350"/>
                </a:lnTo>
                <a:lnTo>
                  <a:pt x="2376" y="346"/>
                </a:lnTo>
                <a:lnTo>
                  <a:pt x="2368" y="346"/>
                </a:lnTo>
                <a:lnTo>
                  <a:pt x="2362" y="348"/>
                </a:lnTo>
                <a:lnTo>
                  <a:pt x="2358" y="350"/>
                </a:lnTo>
                <a:lnTo>
                  <a:pt x="2350" y="350"/>
                </a:lnTo>
                <a:lnTo>
                  <a:pt x="2346" y="346"/>
                </a:lnTo>
                <a:lnTo>
                  <a:pt x="2332" y="340"/>
                </a:lnTo>
                <a:lnTo>
                  <a:pt x="2326" y="336"/>
                </a:lnTo>
                <a:lnTo>
                  <a:pt x="2324" y="336"/>
                </a:lnTo>
                <a:lnTo>
                  <a:pt x="2322" y="336"/>
                </a:lnTo>
                <a:lnTo>
                  <a:pt x="2320" y="338"/>
                </a:lnTo>
                <a:lnTo>
                  <a:pt x="2318" y="342"/>
                </a:lnTo>
                <a:lnTo>
                  <a:pt x="2318" y="354"/>
                </a:lnTo>
                <a:lnTo>
                  <a:pt x="2318" y="362"/>
                </a:lnTo>
                <a:lnTo>
                  <a:pt x="2314" y="368"/>
                </a:lnTo>
                <a:lnTo>
                  <a:pt x="2304" y="376"/>
                </a:lnTo>
                <a:lnTo>
                  <a:pt x="2302" y="378"/>
                </a:lnTo>
                <a:lnTo>
                  <a:pt x="2300" y="378"/>
                </a:lnTo>
                <a:lnTo>
                  <a:pt x="2298" y="378"/>
                </a:lnTo>
                <a:lnTo>
                  <a:pt x="2294" y="376"/>
                </a:lnTo>
                <a:lnTo>
                  <a:pt x="2284" y="360"/>
                </a:lnTo>
                <a:lnTo>
                  <a:pt x="2276" y="346"/>
                </a:lnTo>
                <a:lnTo>
                  <a:pt x="2264" y="330"/>
                </a:lnTo>
                <a:lnTo>
                  <a:pt x="2262" y="324"/>
                </a:lnTo>
                <a:lnTo>
                  <a:pt x="2264" y="316"/>
                </a:lnTo>
                <a:lnTo>
                  <a:pt x="2276" y="300"/>
                </a:lnTo>
                <a:lnTo>
                  <a:pt x="2278" y="294"/>
                </a:lnTo>
                <a:lnTo>
                  <a:pt x="2280" y="286"/>
                </a:lnTo>
                <a:lnTo>
                  <a:pt x="2280" y="282"/>
                </a:lnTo>
                <a:lnTo>
                  <a:pt x="2278" y="276"/>
                </a:lnTo>
                <a:lnTo>
                  <a:pt x="2274" y="268"/>
                </a:lnTo>
                <a:lnTo>
                  <a:pt x="2266" y="260"/>
                </a:lnTo>
                <a:lnTo>
                  <a:pt x="2252" y="252"/>
                </a:lnTo>
                <a:lnTo>
                  <a:pt x="2248" y="248"/>
                </a:lnTo>
                <a:lnTo>
                  <a:pt x="2240" y="246"/>
                </a:lnTo>
                <a:lnTo>
                  <a:pt x="2232" y="246"/>
                </a:lnTo>
                <a:lnTo>
                  <a:pt x="2230" y="246"/>
                </a:lnTo>
                <a:lnTo>
                  <a:pt x="2222" y="244"/>
                </a:lnTo>
                <a:lnTo>
                  <a:pt x="2216" y="240"/>
                </a:lnTo>
                <a:lnTo>
                  <a:pt x="2204" y="232"/>
                </a:lnTo>
                <a:lnTo>
                  <a:pt x="2198" y="230"/>
                </a:lnTo>
                <a:lnTo>
                  <a:pt x="2196" y="228"/>
                </a:lnTo>
                <a:lnTo>
                  <a:pt x="2192" y="228"/>
                </a:lnTo>
                <a:lnTo>
                  <a:pt x="2190" y="230"/>
                </a:lnTo>
                <a:lnTo>
                  <a:pt x="2188" y="232"/>
                </a:lnTo>
                <a:lnTo>
                  <a:pt x="2186" y="238"/>
                </a:lnTo>
                <a:lnTo>
                  <a:pt x="2178" y="252"/>
                </a:lnTo>
                <a:lnTo>
                  <a:pt x="2176" y="258"/>
                </a:lnTo>
                <a:lnTo>
                  <a:pt x="2170" y="262"/>
                </a:lnTo>
                <a:lnTo>
                  <a:pt x="2164" y="264"/>
                </a:lnTo>
                <a:lnTo>
                  <a:pt x="2132" y="264"/>
                </a:lnTo>
                <a:lnTo>
                  <a:pt x="2124" y="264"/>
                </a:lnTo>
                <a:lnTo>
                  <a:pt x="2116" y="262"/>
                </a:lnTo>
                <a:lnTo>
                  <a:pt x="2110" y="258"/>
                </a:lnTo>
                <a:lnTo>
                  <a:pt x="2104" y="254"/>
                </a:lnTo>
                <a:lnTo>
                  <a:pt x="2100" y="248"/>
                </a:lnTo>
                <a:lnTo>
                  <a:pt x="2098" y="242"/>
                </a:lnTo>
                <a:lnTo>
                  <a:pt x="2092" y="238"/>
                </a:lnTo>
                <a:lnTo>
                  <a:pt x="2086" y="236"/>
                </a:lnTo>
                <a:lnTo>
                  <a:pt x="2062" y="236"/>
                </a:lnTo>
                <a:lnTo>
                  <a:pt x="2054" y="236"/>
                </a:lnTo>
                <a:lnTo>
                  <a:pt x="2048" y="240"/>
                </a:lnTo>
                <a:lnTo>
                  <a:pt x="2032" y="250"/>
                </a:lnTo>
                <a:lnTo>
                  <a:pt x="2030" y="252"/>
                </a:lnTo>
                <a:lnTo>
                  <a:pt x="2028" y="252"/>
                </a:lnTo>
                <a:lnTo>
                  <a:pt x="2026" y="250"/>
                </a:lnTo>
                <a:lnTo>
                  <a:pt x="2026" y="246"/>
                </a:lnTo>
                <a:lnTo>
                  <a:pt x="2026" y="244"/>
                </a:lnTo>
                <a:lnTo>
                  <a:pt x="2024" y="236"/>
                </a:lnTo>
                <a:lnTo>
                  <a:pt x="2020" y="230"/>
                </a:lnTo>
                <a:lnTo>
                  <a:pt x="2012" y="222"/>
                </a:lnTo>
                <a:lnTo>
                  <a:pt x="2004" y="218"/>
                </a:lnTo>
                <a:lnTo>
                  <a:pt x="1998" y="216"/>
                </a:lnTo>
                <a:lnTo>
                  <a:pt x="1994" y="216"/>
                </a:lnTo>
                <a:lnTo>
                  <a:pt x="1986" y="218"/>
                </a:lnTo>
                <a:lnTo>
                  <a:pt x="1980" y="222"/>
                </a:lnTo>
                <a:lnTo>
                  <a:pt x="1972" y="230"/>
                </a:lnTo>
                <a:lnTo>
                  <a:pt x="1960" y="240"/>
                </a:lnTo>
                <a:lnTo>
                  <a:pt x="1944" y="250"/>
                </a:lnTo>
                <a:lnTo>
                  <a:pt x="1930" y="260"/>
                </a:lnTo>
                <a:lnTo>
                  <a:pt x="1914" y="270"/>
                </a:lnTo>
                <a:lnTo>
                  <a:pt x="1910" y="272"/>
                </a:lnTo>
                <a:lnTo>
                  <a:pt x="1912" y="268"/>
                </a:lnTo>
                <a:lnTo>
                  <a:pt x="1922" y="252"/>
                </a:lnTo>
                <a:lnTo>
                  <a:pt x="1928" y="246"/>
                </a:lnTo>
                <a:lnTo>
                  <a:pt x="1934" y="242"/>
                </a:lnTo>
                <a:lnTo>
                  <a:pt x="1940" y="238"/>
                </a:lnTo>
                <a:lnTo>
                  <a:pt x="1946" y="234"/>
                </a:lnTo>
                <a:lnTo>
                  <a:pt x="1952" y="228"/>
                </a:lnTo>
                <a:lnTo>
                  <a:pt x="1972" y="194"/>
                </a:lnTo>
                <a:lnTo>
                  <a:pt x="1982" y="180"/>
                </a:lnTo>
                <a:lnTo>
                  <a:pt x="1990" y="172"/>
                </a:lnTo>
                <a:lnTo>
                  <a:pt x="2000" y="160"/>
                </a:lnTo>
                <a:lnTo>
                  <a:pt x="2010" y="144"/>
                </a:lnTo>
                <a:lnTo>
                  <a:pt x="2014" y="138"/>
                </a:lnTo>
                <a:lnTo>
                  <a:pt x="2014" y="130"/>
                </a:lnTo>
                <a:lnTo>
                  <a:pt x="2008" y="96"/>
                </a:lnTo>
                <a:lnTo>
                  <a:pt x="2004" y="90"/>
                </a:lnTo>
                <a:lnTo>
                  <a:pt x="2000" y="84"/>
                </a:lnTo>
                <a:lnTo>
                  <a:pt x="1972" y="64"/>
                </a:lnTo>
                <a:lnTo>
                  <a:pt x="1958" y="56"/>
                </a:lnTo>
                <a:lnTo>
                  <a:pt x="1944" y="52"/>
                </a:lnTo>
                <a:lnTo>
                  <a:pt x="1940" y="48"/>
                </a:lnTo>
                <a:lnTo>
                  <a:pt x="1938" y="44"/>
                </a:lnTo>
                <a:lnTo>
                  <a:pt x="1934" y="32"/>
                </a:lnTo>
                <a:lnTo>
                  <a:pt x="1922" y="8"/>
                </a:lnTo>
                <a:lnTo>
                  <a:pt x="1916" y="2"/>
                </a:lnTo>
                <a:lnTo>
                  <a:pt x="1910" y="0"/>
                </a:lnTo>
                <a:lnTo>
                  <a:pt x="1886" y="0"/>
                </a:lnTo>
                <a:lnTo>
                  <a:pt x="1880" y="2"/>
                </a:lnTo>
                <a:lnTo>
                  <a:pt x="1872" y="6"/>
                </a:lnTo>
                <a:lnTo>
                  <a:pt x="1844" y="34"/>
                </a:lnTo>
                <a:lnTo>
                  <a:pt x="1840" y="40"/>
                </a:lnTo>
                <a:lnTo>
                  <a:pt x="1838" y="48"/>
                </a:lnTo>
                <a:lnTo>
                  <a:pt x="1832" y="70"/>
                </a:lnTo>
                <a:lnTo>
                  <a:pt x="1828" y="78"/>
                </a:lnTo>
                <a:lnTo>
                  <a:pt x="1822" y="82"/>
                </a:lnTo>
                <a:lnTo>
                  <a:pt x="1788" y="104"/>
                </a:lnTo>
                <a:lnTo>
                  <a:pt x="1780" y="106"/>
                </a:lnTo>
                <a:lnTo>
                  <a:pt x="1774" y="104"/>
                </a:lnTo>
                <a:lnTo>
                  <a:pt x="1758" y="92"/>
                </a:lnTo>
                <a:lnTo>
                  <a:pt x="1750" y="90"/>
                </a:lnTo>
                <a:lnTo>
                  <a:pt x="1744" y="92"/>
                </a:lnTo>
                <a:lnTo>
                  <a:pt x="1710" y="106"/>
                </a:lnTo>
                <a:lnTo>
                  <a:pt x="1696" y="112"/>
                </a:lnTo>
                <a:lnTo>
                  <a:pt x="1660" y="134"/>
                </a:lnTo>
                <a:lnTo>
                  <a:pt x="1648" y="144"/>
                </a:lnTo>
                <a:lnTo>
                  <a:pt x="1630" y="162"/>
                </a:lnTo>
                <a:lnTo>
                  <a:pt x="1626" y="168"/>
                </a:lnTo>
                <a:lnTo>
                  <a:pt x="1622" y="174"/>
                </a:lnTo>
                <a:lnTo>
                  <a:pt x="1616" y="218"/>
                </a:lnTo>
                <a:lnTo>
                  <a:pt x="1612" y="224"/>
                </a:lnTo>
                <a:lnTo>
                  <a:pt x="1606" y="228"/>
                </a:lnTo>
                <a:lnTo>
                  <a:pt x="1544" y="244"/>
                </a:lnTo>
                <a:lnTo>
                  <a:pt x="1536" y="246"/>
                </a:lnTo>
                <a:lnTo>
                  <a:pt x="1532" y="252"/>
                </a:lnTo>
                <a:lnTo>
                  <a:pt x="1530" y="258"/>
                </a:lnTo>
                <a:lnTo>
                  <a:pt x="1528" y="264"/>
                </a:lnTo>
                <a:lnTo>
                  <a:pt x="1526" y="272"/>
                </a:lnTo>
                <a:lnTo>
                  <a:pt x="1526" y="306"/>
                </a:lnTo>
                <a:lnTo>
                  <a:pt x="1524" y="310"/>
                </a:lnTo>
                <a:lnTo>
                  <a:pt x="1522" y="308"/>
                </a:lnTo>
                <a:lnTo>
                  <a:pt x="1516" y="304"/>
                </a:lnTo>
                <a:lnTo>
                  <a:pt x="1508" y="302"/>
                </a:lnTo>
                <a:lnTo>
                  <a:pt x="1494" y="296"/>
                </a:lnTo>
                <a:lnTo>
                  <a:pt x="1488" y="296"/>
                </a:lnTo>
                <a:lnTo>
                  <a:pt x="1482" y="300"/>
                </a:lnTo>
                <a:lnTo>
                  <a:pt x="1472" y="316"/>
                </a:lnTo>
                <a:lnTo>
                  <a:pt x="1468" y="320"/>
                </a:lnTo>
                <a:lnTo>
                  <a:pt x="1464" y="320"/>
                </a:lnTo>
                <a:lnTo>
                  <a:pt x="1462" y="318"/>
                </a:lnTo>
                <a:lnTo>
                  <a:pt x="1458" y="314"/>
                </a:lnTo>
                <a:lnTo>
                  <a:pt x="1458" y="308"/>
                </a:lnTo>
                <a:lnTo>
                  <a:pt x="1456" y="304"/>
                </a:lnTo>
                <a:lnTo>
                  <a:pt x="1452" y="298"/>
                </a:lnTo>
                <a:lnTo>
                  <a:pt x="1444" y="290"/>
                </a:lnTo>
                <a:lnTo>
                  <a:pt x="1438" y="286"/>
                </a:lnTo>
                <a:lnTo>
                  <a:pt x="1434" y="284"/>
                </a:lnTo>
                <a:lnTo>
                  <a:pt x="1428" y="286"/>
                </a:lnTo>
                <a:lnTo>
                  <a:pt x="1426" y="292"/>
                </a:lnTo>
                <a:lnTo>
                  <a:pt x="1420" y="306"/>
                </a:lnTo>
                <a:lnTo>
                  <a:pt x="1418" y="322"/>
                </a:lnTo>
                <a:lnTo>
                  <a:pt x="1418" y="336"/>
                </a:lnTo>
                <a:lnTo>
                  <a:pt x="1418" y="352"/>
                </a:lnTo>
                <a:lnTo>
                  <a:pt x="1418" y="374"/>
                </a:lnTo>
                <a:lnTo>
                  <a:pt x="1416" y="382"/>
                </a:lnTo>
                <a:lnTo>
                  <a:pt x="1414" y="388"/>
                </a:lnTo>
                <a:lnTo>
                  <a:pt x="1412" y="388"/>
                </a:lnTo>
                <a:lnTo>
                  <a:pt x="1408" y="388"/>
                </a:lnTo>
                <a:lnTo>
                  <a:pt x="1404" y="384"/>
                </a:lnTo>
                <a:lnTo>
                  <a:pt x="1402" y="380"/>
                </a:lnTo>
                <a:lnTo>
                  <a:pt x="1400" y="372"/>
                </a:lnTo>
                <a:lnTo>
                  <a:pt x="1400" y="364"/>
                </a:lnTo>
                <a:lnTo>
                  <a:pt x="1406" y="340"/>
                </a:lnTo>
                <a:lnTo>
                  <a:pt x="1408" y="334"/>
                </a:lnTo>
                <a:lnTo>
                  <a:pt x="1406" y="326"/>
                </a:lnTo>
                <a:lnTo>
                  <a:pt x="1402" y="312"/>
                </a:lnTo>
                <a:lnTo>
                  <a:pt x="1398" y="296"/>
                </a:lnTo>
                <a:lnTo>
                  <a:pt x="1398" y="292"/>
                </a:lnTo>
                <a:lnTo>
                  <a:pt x="1396" y="286"/>
                </a:lnTo>
                <a:lnTo>
                  <a:pt x="1392" y="282"/>
                </a:lnTo>
                <a:lnTo>
                  <a:pt x="1376" y="278"/>
                </a:lnTo>
                <a:lnTo>
                  <a:pt x="1362" y="274"/>
                </a:lnTo>
                <a:lnTo>
                  <a:pt x="1348" y="274"/>
                </a:lnTo>
                <a:lnTo>
                  <a:pt x="1342" y="276"/>
                </a:lnTo>
                <a:lnTo>
                  <a:pt x="1338" y="282"/>
                </a:lnTo>
                <a:lnTo>
                  <a:pt x="1322" y="336"/>
                </a:lnTo>
                <a:lnTo>
                  <a:pt x="1320" y="342"/>
                </a:lnTo>
                <a:lnTo>
                  <a:pt x="1316" y="348"/>
                </a:lnTo>
                <a:lnTo>
                  <a:pt x="1308" y="360"/>
                </a:lnTo>
                <a:lnTo>
                  <a:pt x="1304" y="366"/>
                </a:lnTo>
                <a:lnTo>
                  <a:pt x="1304" y="372"/>
                </a:lnTo>
                <a:lnTo>
                  <a:pt x="1304" y="380"/>
                </a:lnTo>
                <a:lnTo>
                  <a:pt x="1308" y="384"/>
                </a:lnTo>
                <a:lnTo>
                  <a:pt x="1310" y="392"/>
                </a:lnTo>
                <a:lnTo>
                  <a:pt x="1310" y="400"/>
                </a:lnTo>
                <a:lnTo>
                  <a:pt x="1310" y="414"/>
                </a:lnTo>
                <a:lnTo>
                  <a:pt x="1310" y="426"/>
                </a:lnTo>
                <a:lnTo>
                  <a:pt x="1312" y="432"/>
                </a:lnTo>
                <a:lnTo>
                  <a:pt x="1316" y="436"/>
                </a:lnTo>
                <a:lnTo>
                  <a:pt x="1334" y="454"/>
                </a:lnTo>
                <a:lnTo>
                  <a:pt x="1338" y="460"/>
                </a:lnTo>
                <a:lnTo>
                  <a:pt x="1336" y="468"/>
                </a:lnTo>
                <a:lnTo>
                  <a:pt x="1324" y="484"/>
                </a:lnTo>
                <a:lnTo>
                  <a:pt x="1322" y="486"/>
                </a:lnTo>
                <a:lnTo>
                  <a:pt x="1320" y="486"/>
                </a:lnTo>
                <a:lnTo>
                  <a:pt x="1318" y="486"/>
                </a:lnTo>
                <a:lnTo>
                  <a:pt x="1314" y="484"/>
                </a:lnTo>
                <a:lnTo>
                  <a:pt x="1296" y="466"/>
                </a:lnTo>
                <a:lnTo>
                  <a:pt x="1284" y="456"/>
                </a:lnTo>
                <a:lnTo>
                  <a:pt x="1258" y="436"/>
                </a:lnTo>
                <a:lnTo>
                  <a:pt x="1252" y="432"/>
                </a:lnTo>
                <a:lnTo>
                  <a:pt x="1244" y="432"/>
                </a:lnTo>
                <a:lnTo>
                  <a:pt x="1230" y="432"/>
                </a:lnTo>
                <a:lnTo>
                  <a:pt x="1214" y="432"/>
                </a:lnTo>
                <a:lnTo>
                  <a:pt x="1212" y="432"/>
                </a:lnTo>
                <a:lnTo>
                  <a:pt x="1208" y="432"/>
                </a:lnTo>
                <a:lnTo>
                  <a:pt x="1206" y="434"/>
                </a:lnTo>
                <a:lnTo>
                  <a:pt x="1204" y="436"/>
                </a:lnTo>
                <a:lnTo>
                  <a:pt x="1204" y="440"/>
                </a:lnTo>
                <a:lnTo>
                  <a:pt x="1204" y="452"/>
                </a:lnTo>
                <a:lnTo>
                  <a:pt x="1202" y="460"/>
                </a:lnTo>
                <a:lnTo>
                  <a:pt x="1198" y="466"/>
                </a:lnTo>
                <a:lnTo>
                  <a:pt x="1192" y="468"/>
                </a:lnTo>
                <a:lnTo>
                  <a:pt x="1186" y="466"/>
                </a:lnTo>
                <a:lnTo>
                  <a:pt x="1180" y="464"/>
                </a:lnTo>
                <a:lnTo>
                  <a:pt x="1174" y="462"/>
                </a:lnTo>
                <a:lnTo>
                  <a:pt x="1166" y="464"/>
                </a:lnTo>
                <a:lnTo>
                  <a:pt x="1162" y="466"/>
                </a:lnTo>
                <a:lnTo>
                  <a:pt x="1146" y="474"/>
                </a:lnTo>
                <a:lnTo>
                  <a:pt x="1142" y="476"/>
                </a:lnTo>
                <a:lnTo>
                  <a:pt x="1134" y="478"/>
                </a:lnTo>
                <a:lnTo>
                  <a:pt x="1126" y="480"/>
                </a:lnTo>
                <a:lnTo>
                  <a:pt x="1124" y="480"/>
                </a:lnTo>
                <a:lnTo>
                  <a:pt x="1116" y="478"/>
                </a:lnTo>
                <a:lnTo>
                  <a:pt x="1110" y="476"/>
                </a:lnTo>
                <a:lnTo>
                  <a:pt x="1104" y="472"/>
                </a:lnTo>
                <a:lnTo>
                  <a:pt x="1098" y="474"/>
                </a:lnTo>
                <a:lnTo>
                  <a:pt x="1092" y="476"/>
                </a:lnTo>
                <a:lnTo>
                  <a:pt x="1078" y="484"/>
                </a:lnTo>
                <a:lnTo>
                  <a:pt x="1062" y="496"/>
                </a:lnTo>
                <a:lnTo>
                  <a:pt x="1050" y="504"/>
                </a:lnTo>
                <a:lnTo>
                  <a:pt x="1024" y="516"/>
                </a:lnTo>
                <a:lnTo>
                  <a:pt x="1012" y="520"/>
                </a:lnTo>
                <a:lnTo>
                  <a:pt x="1008" y="522"/>
                </a:lnTo>
                <a:lnTo>
                  <a:pt x="1004" y="526"/>
                </a:lnTo>
                <a:lnTo>
                  <a:pt x="1000" y="540"/>
                </a:lnTo>
                <a:lnTo>
                  <a:pt x="996" y="546"/>
                </a:lnTo>
                <a:lnTo>
                  <a:pt x="992" y="548"/>
                </a:lnTo>
                <a:lnTo>
                  <a:pt x="988" y="546"/>
                </a:lnTo>
                <a:lnTo>
                  <a:pt x="982" y="542"/>
                </a:lnTo>
                <a:lnTo>
                  <a:pt x="974" y="534"/>
                </a:lnTo>
                <a:lnTo>
                  <a:pt x="972" y="530"/>
                </a:lnTo>
                <a:lnTo>
                  <a:pt x="972" y="526"/>
                </a:lnTo>
                <a:lnTo>
                  <a:pt x="974" y="524"/>
                </a:lnTo>
                <a:lnTo>
                  <a:pt x="982" y="514"/>
                </a:lnTo>
                <a:lnTo>
                  <a:pt x="986" y="508"/>
                </a:lnTo>
                <a:lnTo>
                  <a:pt x="988" y="502"/>
                </a:lnTo>
                <a:lnTo>
                  <a:pt x="988" y="498"/>
                </a:lnTo>
                <a:lnTo>
                  <a:pt x="986" y="492"/>
                </a:lnTo>
                <a:lnTo>
                  <a:pt x="980" y="486"/>
                </a:lnTo>
                <a:lnTo>
                  <a:pt x="976" y="484"/>
                </a:lnTo>
                <a:lnTo>
                  <a:pt x="964" y="480"/>
                </a:lnTo>
                <a:lnTo>
                  <a:pt x="950" y="480"/>
                </a:lnTo>
                <a:lnTo>
                  <a:pt x="946" y="480"/>
                </a:lnTo>
                <a:lnTo>
                  <a:pt x="944" y="480"/>
                </a:lnTo>
                <a:lnTo>
                  <a:pt x="942" y="482"/>
                </a:lnTo>
                <a:lnTo>
                  <a:pt x="942" y="484"/>
                </a:lnTo>
                <a:lnTo>
                  <a:pt x="942" y="488"/>
                </a:lnTo>
                <a:lnTo>
                  <a:pt x="944" y="492"/>
                </a:lnTo>
                <a:lnTo>
                  <a:pt x="948" y="500"/>
                </a:lnTo>
                <a:lnTo>
                  <a:pt x="948" y="508"/>
                </a:lnTo>
                <a:lnTo>
                  <a:pt x="948" y="520"/>
                </a:lnTo>
                <a:lnTo>
                  <a:pt x="950" y="528"/>
                </a:lnTo>
                <a:lnTo>
                  <a:pt x="952" y="536"/>
                </a:lnTo>
                <a:lnTo>
                  <a:pt x="954" y="542"/>
                </a:lnTo>
                <a:lnTo>
                  <a:pt x="956" y="548"/>
                </a:lnTo>
                <a:lnTo>
                  <a:pt x="956" y="556"/>
                </a:lnTo>
                <a:lnTo>
                  <a:pt x="952" y="570"/>
                </a:lnTo>
                <a:lnTo>
                  <a:pt x="948" y="574"/>
                </a:lnTo>
                <a:lnTo>
                  <a:pt x="946" y="574"/>
                </a:lnTo>
                <a:lnTo>
                  <a:pt x="944" y="572"/>
                </a:lnTo>
                <a:lnTo>
                  <a:pt x="938" y="570"/>
                </a:lnTo>
                <a:lnTo>
                  <a:pt x="930" y="568"/>
                </a:lnTo>
                <a:lnTo>
                  <a:pt x="928" y="568"/>
                </a:lnTo>
                <a:lnTo>
                  <a:pt x="920" y="570"/>
                </a:lnTo>
                <a:lnTo>
                  <a:pt x="914" y="572"/>
                </a:lnTo>
                <a:lnTo>
                  <a:pt x="902" y="582"/>
                </a:lnTo>
                <a:lnTo>
                  <a:pt x="896" y="584"/>
                </a:lnTo>
                <a:lnTo>
                  <a:pt x="884" y="592"/>
                </a:lnTo>
                <a:lnTo>
                  <a:pt x="882" y="598"/>
                </a:lnTo>
                <a:lnTo>
                  <a:pt x="884" y="604"/>
                </a:lnTo>
                <a:lnTo>
                  <a:pt x="896" y="630"/>
                </a:lnTo>
                <a:lnTo>
                  <a:pt x="898" y="634"/>
                </a:lnTo>
                <a:lnTo>
                  <a:pt x="894" y="632"/>
                </a:lnTo>
                <a:lnTo>
                  <a:pt x="888" y="628"/>
                </a:lnTo>
                <a:lnTo>
                  <a:pt x="882" y="626"/>
                </a:lnTo>
                <a:lnTo>
                  <a:pt x="868" y="626"/>
                </a:lnTo>
                <a:lnTo>
                  <a:pt x="860" y="626"/>
                </a:lnTo>
                <a:lnTo>
                  <a:pt x="854" y="624"/>
                </a:lnTo>
                <a:lnTo>
                  <a:pt x="848" y="620"/>
                </a:lnTo>
                <a:lnTo>
                  <a:pt x="842" y="620"/>
                </a:lnTo>
                <a:lnTo>
                  <a:pt x="840" y="622"/>
                </a:lnTo>
                <a:lnTo>
                  <a:pt x="842" y="630"/>
                </a:lnTo>
                <a:lnTo>
                  <a:pt x="842" y="632"/>
                </a:lnTo>
                <a:lnTo>
                  <a:pt x="836" y="630"/>
                </a:lnTo>
                <a:lnTo>
                  <a:pt x="818" y="624"/>
                </a:lnTo>
                <a:lnTo>
                  <a:pt x="812" y="622"/>
                </a:lnTo>
                <a:lnTo>
                  <a:pt x="808" y="616"/>
                </a:lnTo>
                <a:lnTo>
                  <a:pt x="804" y="604"/>
                </a:lnTo>
                <a:lnTo>
                  <a:pt x="804" y="598"/>
                </a:lnTo>
                <a:lnTo>
                  <a:pt x="806" y="592"/>
                </a:lnTo>
                <a:lnTo>
                  <a:pt x="810" y="588"/>
                </a:lnTo>
                <a:lnTo>
                  <a:pt x="812" y="582"/>
                </a:lnTo>
                <a:lnTo>
                  <a:pt x="810" y="578"/>
                </a:lnTo>
                <a:lnTo>
                  <a:pt x="804" y="574"/>
                </a:lnTo>
                <a:lnTo>
                  <a:pt x="800" y="572"/>
                </a:lnTo>
                <a:lnTo>
                  <a:pt x="786" y="562"/>
                </a:lnTo>
                <a:lnTo>
                  <a:pt x="778" y="554"/>
                </a:lnTo>
                <a:lnTo>
                  <a:pt x="768" y="544"/>
                </a:lnTo>
                <a:lnTo>
                  <a:pt x="766" y="540"/>
                </a:lnTo>
                <a:lnTo>
                  <a:pt x="768" y="538"/>
                </a:lnTo>
                <a:lnTo>
                  <a:pt x="772" y="540"/>
                </a:lnTo>
                <a:lnTo>
                  <a:pt x="778" y="544"/>
                </a:lnTo>
                <a:lnTo>
                  <a:pt x="784" y="546"/>
                </a:lnTo>
                <a:lnTo>
                  <a:pt x="790" y="548"/>
                </a:lnTo>
                <a:lnTo>
                  <a:pt x="794" y="548"/>
                </a:lnTo>
                <a:lnTo>
                  <a:pt x="800" y="550"/>
                </a:lnTo>
                <a:lnTo>
                  <a:pt x="806" y="556"/>
                </a:lnTo>
                <a:lnTo>
                  <a:pt x="808" y="560"/>
                </a:lnTo>
                <a:lnTo>
                  <a:pt x="812" y="566"/>
                </a:lnTo>
                <a:lnTo>
                  <a:pt x="820" y="570"/>
                </a:lnTo>
                <a:lnTo>
                  <a:pt x="842" y="576"/>
                </a:lnTo>
                <a:lnTo>
                  <a:pt x="850" y="576"/>
                </a:lnTo>
                <a:lnTo>
                  <a:pt x="858" y="576"/>
                </a:lnTo>
                <a:lnTo>
                  <a:pt x="872" y="570"/>
                </a:lnTo>
                <a:lnTo>
                  <a:pt x="888" y="564"/>
                </a:lnTo>
                <a:lnTo>
                  <a:pt x="892" y="562"/>
                </a:lnTo>
                <a:lnTo>
                  <a:pt x="898" y="558"/>
                </a:lnTo>
                <a:lnTo>
                  <a:pt x="902" y="550"/>
                </a:lnTo>
                <a:lnTo>
                  <a:pt x="906" y="536"/>
                </a:lnTo>
                <a:lnTo>
                  <a:pt x="906" y="530"/>
                </a:lnTo>
                <a:lnTo>
                  <a:pt x="904" y="524"/>
                </a:lnTo>
                <a:lnTo>
                  <a:pt x="876" y="496"/>
                </a:lnTo>
                <a:lnTo>
                  <a:pt x="864" y="486"/>
                </a:lnTo>
                <a:lnTo>
                  <a:pt x="848" y="474"/>
                </a:lnTo>
                <a:lnTo>
                  <a:pt x="836" y="464"/>
                </a:lnTo>
                <a:lnTo>
                  <a:pt x="826" y="456"/>
                </a:lnTo>
                <a:lnTo>
                  <a:pt x="820" y="452"/>
                </a:lnTo>
                <a:lnTo>
                  <a:pt x="814" y="448"/>
                </a:lnTo>
                <a:lnTo>
                  <a:pt x="800" y="444"/>
                </a:lnTo>
                <a:lnTo>
                  <a:pt x="788" y="440"/>
                </a:lnTo>
                <a:lnTo>
                  <a:pt x="784" y="438"/>
                </a:lnTo>
                <a:lnTo>
                  <a:pt x="782" y="432"/>
                </a:lnTo>
                <a:lnTo>
                  <a:pt x="782" y="430"/>
                </a:lnTo>
                <a:lnTo>
                  <a:pt x="782" y="426"/>
                </a:lnTo>
                <a:lnTo>
                  <a:pt x="780" y="424"/>
                </a:lnTo>
                <a:lnTo>
                  <a:pt x="778" y="422"/>
                </a:lnTo>
                <a:lnTo>
                  <a:pt x="774" y="422"/>
                </a:lnTo>
                <a:lnTo>
                  <a:pt x="770" y="422"/>
                </a:lnTo>
                <a:lnTo>
                  <a:pt x="754" y="422"/>
                </a:lnTo>
                <a:lnTo>
                  <a:pt x="752" y="422"/>
                </a:lnTo>
                <a:lnTo>
                  <a:pt x="742" y="422"/>
                </a:lnTo>
                <a:lnTo>
                  <a:pt x="738" y="416"/>
                </a:lnTo>
                <a:lnTo>
                  <a:pt x="734" y="412"/>
                </a:lnTo>
                <a:lnTo>
                  <a:pt x="734" y="406"/>
                </a:lnTo>
                <a:lnTo>
                  <a:pt x="736" y="394"/>
                </a:lnTo>
                <a:lnTo>
                  <a:pt x="740" y="390"/>
                </a:lnTo>
                <a:lnTo>
                  <a:pt x="740" y="384"/>
                </a:lnTo>
                <a:lnTo>
                  <a:pt x="738" y="378"/>
                </a:lnTo>
                <a:lnTo>
                  <a:pt x="728" y="368"/>
                </a:lnTo>
                <a:lnTo>
                  <a:pt x="720" y="358"/>
                </a:lnTo>
                <a:lnTo>
                  <a:pt x="716" y="358"/>
                </a:lnTo>
                <a:lnTo>
                  <a:pt x="714" y="356"/>
                </a:lnTo>
                <a:lnTo>
                  <a:pt x="710" y="358"/>
                </a:lnTo>
                <a:lnTo>
                  <a:pt x="708" y="358"/>
                </a:lnTo>
                <a:lnTo>
                  <a:pt x="700" y="368"/>
                </a:lnTo>
                <a:lnTo>
                  <a:pt x="694" y="370"/>
                </a:lnTo>
                <a:lnTo>
                  <a:pt x="686" y="370"/>
                </a:lnTo>
                <a:lnTo>
                  <a:pt x="682" y="366"/>
                </a:lnTo>
                <a:lnTo>
                  <a:pt x="670" y="362"/>
                </a:lnTo>
                <a:lnTo>
                  <a:pt x="656" y="362"/>
                </a:lnTo>
                <a:lnTo>
                  <a:pt x="654" y="362"/>
                </a:lnTo>
                <a:lnTo>
                  <a:pt x="646" y="364"/>
                </a:lnTo>
                <a:lnTo>
                  <a:pt x="640" y="368"/>
                </a:lnTo>
                <a:lnTo>
                  <a:pt x="632" y="376"/>
                </a:lnTo>
                <a:lnTo>
                  <a:pt x="626" y="380"/>
                </a:lnTo>
                <a:lnTo>
                  <a:pt x="620" y="382"/>
                </a:lnTo>
                <a:lnTo>
                  <a:pt x="610" y="382"/>
                </a:lnTo>
                <a:lnTo>
                  <a:pt x="606" y="384"/>
                </a:lnTo>
                <a:lnTo>
                  <a:pt x="600" y="388"/>
                </a:lnTo>
                <a:lnTo>
                  <a:pt x="596" y="390"/>
                </a:lnTo>
                <a:lnTo>
                  <a:pt x="592" y="392"/>
                </a:lnTo>
                <a:lnTo>
                  <a:pt x="586" y="394"/>
                </a:lnTo>
                <a:lnTo>
                  <a:pt x="584" y="400"/>
                </a:lnTo>
                <a:lnTo>
                  <a:pt x="578" y="414"/>
                </a:lnTo>
                <a:lnTo>
                  <a:pt x="574" y="420"/>
                </a:lnTo>
                <a:lnTo>
                  <a:pt x="568" y="422"/>
                </a:lnTo>
                <a:lnTo>
                  <a:pt x="556" y="422"/>
                </a:lnTo>
                <a:lnTo>
                  <a:pt x="548" y="424"/>
                </a:lnTo>
                <a:lnTo>
                  <a:pt x="544" y="430"/>
                </a:lnTo>
                <a:lnTo>
                  <a:pt x="540" y="444"/>
                </a:lnTo>
                <a:lnTo>
                  <a:pt x="538" y="456"/>
                </a:lnTo>
                <a:lnTo>
                  <a:pt x="534" y="460"/>
                </a:lnTo>
                <a:lnTo>
                  <a:pt x="530" y="460"/>
                </a:lnTo>
                <a:lnTo>
                  <a:pt x="526" y="460"/>
                </a:lnTo>
                <a:lnTo>
                  <a:pt x="518" y="462"/>
                </a:lnTo>
                <a:lnTo>
                  <a:pt x="514" y="468"/>
                </a:lnTo>
                <a:lnTo>
                  <a:pt x="502" y="484"/>
                </a:lnTo>
                <a:lnTo>
                  <a:pt x="500" y="490"/>
                </a:lnTo>
                <a:lnTo>
                  <a:pt x="498" y="498"/>
                </a:lnTo>
                <a:lnTo>
                  <a:pt x="498" y="502"/>
                </a:lnTo>
                <a:lnTo>
                  <a:pt x="496" y="510"/>
                </a:lnTo>
                <a:lnTo>
                  <a:pt x="494" y="516"/>
                </a:lnTo>
                <a:lnTo>
                  <a:pt x="482" y="532"/>
                </a:lnTo>
                <a:lnTo>
                  <a:pt x="474" y="546"/>
                </a:lnTo>
                <a:lnTo>
                  <a:pt x="472" y="552"/>
                </a:lnTo>
                <a:lnTo>
                  <a:pt x="466" y="566"/>
                </a:lnTo>
                <a:lnTo>
                  <a:pt x="462" y="570"/>
                </a:lnTo>
                <a:lnTo>
                  <a:pt x="456" y="586"/>
                </a:lnTo>
                <a:lnTo>
                  <a:pt x="452" y="590"/>
                </a:lnTo>
                <a:lnTo>
                  <a:pt x="444" y="604"/>
                </a:lnTo>
                <a:lnTo>
                  <a:pt x="424" y="640"/>
                </a:lnTo>
                <a:lnTo>
                  <a:pt x="414" y="652"/>
                </a:lnTo>
                <a:lnTo>
                  <a:pt x="406" y="660"/>
                </a:lnTo>
                <a:lnTo>
                  <a:pt x="392" y="670"/>
                </a:lnTo>
                <a:lnTo>
                  <a:pt x="388" y="672"/>
                </a:lnTo>
                <a:lnTo>
                  <a:pt x="382" y="676"/>
                </a:lnTo>
                <a:lnTo>
                  <a:pt x="376" y="682"/>
                </a:lnTo>
                <a:lnTo>
                  <a:pt x="374" y="688"/>
                </a:lnTo>
                <a:lnTo>
                  <a:pt x="366" y="700"/>
                </a:lnTo>
                <a:lnTo>
                  <a:pt x="356" y="710"/>
                </a:lnTo>
                <a:lnTo>
                  <a:pt x="352" y="714"/>
                </a:lnTo>
                <a:lnTo>
                  <a:pt x="350" y="720"/>
                </a:lnTo>
                <a:lnTo>
                  <a:pt x="346" y="732"/>
                </a:lnTo>
                <a:lnTo>
                  <a:pt x="344" y="736"/>
                </a:lnTo>
                <a:lnTo>
                  <a:pt x="342" y="744"/>
                </a:lnTo>
                <a:lnTo>
                  <a:pt x="340" y="752"/>
                </a:lnTo>
                <a:lnTo>
                  <a:pt x="340" y="756"/>
                </a:lnTo>
                <a:lnTo>
                  <a:pt x="342" y="764"/>
                </a:lnTo>
                <a:lnTo>
                  <a:pt x="344" y="770"/>
                </a:lnTo>
                <a:lnTo>
                  <a:pt x="346" y="776"/>
                </a:lnTo>
                <a:lnTo>
                  <a:pt x="348" y="784"/>
                </a:lnTo>
                <a:lnTo>
                  <a:pt x="350" y="792"/>
                </a:lnTo>
                <a:lnTo>
                  <a:pt x="350" y="794"/>
                </a:lnTo>
                <a:lnTo>
                  <a:pt x="350" y="810"/>
                </a:lnTo>
                <a:lnTo>
                  <a:pt x="350" y="814"/>
                </a:lnTo>
                <a:lnTo>
                  <a:pt x="352" y="820"/>
                </a:lnTo>
                <a:lnTo>
                  <a:pt x="356" y="826"/>
                </a:lnTo>
                <a:lnTo>
                  <a:pt x="364" y="828"/>
                </a:lnTo>
                <a:lnTo>
                  <a:pt x="370" y="830"/>
                </a:lnTo>
                <a:lnTo>
                  <a:pt x="378" y="832"/>
                </a:lnTo>
                <a:lnTo>
                  <a:pt x="382" y="832"/>
                </a:lnTo>
                <a:lnTo>
                  <a:pt x="390" y="830"/>
                </a:lnTo>
                <a:lnTo>
                  <a:pt x="396" y="828"/>
                </a:lnTo>
                <a:lnTo>
                  <a:pt x="412" y="816"/>
                </a:lnTo>
                <a:lnTo>
                  <a:pt x="424" y="808"/>
                </a:lnTo>
                <a:lnTo>
                  <a:pt x="430" y="804"/>
                </a:lnTo>
                <a:lnTo>
                  <a:pt x="434" y="802"/>
                </a:lnTo>
                <a:lnTo>
                  <a:pt x="438" y="800"/>
                </a:lnTo>
                <a:lnTo>
                  <a:pt x="442" y="796"/>
                </a:lnTo>
                <a:lnTo>
                  <a:pt x="446" y="790"/>
                </a:lnTo>
                <a:lnTo>
                  <a:pt x="454" y="778"/>
                </a:lnTo>
                <a:lnTo>
                  <a:pt x="458" y="774"/>
                </a:lnTo>
                <a:lnTo>
                  <a:pt x="454" y="778"/>
                </a:lnTo>
                <a:lnTo>
                  <a:pt x="446" y="790"/>
                </a:lnTo>
                <a:lnTo>
                  <a:pt x="442" y="796"/>
                </a:lnTo>
                <a:lnTo>
                  <a:pt x="440" y="808"/>
                </a:lnTo>
                <a:lnTo>
                  <a:pt x="442" y="820"/>
                </a:lnTo>
                <a:lnTo>
                  <a:pt x="446" y="826"/>
                </a:lnTo>
                <a:lnTo>
                  <a:pt x="448" y="832"/>
                </a:lnTo>
                <a:lnTo>
                  <a:pt x="448" y="840"/>
                </a:lnTo>
                <a:lnTo>
                  <a:pt x="448" y="844"/>
                </a:lnTo>
                <a:lnTo>
                  <a:pt x="452" y="860"/>
                </a:lnTo>
                <a:lnTo>
                  <a:pt x="456" y="874"/>
                </a:lnTo>
                <a:lnTo>
                  <a:pt x="458" y="886"/>
                </a:lnTo>
                <a:lnTo>
                  <a:pt x="460" y="892"/>
                </a:lnTo>
                <a:lnTo>
                  <a:pt x="464" y="896"/>
                </a:lnTo>
                <a:lnTo>
                  <a:pt x="466" y="902"/>
                </a:lnTo>
                <a:lnTo>
                  <a:pt x="468" y="906"/>
                </a:lnTo>
                <a:lnTo>
                  <a:pt x="470" y="910"/>
                </a:lnTo>
                <a:lnTo>
                  <a:pt x="476" y="910"/>
                </a:lnTo>
                <a:lnTo>
                  <a:pt x="480" y="910"/>
                </a:lnTo>
                <a:lnTo>
                  <a:pt x="486" y="910"/>
                </a:lnTo>
                <a:lnTo>
                  <a:pt x="488" y="906"/>
                </a:lnTo>
                <a:lnTo>
                  <a:pt x="490" y="902"/>
                </a:lnTo>
                <a:lnTo>
                  <a:pt x="492" y="896"/>
                </a:lnTo>
                <a:lnTo>
                  <a:pt x="498" y="892"/>
                </a:lnTo>
                <a:lnTo>
                  <a:pt x="506" y="892"/>
                </a:lnTo>
                <a:lnTo>
                  <a:pt x="510" y="892"/>
                </a:lnTo>
                <a:lnTo>
                  <a:pt x="516" y="890"/>
                </a:lnTo>
                <a:lnTo>
                  <a:pt x="520" y="884"/>
                </a:lnTo>
                <a:lnTo>
                  <a:pt x="524" y="878"/>
                </a:lnTo>
                <a:lnTo>
                  <a:pt x="526" y="872"/>
                </a:lnTo>
                <a:lnTo>
                  <a:pt x="528" y="864"/>
                </a:lnTo>
                <a:lnTo>
                  <a:pt x="528" y="840"/>
                </a:lnTo>
                <a:lnTo>
                  <a:pt x="528" y="824"/>
                </a:lnTo>
                <a:lnTo>
                  <a:pt x="528" y="822"/>
                </a:lnTo>
                <a:lnTo>
                  <a:pt x="528" y="816"/>
                </a:lnTo>
                <a:lnTo>
                  <a:pt x="532" y="814"/>
                </a:lnTo>
                <a:lnTo>
                  <a:pt x="544" y="810"/>
                </a:lnTo>
                <a:lnTo>
                  <a:pt x="550" y="806"/>
                </a:lnTo>
                <a:lnTo>
                  <a:pt x="554" y="802"/>
                </a:lnTo>
                <a:lnTo>
                  <a:pt x="556" y="796"/>
                </a:lnTo>
                <a:lnTo>
                  <a:pt x="556" y="792"/>
                </a:lnTo>
                <a:lnTo>
                  <a:pt x="556" y="784"/>
                </a:lnTo>
                <a:lnTo>
                  <a:pt x="554" y="776"/>
                </a:lnTo>
                <a:lnTo>
                  <a:pt x="550" y="772"/>
                </a:lnTo>
                <a:lnTo>
                  <a:pt x="542" y="760"/>
                </a:lnTo>
                <a:lnTo>
                  <a:pt x="538" y="754"/>
                </a:lnTo>
                <a:lnTo>
                  <a:pt x="536" y="746"/>
                </a:lnTo>
                <a:lnTo>
                  <a:pt x="536" y="732"/>
                </a:lnTo>
                <a:lnTo>
                  <a:pt x="536" y="716"/>
                </a:lnTo>
                <a:lnTo>
                  <a:pt x="536" y="704"/>
                </a:lnTo>
                <a:lnTo>
                  <a:pt x="538" y="696"/>
                </a:lnTo>
                <a:lnTo>
                  <a:pt x="542" y="690"/>
                </a:lnTo>
                <a:lnTo>
                  <a:pt x="550" y="682"/>
                </a:lnTo>
                <a:lnTo>
                  <a:pt x="562" y="672"/>
                </a:lnTo>
                <a:lnTo>
                  <a:pt x="572" y="662"/>
                </a:lnTo>
                <a:lnTo>
                  <a:pt x="590" y="652"/>
                </a:lnTo>
                <a:lnTo>
                  <a:pt x="594" y="646"/>
                </a:lnTo>
                <a:lnTo>
                  <a:pt x="600" y="640"/>
                </a:lnTo>
                <a:lnTo>
                  <a:pt x="602" y="634"/>
                </a:lnTo>
                <a:lnTo>
                  <a:pt x="604" y="628"/>
                </a:lnTo>
                <a:lnTo>
                  <a:pt x="600" y="622"/>
                </a:lnTo>
                <a:lnTo>
                  <a:pt x="598" y="616"/>
                </a:lnTo>
                <a:lnTo>
                  <a:pt x="600" y="610"/>
                </a:lnTo>
                <a:lnTo>
                  <a:pt x="602" y="604"/>
                </a:lnTo>
                <a:lnTo>
                  <a:pt x="612" y="592"/>
                </a:lnTo>
                <a:lnTo>
                  <a:pt x="620" y="584"/>
                </a:lnTo>
                <a:lnTo>
                  <a:pt x="624" y="580"/>
                </a:lnTo>
                <a:lnTo>
                  <a:pt x="630" y="576"/>
                </a:lnTo>
                <a:lnTo>
                  <a:pt x="634" y="578"/>
                </a:lnTo>
                <a:lnTo>
                  <a:pt x="640" y="582"/>
                </a:lnTo>
                <a:lnTo>
                  <a:pt x="648" y="594"/>
                </a:lnTo>
                <a:lnTo>
                  <a:pt x="652" y="600"/>
                </a:lnTo>
                <a:lnTo>
                  <a:pt x="652" y="608"/>
                </a:lnTo>
                <a:lnTo>
                  <a:pt x="652" y="614"/>
                </a:lnTo>
                <a:lnTo>
                  <a:pt x="638" y="640"/>
                </a:lnTo>
                <a:lnTo>
                  <a:pt x="634" y="646"/>
                </a:lnTo>
                <a:lnTo>
                  <a:pt x="628" y="650"/>
                </a:lnTo>
                <a:lnTo>
                  <a:pt x="612" y="662"/>
                </a:lnTo>
                <a:lnTo>
                  <a:pt x="606" y="666"/>
                </a:lnTo>
                <a:lnTo>
                  <a:pt x="604" y="674"/>
                </a:lnTo>
                <a:lnTo>
                  <a:pt x="598" y="688"/>
                </a:lnTo>
                <a:lnTo>
                  <a:pt x="596" y="704"/>
                </a:lnTo>
                <a:lnTo>
                  <a:pt x="596" y="726"/>
                </a:lnTo>
                <a:lnTo>
                  <a:pt x="596" y="734"/>
                </a:lnTo>
                <a:lnTo>
                  <a:pt x="600" y="742"/>
                </a:lnTo>
                <a:lnTo>
                  <a:pt x="602" y="748"/>
                </a:lnTo>
                <a:lnTo>
                  <a:pt x="610" y="760"/>
                </a:lnTo>
                <a:lnTo>
                  <a:pt x="620" y="770"/>
                </a:lnTo>
                <a:lnTo>
                  <a:pt x="626" y="772"/>
                </a:lnTo>
                <a:lnTo>
                  <a:pt x="634" y="774"/>
                </a:lnTo>
                <a:lnTo>
                  <a:pt x="636" y="774"/>
                </a:lnTo>
                <a:lnTo>
                  <a:pt x="652" y="772"/>
                </a:lnTo>
                <a:lnTo>
                  <a:pt x="676" y="766"/>
                </a:lnTo>
                <a:lnTo>
                  <a:pt x="690" y="764"/>
                </a:lnTo>
                <a:lnTo>
                  <a:pt x="694" y="764"/>
                </a:lnTo>
                <a:lnTo>
                  <a:pt x="700" y="764"/>
                </a:lnTo>
                <a:lnTo>
                  <a:pt x="704" y="766"/>
                </a:lnTo>
                <a:lnTo>
                  <a:pt x="708" y="768"/>
                </a:lnTo>
                <a:lnTo>
                  <a:pt x="712" y="774"/>
                </a:lnTo>
                <a:lnTo>
                  <a:pt x="714" y="782"/>
                </a:lnTo>
                <a:lnTo>
                  <a:pt x="714" y="786"/>
                </a:lnTo>
                <a:lnTo>
                  <a:pt x="712" y="790"/>
                </a:lnTo>
                <a:lnTo>
                  <a:pt x="708" y="794"/>
                </a:lnTo>
                <a:lnTo>
                  <a:pt x="704" y="794"/>
                </a:lnTo>
                <a:lnTo>
                  <a:pt x="700" y="792"/>
                </a:lnTo>
                <a:lnTo>
                  <a:pt x="686" y="792"/>
                </a:lnTo>
                <a:lnTo>
                  <a:pt x="672" y="792"/>
                </a:lnTo>
                <a:lnTo>
                  <a:pt x="658" y="796"/>
                </a:lnTo>
                <a:lnTo>
                  <a:pt x="642" y="800"/>
                </a:lnTo>
                <a:lnTo>
                  <a:pt x="638" y="804"/>
                </a:lnTo>
                <a:lnTo>
                  <a:pt x="634" y="808"/>
                </a:lnTo>
                <a:lnTo>
                  <a:pt x="634" y="818"/>
                </a:lnTo>
                <a:lnTo>
                  <a:pt x="636" y="822"/>
                </a:lnTo>
                <a:lnTo>
                  <a:pt x="640" y="828"/>
                </a:lnTo>
                <a:lnTo>
                  <a:pt x="644" y="832"/>
                </a:lnTo>
                <a:lnTo>
                  <a:pt x="644" y="838"/>
                </a:lnTo>
                <a:lnTo>
                  <a:pt x="644" y="842"/>
                </a:lnTo>
                <a:lnTo>
                  <a:pt x="642" y="850"/>
                </a:lnTo>
                <a:lnTo>
                  <a:pt x="638" y="854"/>
                </a:lnTo>
                <a:lnTo>
                  <a:pt x="636" y="856"/>
                </a:lnTo>
                <a:lnTo>
                  <a:pt x="634" y="858"/>
                </a:lnTo>
                <a:lnTo>
                  <a:pt x="632" y="858"/>
                </a:lnTo>
                <a:lnTo>
                  <a:pt x="628" y="858"/>
                </a:lnTo>
                <a:lnTo>
                  <a:pt x="622" y="856"/>
                </a:lnTo>
                <a:lnTo>
                  <a:pt x="610" y="852"/>
                </a:lnTo>
                <a:lnTo>
                  <a:pt x="606" y="854"/>
                </a:lnTo>
                <a:lnTo>
                  <a:pt x="602" y="858"/>
                </a:lnTo>
                <a:lnTo>
                  <a:pt x="600" y="864"/>
                </a:lnTo>
                <a:lnTo>
                  <a:pt x="598" y="872"/>
                </a:lnTo>
                <a:lnTo>
                  <a:pt x="596" y="880"/>
                </a:lnTo>
                <a:lnTo>
                  <a:pt x="596" y="882"/>
                </a:lnTo>
                <a:lnTo>
                  <a:pt x="596" y="890"/>
                </a:lnTo>
                <a:lnTo>
                  <a:pt x="596" y="898"/>
                </a:lnTo>
                <a:lnTo>
                  <a:pt x="596" y="902"/>
                </a:lnTo>
                <a:lnTo>
                  <a:pt x="596" y="910"/>
                </a:lnTo>
                <a:lnTo>
                  <a:pt x="592" y="910"/>
                </a:lnTo>
                <a:lnTo>
                  <a:pt x="586" y="912"/>
                </a:lnTo>
                <a:lnTo>
                  <a:pt x="582" y="916"/>
                </a:lnTo>
                <a:lnTo>
                  <a:pt x="578" y="920"/>
                </a:lnTo>
                <a:lnTo>
                  <a:pt x="576" y="926"/>
                </a:lnTo>
                <a:lnTo>
                  <a:pt x="574" y="928"/>
                </a:lnTo>
                <a:lnTo>
                  <a:pt x="568" y="930"/>
                </a:lnTo>
                <a:lnTo>
                  <a:pt x="564" y="930"/>
                </a:lnTo>
                <a:lnTo>
                  <a:pt x="552" y="930"/>
                </a:lnTo>
                <a:lnTo>
                  <a:pt x="540" y="932"/>
                </a:lnTo>
                <a:lnTo>
                  <a:pt x="516" y="938"/>
                </a:lnTo>
                <a:lnTo>
                  <a:pt x="500" y="944"/>
                </a:lnTo>
                <a:lnTo>
                  <a:pt x="496" y="946"/>
                </a:lnTo>
                <a:lnTo>
                  <a:pt x="488" y="950"/>
                </a:lnTo>
                <a:lnTo>
                  <a:pt x="482" y="946"/>
                </a:lnTo>
                <a:lnTo>
                  <a:pt x="476" y="944"/>
                </a:lnTo>
                <a:lnTo>
                  <a:pt x="468" y="942"/>
                </a:lnTo>
                <a:lnTo>
                  <a:pt x="462" y="944"/>
                </a:lnTo>
                <a:lnTo>
                  <a:pt x="456" y="946"/>
                </a:lnTo>
                <a:lnTo>
                  <a:pt x="450" y="946"/>
                </a:lnTo>
                <a:lnTo>
                  <a:pt x="444" y="944"/>
                </a:lnTo>
                <a:lnTo>
                  <a:pt x="440" y="940"/>
                </a:lnTo>
                <a:lnTo>
                  <a:pt x="440" y="934"/>
                </a:lnTo>
                <a:lnTo>
                  <a:pt x="436" y="932"/>
                </a:lnTo>
                <a:lnTo>
                  <a:pt x="432" y="930"/>
                </a:lnTo>
                <a:lnTo>
                  <a:pt x="428" y="930"/>
                </a:lnTo>
                <a:lnTo>
                  <a:pt x="424" y="930"/>
                </a:lnTo>
                <a:lnTo>
                  <a:pt x="422" y="928"/>
                </a:lnTo>
                <a:lnTo>
                  <a:pt x="420" y="924"/>
                </a:lnTo>
                <a:lnTo>
                  <a:pt x="420" y="922"/>
                </a:lnTo>
                <a:lnTo>
                  <a:pt x="420" y="918"/>
                </a:lnTo>
                <a:lnTo>
                  <a:pt x="420" y="902"/>
                </a:lnTo>
                <a:lnTo>
                  <a:pt x="420" y="898"/>
                </a:lnTo>
                <a:lnTo>
                  <a:pt x="422" y="894"/>
                </a:lnTo>
                <a:lnTo>
                  <a:pt x="424" y="890"/>
                </a:lnTo>
                <a:lnTo>
                  <a:pt x="430" y="890"/>
                </a:lnTo>
                <a:lnTo>
                  <a:pt x="434" y="886"/>
                </a:lnTo>
                <a:lnTo>
                  <a:pt x="436" y="882"/>
                </a:lnTo>
                <a:lnTo>
                  <a:pt x="434" y="882"/>
                </a:lnTo>
                <a:lnTo>
                  <a:pt x="430" y="880"/>
                </a:lnTo>
                <a:lnTo>
                  <a:pt x="430" y="876"/>
                </a:lnTo>
                <a:lnTo>
                  <a:pt x="430" y="864"/>
                </a:lnTo>
                <a:lnTo>
                  <a:pt x="430" y="860"/>
                </a:lnTo>
                <a:lnTo>
                  <a:pt x="428" y="858"/>
                </a:lnTo>
                <a:lnTo>
                  <a:pt x="428" y="856"/>
                </a:lnTo>
                <a:lnTo>
                  <a:pt x="426" y="854"/>
                </a:lnTo>
                <a:lnTo>
                  <a:pt x="422" y="856"/>
                </a:lnTo>
                <a:lnTo>
                  <a:pt x="418" y="858"/>
                </a:lnTo>
                <a:lnTo>
                  <a:pt x="406" y="862"/>
                </a:lnTo>
                <a:lnTo>
                  <a:pt x="400" y="864"/>
                </a:lnTo>
                <a:lnTo>
                  <a:pt x="398" y="868"/>
                </a:lnTo>
                <a:lnTo>
                  <a:pt x="394" y="874"/>
                </a:lnTo>
                <a:lnTo>
                  <a:pt x="392" y="882"/>
                </a:lnTo>
                <a:lnTo>
                  <a:pt x="392" y="890"/>
                </a:lnTo>
                <a:lnTo>
                  <a:pt x="392" y="892"/>
                </a:lnTo>
                <a:lnTo>
                  <a:pt x="392" y="900"/>
                </a:lnTo>
                <a:lnTo>
                  <a:pt x="396" y="906"/>
                </a:lnTo>
                <a:lnTo>
                  <a:pt x="404" y="918"/>
                </a:lnTo>
                <a:lnTo>
                  <a:pt x="406" y="922"/>
                </a:lnTo>
                <a:lnTo>
                  <a:pt x="410" y="930"/>
                </a:lnTo>
                <a:lnTo>
                  <a:pt x="406" y="936"/>
                </a:lnTo>
                <a:lnTo>
                  <a:pt x="404" y="942"/>
                </a:lnTo>
                <a:lnTo>
                  <a:pt x="400" y="954"/>
                </a:lnTo>
                <a:lnTo>
                  <a:pt x="398" y="958"/>
                </a:lnTo>
                <a:lnTo>
                  <a:pt x="396" y="958"/>
                </a:lnTo>
                <a:lnTo>
                  <a:pt x="386" y="958"/>
                </a:lnTo>
                <a:lnTo>
                  <a:pt x="380" y="960"/>
                </a:lnTo>
                <a:lnTo>
                  <a:pt x="376" y="960"/>
                </a:lnTo>
                <a:lnTo>
                  <a:pt x="364" y="964"/>
                </a:lnTo>
                <a:lnTo>
                  <a:pt x="358" y="966"/>
                </a:lnTo>
                <a:lnTo>
                  <a:pt x="352" y="970"/>
                </a:lnTo>
                <a:lnTo>
                  <a:pt x="346" y="976"/>
                </a:lnTo>
                <a:lnTo>
                  <a:pt x="336" y="992"/>
                </a:lnTo>
                <a:lnTo>
                  <a:pt x="326" y="1004"/>
                </a:lnTo>
                <a:lnTo>
                  <a:pt x="320" y="1008"/>
                </a:lnTo>
                <a:lnTo>
                  <a:pt x="316" y="1012"/>
                </a:lnTo>
                <a:lnTo>
                  <a:pt x="312" y="1018"/>
                </a:lnTo>
                <a:lnTo>
                  <a:pt x="306" y="1024"/>
                </a:lnTo>
                <a:lnTo>
                  <a:pt x="298" y="1034"/>
                </a:lnTo>
                <a:lnTo>
                  <a:pt x="296" y="1040"/>
                </a:lnTo>
                <a:lnTo>
                  <a:pt x="292" y="1046"/>
                </a:lnTo>
                <a:lnTo>
                  <a:pt x="288" y="1048"/>
                </a:lnTo>
                <a:lnTo>
                  <a:pt x="282" y="1050"/>
                </a:lnTo>
                <a:lnTo>
                  <a:pt x="278" y="1054"/>
                </a:lnTo>
                <a:lnTo>
                  <a:pt x="276" y="1060"/>
                </a:lnTo>
                <a:lnTo>
                  <a:pt x="272" y="1064"/>
                </a:lnTo>
                <a:lnTo>
                  <a:pt x="264" y="1066"/>
                </a:lnTo>
                <a:lnTo>
                  <a:pt x="260" y="1066"/>
                </a:lnTo>
                <a:lnTo>
                  <a:pt x="256" y="1066"/>
                </a:lnTo>
                <a:lnTo>
                  <a:pt x="252" y="1062"/>
                </a:lnTo>
                <a:lnTo>
                  <a:pt x="252" y="1058"/>
                </a:lnTo>
                <a:lnTo>
                  <a:pt x="248" y="1058"/>
                </a:lnTo>
                <a:lnTo>
                  <a:pt x="244" y="1058"/>
                </a:lnTo>
                <a:lnTo>
                  <a:pt x="242" y="1062"/>
                </a:lnTo>
                <a:lnTo>
                  <a:pt x="242" y="1072"/>
                </a:lnTo>
                <a:lnTo>
                  <a:pt x="242" y="1076"/>
                </a:lnTo>
                <a:lnTo>
                  <a:pt x="238" y="1076"/>
                </a:lnTo>
                <a:lnTo>
                  <a:pt x="228" y="1076"/>
                </a:lnTo>
                <a:lnTo>
                  <a:pt x="218" y="1076"/>
                </a:lnTo>
                <a:lnTo>
                  <a:pt x="206" y="1080"/>
                </a:lnTo>
                <a:lnTo>
                  <a:pt x="202" y="1082"/>
                </a:lnTo>
                <a:lnTo>
                  <a:pt x="196" y="1086"/>
                </a:lnTo>
                <a:lnTo>
                  <a:pt x="194" y="1092"/>
                </a:lnTo>
                <a:lnTo>
                  <a:pt x="196" y="1096"/>
                </a:lnTo>
                <a:lnTo>
                  <a:pt x="202" y="1100"/>
                </a:lnTo>
                <a:lnTo>
                  <a:pt x="206" y="1102"/>
                </a:lnTo>
                <a:lnTo>
                  <a:pt x="214" y="1106"/>
                </a:lnTo>
                <a:lnTo>
                  <a:pt x="222" y="1106"/>
                </a:lnTo>
                <a:lnTo>
                  <a:pt x="226" y="1106"/>
                </a:lnTo>
                <a:lnTo>
                  <a:pt x="230" y="1108"/>
                </a:lnTo>
                <a:lnTo>
                  <a:pt x="234" y="1110"/>
                </a:lnTo>
                <a:lnTo>
                  <a:pt x="234" y="1116"/>
                </a:lnTo>
                <a:lnTo>
                  <a:pt x="238" y="1120"/>
                </a:lnTo>
                <a:lnTo>
                  <a:pt x="242" y="1126"/>
                </a:lnTo>
                <a:lnTo>
                  <a:pt x="242" y="1134"/>
                </a:lnTo>
                <a:lnTo>
                  <a:pt x="242" y="1138"/>
                </a:lnTo>
                <a:lnTo>
                  <a:pt x="244" y="1142"/>
                </a:lnTo>
                <a:lnTo>
                  <a:pt x="248" y="1146"/>
                </a:lnTo>
                <a:lnTo>
                  <a:pt x="252" y="1148"/>
                </a:lnTo>
                <a:lnTo>
                  <a:pt x="252" y="1154"/>
                </a:lnTo>
                <a:lnTo>
                  <a:pt x="252" y="1156"/>
                </a:lnTo>
                <a:lnTo>
                  <a:pt x="250" y="1172"/>
                </a:lnTo>
                <a:lnTo>
                  <a:pt x="244" y="1196"/>
                </a:lnTo>
                <a:lnTo>
                  <a:pt x="242" y="1204"/>
                </a:lnTo>
                <a:lnTo>
                  <a:pt x="234" y="1202"/>
                </a:lnTo>
                <a:lnTo>
                  <a:pt x="192" y="1194"/>
                </a:lnTo>
                <a:lnTo>
                  <a:pt x="176" y="1194"/>
                </a:lnTo>
                <a:lnTo>
                  <a:pt x="162" y="1194"/>
                </a:lnTo>
                <a:lnTo>
                  <a:pt x="150" y="1194"/>
                </a:lnTo>
                <a:lnTo>
                  <a:pt x="140" y="1194"/>
                </a:lnTo>
                <a:lnTo>
                  <a:pt x="134" y="1196"/>
                </a:lnTo>
                <a:lnTo>
                  <a:pt x="130" y="1198"/>
                </a:lnTo>
                <a:lnTo>
                  <a:pt x="128" y="1204"/>
                </a:lnTo>
                <a:lnTo>
                  <a:pt x="128" y="1212"/>
                </a:lnTo>
                <a:lnTo>
                  <a:pt x="132" y="1226"/>
                </a:lnTo>
                <a:lnTo>
                  <a:pt x="134" y="1234"/>
                </a:lnTo>
                <a:lnTo>
                  <a:pt x="130" y="1234"/>
                </a:lnTo>
                <a:lnTo>
                  <a:pt x="128" y="1234"/>
                </a:lnTo>
                <a:lnTo>
                  <a:pt x="128" y="1236"/>
                </a:lnTo>
                <a:lnTo>
                  <a:pt x="128" y="1240"/>
                </a:lnTo>
                <a:lnTo>
                  <a:pt x="132" y="1246"/>
                </a:lnTo>
                <a:lnTo>
                  <a:pt x="134" y="1254"/>
                </a:lnTo>
                <a:lnTo>
                  <a:pt x="134" y="1262"/>
                </a:lnTo>
                <a:lnTo>
                  <a:pt x="134" y="1264"/>
                </a:lnTo>
                <a:lnTo>
                  <a:pt x="134" y="1272"/>
                </a:lnTo>
                <a:lnTo>
                  <a:pt x="132" y="1280"/>
                </a:lnTo>
                <a:lnTo>
                  <a:pt x="128" y="1286"/>
                </a:lnTo>
                <a:lnTo>
                  <a:pt x="128" y="1292"/>
                </a:lnTo>
                <a:lnTo>
                  <a:pt x="130" y="1298"/>
                </a:lnTo>
                <a:lnTo>
                  <a:pt x="134" y="1304"/>
                </a:lnTo>
                <a:lnTo>
                  <a:pt x="134" y="1310"/>
                </a:lnTo>
                <a:lnTo>
                  <a:pt x="134" y="1314"/>
                </a:lnTo>
                <a:lnTo>
                  <a:pt x="136" y="1316"/>
                </a:lnTo>
                <a:lnTo>
                  <a:pt x="138" y="1320"/>
                </a:lnTo>
                <a:lnTo>
                  <a:pt x="140" y="1322"/>
                </a:lnTo>
                <a:lnTo>
                  <a:pt x="142" y="1322"/>
                </a:lnTo>
                <a:lnTo>
                  <a:pt x="146" y="1322"/>
                </a:lnTo>
                <a:lnTo>
                  <a:pt x="154" y="1322"/>
                </a:lnTo>
                <a:lnTo>
                  <a:pt x="160" y="1322"/>
                </a:lnTo>
                <a:lnTo>
                  <a:pt x="164" y="1322"/>
                </a:lnTo>
                <a:lnTo>
                  <a:pt x="170" y="1326"/>
                </a:lnTo>
                <a:lnTo>
                  <a:pt x="178" y="1334"/>
                </a:lnTo>
                <a:lnTo>
                  <a:pt x="184" y="1338"/>
                </a:lnTo>
                <a:lnTo>
                  <a:pt x="192" y="1338"/>
                </a:lnTo>
                <a:lnTo>
                  <a:pt x="206" y="1334"/>
                </a:lnTo>
                <a:lnTo>
                  <a:pt x="220" y="1328"/>
                </a:lnTo>
                <a:lnTo>
                  <a:pt x="234" y="1324"/>
                </a:lnTo>
                <a:lnTo>
                  <a:pt x="242" y="1320"/>
                </a:lnTo>
                <a:lnTo>
                  <a:pt x="246" y="1314"/>
                </a:lnTo>
                <a:lnTo>
                  <a:pt x="248" y="1308"/>
                </a:lnTo>
                <a:lnTo>
                  <a:pt x="258" y="1296"/>
                </a:lnTo>
                <a:lnTo>
                  <a:pt x="266" y="1288"/>
                </a:lnTo>
                <a:lnTo>
                  <a:pt x="270" y="1282"/>
                </a:lnTo>
                <a:lnTo>
                  <a:pt x="272" y="1276"/>
                </a:lnTo>
                <a:lnTo>
                  <a:pt x="274" y="1264"/>
                </a:lnTo>
                <a:lnTo>
                  <a:pt x="280" y="1250"/>
                </a:lnTo>
                <a:lnTo>
                  <a:pt x="282" y="1244"/>
                </a:lnTo>
                <a:lnTo>
                  <a:pt x="288" y="1238"/>
                </a:lnTo>
                <a:lnTo>
                  <a:pt x="304" y="1228"/>
                </a:lnTo>
                <a:lnTo>
                  <a:pt x="310" y="1224"/>
                </a:lnTo>
                <a:lnTo>
                  <a:pt x="316" y="1216"/>
                </a:lnTo>
                <a:lnTo>
                  <a:pt x="318" y="1212"/>
                </a:lnTo>
                <a:lnTo>
                  <a:pt x="322" y="1206"/>
                </a:lnTo>
                <a:lnTo>
                  <a:pt x="326" y="1204"/>
                </a:lnTo>
                <a:lnTo>
                  <a:pt x="340" y="1204"/>
                </a:lnTo>
                <a:lnTo>
                  <a:pt x="342" y="1204"/>
                </a:lnTo>
                <a:lnTo>
                  <a:pt x="350" y="1202"/>
                </a:lnTo>
                <a:lnTo>
                  <a:pt x="358" y="1200"/>
                </a:lnTo>
                <a:lnTo>
                  <a:pt x="374" y="1188"/>
                </a:lnTo>
                <a:lnTo>
                  <a:pt x="380" y="1186"/>
                </a:lnTo>
                <a:lnTo>
                  <a:pt x="386" y="1184"/>
                </a:lnTo>
                <a:lnTo>
                  <a:pt x="390" y="1182"/>
                </a:lnTo>
                <a:lnTo>
                  <a:pt x="396" y="1180"/>
                </a:lnTo>
                <a:lnTo>
                  <a:pt x="402" y="1178"/>
                </a:lnTo>
                <a:lnTo>
                  <a:pt x="408" y="1178"/>
                </a:lnTo>
                <a:lnTo>
                  <a:pt x="412" y="1180"/>
                </a:lnTo>
                <a:lnTo>
                  <a:pt x="420" y="1186"/>
                </a:lnTo>
                <a:lnTo>
                  <a:pt x="424" y="1192"/>
                </a:lnTo>
                <a:lnTo>
                  <a:pt x="436" y="1208"/>
                </a:lnTo>
                <a:lnTo>
                  <a:pt x="444" y="1220"/>
                </a:lnTo>
                <a:lnTo>
                  <a:pt x="446" y="1226"/>
                </a:lnTo>
                <a:lnTo>
                  <a:pt x="450" y="1232"/>
                </a:lnTo>
                <a:lnTo>
                  <a:pt x="456" y="1236"/>
                </a:lnTo>
                <a:lnTo>
                  <a:pt x="482" y="1250"/>
                </a:lnTo>
                <a:lnTo>
                  <a:pt x="488" y="1254"/>
                </a:lnTo>
                <a:lnTo>
                  <a:pt x="492" y="1260"/>
                </a:lnTo>
                <a:lnTo>
                  <a:pt x="502" y="1274"/>
                </a:lnTo>
                <a:lnTo>
                  <a:pt x="506" y="1282"/>
                </a:lnTo>
                <a:lnTo>
                  <a:pt x="506" y="1290"/>
                </a:lnTo>
                <a:lnTo>
                  <a:pt x="506" y="1304"/>
                </a:lnTo>
                <a:lnTo>
                  <a:pt x="506" y="1312"/>
                </a:lnTo>
                <a:lnTo>
                  <a:pt x="508" y="1316"/>
                </a:lnTo>
                <a:lnTo>
                  <a:pt x="510" y="1316"/>
                </a:lnTo>
                <a:lnTo>
                  <a:pt x="512" y="1316"/>
                </a:lnTo>
                <a:lnTo>
                  <a:pt x="514" y="1312"/>
                </a:lnTo>
                <a:lnTo>
                  <a:pt x="518" y="1302"/>
                </a:lnTo>
                <a:lnTo>
                  <a:pt x="522" y="1294"/>
                </a:lnTo>
                <a:lnTo>
                  <a:pt x="524" y="1288"/>
                </a:lnTo>
                <a:lnTo>
                  <a:pt x="526" y="1282"/>
                </a:lnTo>
                <a:lnTo>
                  <a:pt x="528" y="1274"/>
                </a:lnTo>
                <a:lnTo>
                  <a:pt x="528" y="1270"/>
                </a:lnTo>
                <a:lnTo>
                  <a:pt x="528" y="1268"/>
                </a:lnTo>
                <a:lnTo>
                  <a:pt x="530" y="1266"/>
                </a:lnTo>
                <a:lnTo>
                  <a:pt x="532" y="1266"/>
                </a:lnTo>
                <a:lnTo>
                  <a:pt x="534" y="1266"/>
                </a:lnTo>
                <a:lnTo>
                  <a:pt x="540" y="1268"/>
                </a:lnTo>
                <a:lnTo>
                  <a:pt x="552" y="1272"/>
                </a:lnTo>
                <a:lnTo>
                  <a:pt x="554" y="1272"/>
                </a:lnTo>
                <a:lnTo>
                  <a:pt x="554" y="1270"/>
                </a:lnTo>
                <a:lnTo>
                  <a:pt x="552" y="1266"/>
                </a:lnTo>
                <a:lnTo>
                  <a:pt x="534" y="1248"/>
                </a:lnTo>
                <a:lnTo>
                  <a:pt x="520" y="1240"/>
                </a:lnTo>
                <a:lnTo>
                  <a:pt x="516" y="1236"/>
                </a:lnTo>
                <a:lnTo>
                  <a:pt x="504" y="1228"/>
                </a:lnTo>
                <a:lnTo>
                  <a:pt x="494" y="1216"/>
                </a:lnTo>
                <a:lnTo>
                  <a:pt x="484" y="1200"/>
                </a:lnTo>
                <a:lnTo>
                  <a:pt x="476" y="1188"/>
                </a:lnTo>
                <a:lnTo>
                  <a:pt x="472" y="1182"/>
                </a:lnTo>
                <a:lnTo>
                  <a:pt x="470" y="1174"/>
                </a:lnTo>
                <a:lnTo>
                  <a:pt x="468" y="1166"/>
                </a:lnTo>
                <a:lnTo>
                  <a:pt x="468" y="1164"/>
                </a:lnTo>
                <a:lnTo>
                  <a:pt x="470" y="1158"/>
                </a:lnTo>
                <a:lnTo>
                  <a:pt x="474" y="1156"/>
                </a:lnTo>
                <a:lnTo>
                  <a:pt x="478" y="1154"/>
                </a:lnTo>
                <a:lnTo>
                  <a:pt x="482" y="1156"/>
                </a:lnTo>
                <a:lnTo>
                  <a:pt x="488" y="1156"/>
                </a:lnTo>
                <a:lnTo>
                  <a:pt x="496" y="1162"/>
                </a:lnTo>
                <a:lnTo>
                  <a:pt x="502" y="1168"/>
                </a:lnTo>
                <a:lnTo>
                  <a:pt x="508" y="1176"/>
                </a:lnTo>
                <a:lnTo>
                  <a:pt x="510" y="1182"/>
                </a:lnTo>
                <a:lnTo>
                  <a:pt x="516" y="1196"/>
                </a:lnTo>
                <a:lnTo>
                  <a:pt x="520" y="1204"/>
                </a:lnTo>
                <a:lnTo>
                  <a:pt x="524" y="1208"/>
                </a:lnTo>
                <a:lnTo>
                  <a:pt x="540" y="1220"/>
                </a:lnTo>
                <a:lnTo>
                  <a:pt x="548" y="1224"/>
                </a:lnTo>
                <a:lnTo>
                  <a:pt x="552" y="1230"/>
                </a:lnTo>
                <a:lnTo>
                  <a:pt x="560" y="1238"/>
                </a:lnTo>
                <a:lnTo>
                  <a:pt x="564" y="1244"/>
                </a:lnTo>
                <a:lnTo>
                  <a:pt x="566" y="1248"/>
                </a:lnTo>
                <a:lnTo>
                  <a:pt x="570" y="1260"/>
                </a:lnTo>
                <a:lnTo>
                  <a:pt x="572" y="1266"/>
                </a:lnTo>
                <a:lnTo>
                  <a:pt x="576" y="1272"/>
                </a:lnTo>
                <a:lnTo>
                  <a:pt x="580" y="1280"/>
                </a:lnTo>
                <a:lnTo>
                  <a:pt x="584" y="1286"/>
                </a:lnTo>
                <a:lnTo>
                  <a:pt x="588" y="1290"/>
                </a:lnTo>
                <a:lnTo>
                  <a:pt x="594" y="1292"/>
                </a:lnTo>
                <a:lnTo>
                  <a:pt x="598" y="1292"/>
                </a:lnTo>
                <a:lnTo>
                  <a:pt x="602" y="1294"/>
                </a:lnTo>
                <a:lnTo>
                  <a:pt x="602" y="1296"/>
                </a:lnTo>
                <a:lnTo>
                  <a:pt x="602" y="1298"/>
                </a:lnTo>
                <a:lnTo>
                  <a:pt x="598" y="1304"/>
                </a:lnTo>
                <a:lnTo>
                  <a:pt x="596" y="1310"/>
                </a:lnTo>
                <a:lnTo>
                  <a:pt x="596" y="1314"/>
                </a:lnTo>
                <a:lnTo>
                  <a:pt x="598" y="1320"/>
                </a:lnTo>
                <a:lnTo>
                  <a:pt x="604" y="1326"/>
                </a:lnTo>
                <a:lnTo>
                  <a:pt x="608" y="1328"/>
                </a:lnTo>
                <a:lnTo>
                  <a:pt x="616" y="1330"/>
                </a:lnTo>
                <a:lnTo>
                  <a:pt x="620" y="1326"/>
                </a:lnTo>
                <a:lnTo>
                  <a:pt x="624" y="1322"/>
                </a:lnTo>
                <a:lnTo>
                  <a:pt x="626" y="1316"/>
                </a:lnTo>
                <a:lnTo>
                  <a:pt x="628" y="1312"/>
                </a:lnTo>
                <a:lnTo>
                  <a:pt x="632" y="1308"/>
                </a:lnTo>
                <a:lnTo>
                  <a:pt x="638" y="1306"/>
                </a:lnTo>
                <a:lnTo>
                  <a:pt x="640" y="1304"/>
                </a:lnTo>
                <a:lnTo>
                  <a:pt x="642" y="1302"/>
                </a:lnTo>
                <a:lnTo>
                  <a:pt x="640" y="1300"/>
                </a:lnTo>
                <a:lnTo>
                  <a:pt x="640" y="1296"/>
                </a:lnTo>
                <a:lnTo>
                  <a:pt x="632" y="1288"/>
                </a:lnTo>
                <a:lnTo>
                  <a:pt x="628" y="1282"/>
                </a:lnTo>
                <a:lnTo>
                  <a:pt x="626" y="1278"/>
                </a:lnTo>
                <a:lnTo>
                  <a:pt x="624" y="1272"/>
                </a:lnTo>
                <a:lnTo>
                  <a:pt x="620" y="1268"/>
                </a:lnTo>
                <a:lnTo>
                  <a:pt x="620" y="1266"/>
                </a:lnTo>
                <a:lnTo>
                  <a:pt x="620" y="1264"/>
                </a:lnTo>
                <a:lnTo>
                  <a:pt x="624" y="1260"/>
                </a:lnTo>
                <a:lnTo>
                  <a:pt x="638" y="1256"/>
                </a:lnTo>
                <a:lnTo>
                  <a:pt x="652" y="1254"/>
                </a:lnTo>
                <a:lnTo>
                  <a:pt x="656" y="1254"/>
                </a:lnTo>
                <a:lnTo>
                  <a:pt x="664" y="1254"/>
                </a:lnTo>
                <a:lnTo>
                  <a:pt x="668" y="1260"/>
                </a:lnTo>
                <a:lnTo>
                  <a:pt x="670" y="1266"/>
                </a:lnTo>
                <a:lnTo>
                  <a:pt x="674" y="1272"/>
                </a:lnTo>
                <a:lnTo>
                  <a:pt x="678" y="1280"/>
                </a:lnTo>
                <a:lnTo>
                  <a:pt x="680" y="1284"/>
                </a:lnTo>
                <a:lnTo>
                  <a:pt x="688" y="1300"/>
                </a:lnTo>
                <a:lnTo>
                  <a:pt x="690" y="1304"/>
                </a:lnTo>
                <a:lnTo>
                  <a:pt x="698" y="1318"/>
                </a:lnTo>
                <a:lnTo>
                  <a:pt x="700" y="1324"/>
                </a:lnTo>
                <a:lnTo>
                  <a:pt x="704" y="1328"/>
                </a:lnTo>
                <a:lnTo>
                  <a:pt x="712" y="1330"/>
                </a:lnTo>
                <a:lnTo>
                  <a:pt x="734" y="1330"/>
                </a:lnTo>
                <a:lnTo>
                  <a:pt x="748" y="1330"/>
                </a:lnTo>
                <a:lnTo>
                  <a:pt x="760" y="1334"/>
                </a:lnTo>
                <a:lnTo>
                  <a:pt x="774" y="1338"/>
                </a:lnTo>
                <a:lnTo>
                  <a:pt x="782" y="1338"/>
                </a:lnTo>
                <a:lnTo>
                  <a:pt x="788" y="1338"/>
                </a:lnTo>
                <a:lnTo>
                  <a:pt x="794" y="1334"/>
                </a:lnTo>
                <a:lnTo>
                  <a:pt x="802" y="1332"/>
                </a:lnTo>
                <a:lnTo>
                  <a:pt x="808" y="1334"/>
                </a:lnTo>
                <a:lnTo>
                  <a:pt x="814" y="1338"/>
                </a:lnTo>
                <a:lnTo>
                  <a:pt x="820" y="1340"/>
                </a:lnTo>
                <a:lnTo>
                  <a:pt x="824" y="1348"/>
                </a:lnTo>
                <a:lnTo>
                  <a:pt x="826" y="1354"/>
                </a:lnTo>
                <a:lnTo>
                  <a:pt x="828" y="1360"/>
                </a:lnTo>
                <a:lnTo>
                  <a:pt x="828" y="1368"/>
                </a:lnTo>
                <a:lnTo>
                  <a:pt x="814" y="1402"/>
                </a:lnTo>
                <a:lnTo>
                  <a:pt x="810" y="1408"/>
                </a:lnTo>
                <a:lnTo>
                  <a:pt x="806" y="1410"/>
                </a:lnTo>
                <a:lnTo>
                  <a:pt x="802" y="1412"/>
                </a:lnTo>
                <a:lnTo>
                  <a:pt x="798" y="1416"/>
                </a:lnTo>
                <a:lnTo>
                  <a:pt x="796" y="1422"/>
                </a:lnTo>
                <a:lnTo>
                  <a:pt x="792" y="1428"/>
                </a:lnTo>
                <a:lnTo>
                  <a:pt x="786" y="1434"/>
                </a:lnTo>
                <a:lnTo>
                  <a:pt x="780" y="1438"/>
                </a:lnTo>
                <a:lnTo>
                  <a:pt x="774" y="1438"/>
                </a:lnTo>
                <a:lnTo>
                  <a:pt x="760" y="1438"/>
                </a:lnTo>
                <a:lnTo>
                  <a:pt x="754" y="1438"/>
                </a:lnTo>
                <a:lnTo>
                  <a:pt x="748" y="1434"/>
                </a:lnTo>
                <a:lnTo>
                  <a:pt x="742" y="1430"/>
                </a:lnTo>
                <a:lnTo>
                  <a:pt x="734" y="1430"/>
                </a:lnTo>
                <a:lnTo>
                  <a:pt x="712" y="1436"/>
                </a:lnTo>
                <a:lnTo>
                  <a:pt x="704" y="1438"/>
                </a:lnTo>
                <a:lnTo>
                  <a:pt x="696" y="1436"/>
                </a:lnTo>
                <a:lnTo>
                  <a:pt x="682" y="1432"/>
                </a:lnTo>
                <a:lnTo>
                  <a:pt x="666" y="1428"/>
                </a:lnTo>
                <a:lnTo>
                  <a:pt x="662" y="1428"/>
                </a:lnTo>
                <a:lnTo>
                  <a:pt x="656" y="1428"/>
                </a:lnTo>
                <a:lnTo>
                  <a:pt x="650" y="1424"/>
                </a:lnTo>
                <a:lnTo>
                  <a:pt x="638" y="1416"/>
                </a:lnTo>
                <a:lnTo>
                  <a:pt x="632" y="1412"/>
                </a:lnTo>
                <a:lnTo>
                  <a:pt x="626" y="1410"/>
                </a:lnTo>
                <a:lnTo>
                  <a:pt x="618" y="1410"/>
                </a:lnTo>
                <a:lnTo>
                  <a:pt x="614" y="1410"/>
                </a:lnTo>
                <a:lnTo>
                  <a:pt x="598" y="1412"/>
                </a:lnTo>
                <a:lnTo>
                  <a:pt x="584" y="1416"/>
                </a:lnTo>
                <a:lnTo>
                  <a:pt x="578" y="1420"/>
                </a:lnTo>
                <a:lnTo>
                  <a:pt x="576" y="1428"/>
                </a:lnTo>
                <a:lnTo>
                  <a:pt x="576" y="1430"/>
                </a:lnTo>
                <a:lnTo>
                  <a:pt x="574" y="1438"/>
                </a:lnTo>
                <a:lnTo>
                  <a:pt x="570" y="1442"/>
                </a:lnTo>
                <a:lnTo>
                  <a:pt x="554" y="1446"/>
                </a:lnTo>
                <a:lnTo>
                  <a:pt x="548" y="1446"/>
                </a:lnTo>
                <a:lnTo>
                  <a:pt x="542" y="1442"/>
                </a:lnTo>
                <a:lnTo>
                  <a:pt x="534" y="1434"/>
                </a:lnTo>
                <a:lnTo>
                  <a:pt x="522" y="1424"/>
                </a:lnTo>
                <a:lnTo>
                  <a:pt x="512" y="1414"/>
                </a:lnTo>
                <a:lnTo>
                  <a:pt x="508" y="1410"/>
                </a:lnTo>
                <a:lnTo>
                  <a:pt x="500" y="1410"/>
                </a:lnTo>
                <a:lnTo>
                  <a:pt x="476" y="1410"/>
                </a:lnTo>
                <a:lnTo>
                  <a:pt x="470" y="1408"/>
                </a:lnTo>
                <a:lnTo>
                  <a:pt x="462" y="1406"/>
                </a:lnTo>
                <a:lnTo>
                  <a:pt x="456" y="1404"/>
                </a:lnTo>
                <a:lnTo>
                  <a:pt x="442" y="1396"/>
                </a:lnTo>
                <a:lnTo>
                  <a:pt x="436" y="1394"/>
                </a:lnTo>
                <a:lnTo>
                  <a:pt x="424" y="1386"/>
                </a:lnTo>
                <a:lnTo>
                  <a:pt x="422" y="1380"/>
                </a:lnTo>
                <a:lnTo>
                  <a:pt x="424" y="1374"/>
                </a:lnTo>
                <a:lnTo>
                  <a:pt x="434" y="1358"/>
                </a:lnTo>
                <a:lnTo>
                  <a:pt x="436" y="1350"/>
                </a:lnTo>
                <a:lnTo>
                  <a:pt x="436" y="1344"/>
                </a:lnTo>
                <a:lnTo>
                  <a:pt x="434" y="1338"/>
                </a:lnTo>
                <a:lnTo>
                  <a:pt x="428" y="1332"/>
                </a:lnTo>
                <a:lnTo>
                  <a:pt x="422" y="1328"/>
                </a:lnTo>
                <a:lnTo>
                  <a:pt x="418" y="1326"/>
                </a:lnTo>
                <a:lnTo>
                  <a:pt x="406" y="1322"/>
                </a:lnTo>
                <a:lnTo>
                  <a:pt x="402" y="1322"/>
                </a:lnTo>
                <a:lnTo>
                  <a:pt x="400" y="1324"/>
                </a:lnTo>
                <a:lnTo>
                  <a:pt x="400" y="1328"/>
                </a:lnTo>
                <a:lnTo>
                  <a:pt x="400" y="1324"/>
                </a:lnTo>
                <a:lnTo>
                  <a:pt x="398" y="1324"/>
                </a:lnTo>
                <a:lnTo>
                  <a:pt x="396" y="1326"/>
                </a:lnTo>
                <a:lnTo>
                  <a:pt x="390" y="1330"/>
                </a:lnTo>
                <a:lnTo>
                  <a:pt x="382" y="1332"/>
                </a:lnTo>
                <a:lnTo>
                  <a:pt x="378" y="1332"/>
                </a:lnTo>
                <a:lnTo>
                  <a:pt x="362" y="1332"/>
                </a:lnTo>
                <a:lnTo>
                  <a:pt x="320" y="1332"/>
                </a:lnTo>
                <a:lnTo>
                  <a:pt x="312" y="1332"/>
                </a:lnTo>
                <a:lnTo>
                  <a:pt x="304" y="1334"/>
                </a:lnTo>
                <a:lnTo>
                  <a:pt x="270" y="1348"/>
                </a:lnTo>
                <a:lnTo>
                  <a:pt x="254" y="1354"/>
                </a:lnTo>
                <a:lnTo>
                  <a:pt x="250" y="1358"/>
                </a:lnTo>
                <a:lnTo>
                  <a:pt x="244" y="1360"/>
                </a:lnTo>
                <a:lnTo>
                  <a:pt x="242" y="1362"/>
                </a:lnTo>
                <a:lnTo>
                  <a:pt x="242" y="1364"/>
                </a:lnTo>
                <a:lnTo>
                  <a:pt x="242" y="1362"/>
                </a:lnTo>
                <a:lnTo>
                  <a:pt x="240" y="1362"/>
                </a:lnTo>
                <a:lnTo>
                  <a:pt x="238" y="1360"/>
                </a:lnTo>
                <a:lnTo>
                  <a:pt x="224" y="1360"/>
                </a:lnTo>
                <a:lnTo>
                  <a:pt x="220" y="1360"/>
                </a:lnTo>
                <a:lnTo>
                  <a:pt x="208" y="1360"/>
                </a:lnTo>
                <a:lnTo>
                  <a:pt x="196" y="1356"/>
                </a:lnTo>
                <a:lnTo>
                  <a:pt x="190" y="1354"/>
                </a:lnTo>
                <a:lnTo>
                  <a:pt x="188" y="1354"/>
                </a:lnTo>
                <a:lnTo>
                  <a:pt x="184" y="1354"/>
                </a:lnTo>
                <a:lnTo>
                  <a:pt x="182" y="1356"/>
                </a:lnTo>
                <a:lnTo>
                  <a:pt x="180" y="1358"/>
                </a:lnTo>
                <a:lnTo>
                  <a:pt x="168" y="1374"/>
                </a:lnTo>
                <a:lnTo>
                  <a:pt x="158" y="1386"/>
                </a:lnTo>
                <a:lnTo>
                  <a:pt x="150" y="1394"/>
                </a:lnTo>
                <a:lnTo>
                  <a:pt x="140" y="1406"/>
                </a:lnTo>
                <a:lnTo>
                  <a:pt x="130" y="1422"/>
                </a:lnTo>
                <a:lnTo>
                  <a:pt x="122" y="1436"/>
                </a:lnTo>
                <a:lnTo>
                  <a:pt x="116" y="1460"/>
                </a:lnTo>
                <a:lnTo>
                  <a:pt x="114" y="1466"/>
                </a:lnTo>
                <a:lnTo>
                  <a:pt x="108" y="1472"/>
                </a:lnTo>
                <a:lnTo>
                  <a:pt x="82" y="1484"/>
                </a:lnTo>
                <a:lnTo>
                  <a:pt x="70" y="1492"/>
                </a:lnTo>
                <a:lnTo>
                  <a:pt x="66" y="1498"/>
                </a:lnTo>
                <a:lnTo>
                  <a:pt x="62" y="1502"/>
                </a:lnTo>
                <a:lnTo>
                  <a:pt x="52" y="1514"/>
                </a:lnTo>
                <a:lnTo>
                  <a:pt x="32" y="1550"/>
                </a:lnTo>
                <a:lnTo>
                  <a:pt x="24" y="1564"/>
                </a:lnTo>
                <a:lnTo>
                  <a:pt x="12" y="1598"/>
                </a:lnTo>
                <a:lnTo>
                  <a:pt x="8" y="1606"/>
                </a:lnTo>
                <a:lnTo>
                  <a:pt x="10" y="1614"/>
                </a:lnTo>
                <a:lnTo>
                  <a:pt x="16" y="1626"/>
                </a:lnTo>
                <a:lnTo>
                  <a:pt x="18" y="1642"/>
                </a:lnTo>
                <a:lnTo>
                  <a:pt x="18" y="1666"/>
                </a:lnTo>
                <a:lnTo>
                  <a:pt x="16" y="1672"/>
                </a:lnTo>
                <a:lnTo>
                  <a:pt x="12" y="1678"/>
                </a:lnTo>
                <a:lnTo>
                  <a:pt x="8" y="1684"/>
                </a:lnTo>
                <a:lnTo>
                  <a:pt x="6" y="1692"/>
                </a:lnTo>
                <a:lnTo>
                  <a:pt x="0" y="1706"/>
                </a:lnTo>
                <a:lnTo>
                  <a:pt x="0" y="1712"/>
                </a:lnTo>
                <a:lnTo>
                  <a:pt x="0" y="1720"/>
                </a:lnTo>
                <a:lnTo>
                  <a:pt x="6" y="1744"/>
                </a:lnTo>
                <a:lnTo>
                  <a:pt x="8" y="1750"/>
                </a:lnTo>
                <a:lnTo>
                  <a:pt x="12" y="1752"/>
                </a:lnTo>
                <a:lnTo>
                  <a:pt x="18" y="1752"/>
                </a:lnTo>
                <a:lnTo>
                  <a:pt x="20" y="1752"/>
                </a:lnTo>
                <a:lnTo>
                  <a:pt x="18" y="1752"/>
                </a:lnTo>
                <a:lnTo>
                  <a:pt x="20" y="1760"/>
                </a:lnTo>
                <a:lnTo>
                  <a:pt x="24" y="1764"/>
                </a:lnTo>
                <a:lnTo>
                  <a:pt x="26" y="1768"/>
                </a:lnTo>
                <a:lnTo>
                  <a:pt x="30" y="1770"/>
                </a:lnTo>
                <a:lnTo>
                  <a:pt x="32" y="1768"/>
                </a:lnTo>
                <a:lnTo>
                  <a:pt x="30" y="1770"/>
                </a:lnTo>
                <a:lnTo>
                  <a:pt x="30" y="1772"/>
                </a:lnTo>
                <a:lnTo>
                  <a:pt x="32" y="1772"/>
                </a:lnTo>
                <a:lnTo>
                  <a:pt x="36" y="1774"/>
                </a:lnTo>
                <a:lnTo>
                  <a:pt x="40" y="1778"/>
                </a:lnTo>
                <a:lnTo>
                  <a:pt x="52" y="1804"/>
                </a:lnTo>
                <a:lnTo>
                  <a:pt x="56" y="1810"/>
                </a:lnTo>
                <a:lnTo>
                  <a:pt x="60" y="1816"/>
                </a:lnTo>
                <a:lnTo>
                  <a:pt x="72" y="1824"/>
                </a:lnTo>
                <a:lnTo>
                  <a:pt x="84" y="1832"/>
                </a:lnTo>
                <a:lnTo>
                  <a:pt x="94" y="1838"/>
                </a:lnTo>
                <a:lnTo>
                  <a:pt x="102" y="1844"/>
                </a:lnTo>
                <a:lnTo>
                  <a:pt x="128" y="1864"/>
                </a:lnTo>
                <a:lnTo>
                  <a:pt x="136" y="1868"/>
                </a:lnTo>
                <a:lnTo>
                  <a:pt x="142" y="1870"/>
                </a:lnTo>
                <a:lnTo>
                  <a:pt x="146" y="1870"/>
                </a:lnTo>
                <a:lnTo>
                  <a:pt x="152" y="1868"/>
                </a:lnTo>
                <a:lnTo>
                  <a:pt x="154" y="1868"/>
                </a:lnTo>
                <a:lnTo>
                  <a:pt x="154" y="1866"/>
                </a:lnTo>
                <a:lnTo>
                  <a:pt x="154" y="1868"/>
                </a:lnTo>
                <a:lnTo>
                  <a:pt x="158" y="1868"/>
                </a:lnTo>
                <a:lnTo>
                  <a:pt x="162" y="1870"/>
                </a:lnTo>
                <a:lnTo>
                  <a:pt x="166" y="1870"/>
                </a:lnTo>
                <a:lnTo>
                  <a:pt x="182" y="1868"/>
                </a:lnTo>
                <a:lnTo>
                  <a:pt x="206" y="1862"/>
                </a:lnTo>
                <a:lnTo>
                  <a:pt x="218" y="1860"/>
                </a:lnTo>
                <a:lnTo>
                  <a:pt x="224" y="1860"/>
                </a:lnTo>
                <a:lnTo>
                  <a:pt x="232" y="1860"/>
                </a:lnTo>
                <a:lnTo>
                  <a:pt x="244" y="1860"/>
                </a:lnTo>
                <a:lnTo>
                  <a:pt x="260" y="1856"/>
                </a:lnTo>
                <a:lnTo>
                  <a:pt x="274" y="1852"/>
                </a:lnTo>
                <a:lnTo>
                  <a:pt x="282" y="1850"/>
                </a:lnTo>
                <a:lnTo>
                  <a:pt x="288" y="1844"/>
                </a:lnTo>
                <a:lnTo>
                  <a:pt x="294" y="1842"/>
                </a:lnTo>
                <a:lnTo>
                  <a:pt x="300" y="1838"/>
                </a:lnTo>
                <a:lnTo>
                  <a:pt x="306" y="1838"/>
                </a:lnTo>
                <a:lnTo>
                  <a:pt x="312" y="1840"/>
                </a:lnTo>
                <a:lnTo>
                  <a:pt x="320" y="1840"/>
                </a:lnTo>
                <a:lnTo>
                  <a:pt x="322" y="1840"/>
                </a:lnTo>
                <a:lnTo>
                  <a:pt x="330" y="1842"/>
                </a:lnTo>
                <a:lnTo>
                  <a:pt x="334" y="1846"/>
                </a:lnTo>
                <a:lnTo>
                  <a:pt x="346" y="1862"/>
                </a:lnTo>
                <a:lnTo>
                  <a:pt x="352" y="1868"/>
                </a:lnTo>
                <a:lnTo>
                  <a:pt x="358" y="1870"/>
                </a:lnTo>
                <a:lnTo>
                  <a:pt x="362" y="1870"/>
                </a:lnTo>
                <a:lnTo>
                  <a:pt x="370" y="1870"/>
                </a:lnTo>
                <a:lnTo>
                  <a:pt x="378" y="1874"/>
                </a:lnTo>
                <a:lnTo>
                  <a:pt x="384" y="1876"/>
                </a:lnTo>
                <a:lnTo>
                  <a:pt x="388" y="1878"/>
                </a:lnTo>
                <a:lnTo>
                  <a:pt x="392" y="1878"/>
                </a:lnTo>
                <a:lnTo>
                  <a:pt x="392" y="1876"/>
                </a:lnTo>
                <a:lnTo>
                  <a:pt x="392" y="1878"/>
                </a:lnTo>
                <a:lnTo>
                  <a:pt x="394" y="1878"/>
                </a:lnTo>
                <a:lnTo>
                  <a:pt x="398" y="1878"/>
                </a:lnTo>
                <a:lnTo>
                  <a:pt x="404" y="1880"/>
                </a:lnTo>
                <a:lnTo>
                  <a:pt x="408" y="1884"/>
                </a:lnTo>
                <a:lnTo>
                  <a:pt x="410" y="1890"/>
                </a:lnTo>
                <a:lnTo>
                  <a:pt x="410" y="1896"/>
                </a:lnTo>
                <a:lnTo>
                  <a:pt x="410" y="1900"/>
                </a:lnTo>
                <a:lnTo>
                  <a:pt x="410" y="1908"/>
                </a:lnTo>
                <a:lnTo>
                  <a:pt x="410" y="1916"/>
                </a:lnTo>
                <a:lnTo>
                  <a:pt x="410" y="1920"/>
                </a:lnTo>
                <a:lnTo>
                  <a:pt x="410" y="1936"/>
                </a:lnTo>
                <a:lnTo>
                  <a:pt x="410" y="1950"/>
                </a:lnTo>
                <a:lnTo>
                  <a:pt x="412" y="1956"/>
                </a:lnTo>
                <a:lnTo>
                  <a:pt x="414" y="1964"/>
                </a:lnTo>
                <a:lnTo>
                  <a:pt x="434" y="1990"/>
                </a:lnTo>
                <a:lnTo>
                  <a:pt x="438" y="1994"/>
                </a:lnTo>
                <a:lnTo>
                  <a:pt x="440" y="1994"/>
                </a:lnTo>
                <a:lnTo>
                  <a:pt x="442" y="1994"/>
                </a:lnTo>
                <a:lnTo>
                  <a:pt x="440" y="1996"/>
                </a:lnTo>
                <a:lnTo>
                  <a:pt x="440" y="1998"/>
                </a:lnTo>
                <a:lnTo>
                  <a:pt x="444" y="2002"/>
                </a:lnTo>
                <a:lnTo>
                  <a:pt x="452" y="2014"/>
                </a:lnTo>
                <a:lnTo>
                  <a:pt x="456" y="2020"/>
                </a:lnTo>
                <a:lnTo>
                  <a:pt x="458" y="2026"/>
                </a:lnTo>
                <a:lnTo>
                  <a:pt x="458" y="2034"/>
                </a:lnTo>
                <a:lnTo>
                  <a:pt x="458" y="2038"/>
                </a:lnTo>
                <a:lnTo>
                  <a:pt x="458" y="2046"/>
                </a:lnTo>
                <a:lnTo>
                  <a:pt x="460" y="2054"/>
                </a:lnTo>
                <a:lnTo>
                  <a:pt x="468" y="2096"/>
                </a:lnTo>
                <a:lnTo>
                  <a:pt x="472" y="2112"/>
                </a:lnTo>
                <a:lnTo>
                  <a:pt x="476" y="2124"/>
                </a:lnTo>
                <a:lnTo>
                  <a:pt x="478" y="2134"/>
                </a:lnTo>
                <a:lnTo>
                  <a:pt x="472" y="2144"/>
                </a:lnTo>
                <a:lnTo>
                  <a:pt x="462" y="2166"/>
                </a:lnTo>
                <a:lnTo>
                  <a:pt x="460" y="2172"/>
                </a:lnTo>
                <a:lnTo>
                  <a:pt x="458" y="2180"/>
                </a:lnTo>
                <a:lnTo>
                  <a:pt x="458" y="2204"/>
                </a:lnTo>
                <a:lnTo>
                  <a:pt x="460" y="2212"/>
                </a:lnTo>
                <a:lnTo>
                  <a:pt x="460" y="2210"/>
                </a:lnTo>
                <a:lnTo>
                  <a:pt x="460" y="2212"/>
                </a:lnTo>
                <a:lnTo>
                  <a:pt x="456" y="2220"/>
                </a:lnTo>
                <a:lnTo>
                  <a:pt x="452" y="2234"/>
                </a:lnTo>
                <a:lnTo>
                  <a:pt x="450" y="2242"/>
                </a:lnTo>
                <a:lnTo>
                  <a:pt x="452" y="2248"/>
                </a:lnTo>
                <a:lnTo>
                  <a:pt x="484" y="2302"/>
                </a:lnTo>
                <a:lnTo>
                  <a:pt x="488" y="2308"/>
                </a:lnTo>
                <a:lnTo>
                  <a:pt x="488" y="2314"/>
                </a:lnTo>
                <a:lnTo>
                  <a:pt x="490" y="2328"/>
                </a:lnTo>
                <a:lnTo>
                  <a:pt x="496" y="2380"/>
                </a:lnTo>
                <a:lnTo>
                  <a:pt x="500" y="2386"/>
                </a:lnTo>
                <a:lnTo>
                  <a:pt x="504" y="2392"/>
                </a:lnTo>
                <a:lnTo>
                  <a:pt x="520" y="2402"/>
                </a:lnTo>
                <a:lnTo>
                  <a:pt x="528" y="2406"/>
                </a:lnTo>
                <a:lnTo>
                  <a:pt x="528" y="2404"/>
                </a:lnTo>
                <a:lnTo>
                  <a:pt x="528" y="2406"/>
                </a:lnTo>
                <a:lnTo>
                  <a:pt x="532" y="2414"/>
                </a:lnTo>
                <a:lnTo>
                  <a:pt x="534" y="2420"/>
                </a:lnTo>
                <a:lnTo>
                  <a:pt x="540" y="2434"/>
                </a:lnTo>
                <a:lnTo>
                  <a:pt x="546" y="2458"/>
                </a:lnTo>
                <a:lnTo>
                  <a:pt x="548" y="2474"/>
                </a:lnTo>
                <a:lnTo>
                  <a:pt x="548" y="2478"/>
                </a:lnTo>
                <a:lnTo>
                  <a:pt x="548" y="2486"/>
                </a:lnTo>
                <a:lnTo>
                  <a:pt x="552" y="2492"/>
                </a:lnTo>
                <a:lnTo>
                  <a:pt x="562" y="2508"/>
                </a:lnTo>
                <a:lnTo>
                  <a:pt x="568" y="2512"/>
                </a:lnTo>
                <a:lnTo>
                  <a:pt x="574" y="2514"/>
                </a:lnTo>
                <a:lnTo>
                  <a:pt x="598" y="2508"/>
                </a:lnTo>
                <a:lnTo>
                  <a:pt x="614" y="2504"/>
                </a:lnTo>
                <a:lnTo>
                  <a:pt x="638" y="2498"/>
                </a:lnTo>
                <a:lnTo>
                  <a:pt x="654" y="2496"/>
                </a:lnTo>
                <a:lnTo>
                  <a:pt x="676" y="2496"/>
                </a:lnTo>
                <a:lnTo>
                  <a:pt x="684" y="2494"/>
                </a:lnTo>
                <a:lnTo>
                  <a:pt x="690" y="2490"/>
                </a:lnTo>
                <a:lnTo>
                  <a:pt x="748" y="2424"/>
                </a:lnTo>
                <a:lnTo>
                  <a:pt x="756" y="2410"/>
                </a:lnTo>
                <a:lnTo>
                  <a:pt x="770" y="2376"/>
                </a:lnTo>
                <a:lnTo>
                  <a:pt x="770" y="2370"/>
                </a:lnTo>
                <a:lnTo>
                  <a:pt x="770" y="2368"/>
                </a:lnTo>
                <a:lnTo>
                  <a:pt x="768" y="2368"/>
                </a:lnTo>
                <a:lnTo>
                  <a:pt x="770" y="2368"/>
                </a:lnTo>
                <a:lnTo>
                  <a:pt x="772" y="2366"/>
                </a:lnTo>
                <a:lnTo>
                  <a:pt x="772" y="2364"/>
                </a:lnTo>
                <a:lnTo>
                  <a:pt x="774" y="2358"/>
                </a:lnTo>
                <a:lnTo>
                  <a:pt x="778" y="2354"/>
                </a:lnTo>
                <a:lnTo>
                  <a:pt x="806" y="2334"/>
                </a:lnTo>
                <a:lnTo>
                  <a:pt x="810" y="2328"/>
                </a:lnTo>
                <a:lnTo>
                  <a:pt x="814" y="2322"/>
                </a:lnTo>
                <a:lnTo>
                  <a:pt x="818" y="2308"/>
                </a:lnTo>
                <a:lnTo>
                  <a:pt x="820" y="2300"/>
                </a:lnTo>
                <a:lnTo>
                  <a:pt x="820" y="2292"/>
                </a:lnTo>
                <a:lnTo>
                  <a:pt x="814" y="2268"/>
                </a:lnTo>
                <a:lnTo>
                  <a:pt x="814" y="2260"/>
                </a:lnTo>
                <a:lnTo>
                  <a:pt x="816" y="2254"/>
                </a:lnTo>
                <a:lnTo>
                  <a:pt x="826" y="2238"/>
                </a:lnTo>
                <a:lnTo>
                  <a:pt x="832" y="2232"/>
                </a:lnTo>
                <a:lnTo>
                  <a:pt x="838" y="2228"/>
                </a:lnTo>
                <a:lnTo>
                  <a:pt x="874" y="2206"/>
                </a:lnTo>
                <a:lnTo>
                  <a:pt x="880" y="2202"/>
                </a:lnTo>
                <a:lnTo>
                  <a:pt x="884" y="2194"/>
                </a:lnTo>
                <a:lnTo>
                  <a:pt x="886" y="2190"/>
                </a:lnTo>
                <a:lnTo>
                  <a:pt x="894" y="2176"/>
                </a:lnTo>
                <a:lnTo>
                  <a:pt x="896" y="2170"/>
                </a:lnTo>
                <a:lnTo>
                  <a:pt x="898" y="2162"/>
                </a:lnTo>
                <a:lnTo>
                  <a:pt x="898" y="2156"/>
                </a:lnTo>
                <a:lnTo>
                  <a:pt x="892" y="2132"/>
                </a:lnTo>
                <a:lnTo>
                  <a:pt x="890" y="2116"/>
                </a:lnTo>
                <a:lnTo>
                  <a:pt x="890" y="2112"/>
                </a:lnTo>
                <a:lnTo>
                  <a:pt x="890" y="2108"/>
                </a:lnTo>
                <a:lnTo>
                  <a:pt x="888" y="2106"/>
                </a:lnTo>
                <a:lnTo>
                  <a:pt x="886" y="2108"/>
                </a:lnTo>
                <a:lnTo>
                  <a:pt x="888" y="2106"/>
                </a:lnTo>
                <a:lnTo>
                  <a:pt x="888" y="2102"/>
                </a:lnTo>
                <a:lnTo>
                  <a:pt x="886" y="2098"/>
                </a:lnTo>
                <a:lnTo>
                  <a:pt x="882" y="2094"/>
                </a:lnTo>
                <a:lnTo>
                  <a:pt x="880" y="2086"/>
                </a:lnTo>
                <a:lnTo>
                  <a:pt x="880" y="2054"/>
                </a:lnTo>
                <a:lnTo>
                  <a:pt x="880" y="2046"/>
                </a:lnTo>
                <a:lnTo>
                  <a:pt x="876" y="2038"/>
                </a:lnTo>
                <a:lnTo>
                  <a:pt x="874" y="2032"/>
                </a:lnTo>
                <a:lnTo>
                  <a:pt x="872" y="2026"/>
                </a:lnTo>
                <a:lnTo>
                  <a:pt x="876" y="2020"/>
                </a:lnTo>
                <a:lnTo>
                  <a:pt x="880" y="2016"/>
                </a:lnTo>
                <a:lnTo>
                  <a:pt x="880" y="2012"/>
                </a:lnTo>
                <a:lnTo>
                  <a:pt x="882" y="2006"/>
                </a:lnTo>
                <a:lnTo>
                  <a:pt x="884" y="2000"/>
                </a:lnTo>
                <a:lnTo>
                  <a:pt x="894" y="1984"/>
                </a:lnTo>
                <a:lnTo>
                  <a:pt x="900" y="1978"/>
                </a:lnTo>
                <a:lnTo>
                  <a:pt x="906" y="1974"/>
                </a:lnTo>
                <a:lnTo>
                  <a:pt x="912" y="1970"/>
                </a:lnTo>
                <a:lnTo>
                  <a:pt x="918" y="1968"/>
                </a:lnTo>
                <a:lnTo>
                  <a:pt x="922" y="1960"/>
                </a:lnTo>
                <a:lnTo>
                  <a:pt x="934" y="1936"/>
                </a:lnTo>
                <a:lnTo>
                  <a:pt x="940" y="1930"/>
                </a:lnTo>
                <a:lnTo>
                  <a:pt x="946" y="1924"/>
                </a:lnTo>
                <a:lnTo>
                  <a:pt x="970" y="1912"/>
                </a:lnTo>
                <a:lnTo>
                  <a:pt x="984" y="1902"/>
                </a:lnTo>
                <a:lnTo>
                  <a:pt x="1012" y="1874"/>
                </a:lnTo>
                <a:lnTo>
                  <a:pt x="1016" y="1868"/>
                </a:lnTo>
                <a:lnTo>
                  <a:pt x="1020" y="1862"/>
                </a:lnTo>
                <a:lnTo>
                  <a:pt x="1044" y="1808"/>
                </a:lnTo>
                <a:lnTo>
                  <a:pt x="1048" y="1792"/>
                </a:lnTo>
                <a:lnTo>
                  <a:pt x="1054" y="1770"/>
                </a:lnTo>
                <a:lnTo>
                  <a:pt x="1054" y="1766"/>
                </a:lnTo>
                <a:lnTo>
                  <a:pt x="1054" y="1764"/>
                </a:lnTo>
                <a:lnTo>
                  <a:pt x="1050" y="1764"/>
                </a:lnTo>
                <a:lnTo>
                  <a:pt x="1048" y="1764"/>
                </a:lnTo>
                <a:lnTo>
                  <a:pt x="976" y="1780"/>
                </a:lnTo>
                <a:lnTo>
                  <a:pt x="968" y="1780"/>
                </a:lnTo>
                <a:lnTo>
                  <a:pt x="960" y="1778"/>
                </a:lnTo>
                <a:lnTo>
                  <a:pt x="956" y="1774"/>
                </a:lnTo>
                <a:lnTo>
                  <a:pt x="944" y="1766"/>
                </a:lnTo>
                <a:lnTo>
                  <a:pt x="934" y="1754"/>
                </a:lnTo>
                <a:lnTo>
                  <a:pt x="904" y="1710"/>
                </a:lnTo>
                <a:lnTo>
                  <a:pt x="898" y="1704"/>
                </a:lnTo>
                <a:lnTo>
                  <a:pt x="892" y="1700"/>
                </a:lnTo>
                <a:lnTo>
                  <a:pt x="886" y="1696"/>
                </a:lnTo>
                <a:lnTo>
                  <a:pt x="880" y="1692"/>
                </a:lnTo>
                <a:lnTo>
                  <a:pt x="876" y="1686"/>
                </a:lnTo>
                <a:lnTo>
                  <a:pt x="864" y="1670"/>
                </a:lnTo>
                <a:lnTo>
                  <a:pt x="860" y="1664"/>
                </a:lnTo>
                <a:lnTo>
                  <a:pt x="858" y="1656"/>
                </a:lnTo>
                <a:lnTo>
                  <a:pt x="852" y="1642"/>
                </a:lnTo>
                <a:lnTo>
                  <a:pt x="848" y="1626"/>
                </a:lnTo>
                <a:lnTo>
                  <a:pt x="842" y="1602"/>
                </a:lnTo>
                <a:lnTo>
                  <a:pt x="840" y="1596"/>
                </a:lnTo>
                <a:lnTo>
                  <a:pt x="834" y="1590"/>
                </a:lnTo>
                <a:lnTo>
                  <a:pt x="826" y="1582"/>
                </a:lnTo>
                <a:lnTo>
                  <a:pt x="822" y="1574"/>
                </a:lnTo>
                <a:lnTo>
                  <a:pt x="818" y="1568"/>
                </a:lnTo>
                <a:lnTo>
                  <a:pt x="814" y="1544"/>
                </a:lnTo>
                <a:lnTo>
                  <a:pt x="808" y="1530"/>
                </a:lnTo>
                <a:lnTo>
                  <a:pt x="796" y="1504"/>
                </a:lnTo>
                <a:lnTo>
                  <a:pt x="786" y="1492"/>
                </a:lnTo>
                <a:lnTo>
                  <a:pt x="768" y="1474"/>
                </a:lnTo>
                <a:lnTo>
                  <a:pt x="766" y="1470"/>
                </a:lnTo>
                <a:lnTo>
                  <a:pt x="770" y="1472"/>
                </a:lnTo>
                <a:lnTo>
                  <a:pt x="794" y="1484"/>
                </a:lnTo>
                <a:lnTo>
                  <a:pt x="798" y="1484"/>
                </a:lnTo>
                <a:lnTo>
                  <a:pt x="800" y="1484"/>
                </a:lnTo>
                <a:lnTo>
                  <a:pt x="804" y="1482"/>
                </a:lnTo>
                <a:lnTo>
                  <a:pt x="804" y="1480"/>
                </a:lnTo>
                <a:lnTo>
                  <a:pt x="808" y="1476"/>
                </a:lnTo>
                <a:lnTo>
                  <a:pt x="810" y="1474"/>
                </a:lnTo>
                <a:lnTo>
                  <a:pt x="810" y="1472"/>
                </a:lnTo>
                <a:lnTo>
                  <a:pt x="812" y="1474"/>
                </a:lnTo>
                <a:lnTo>
                  <a:pt x="814" y="1476"/>
                </a:lnTo>
                <a:lnTo>
                  <a:pt x="818" y="1480"/>
                </a:lnTo>
                <a:lnTo>
                  <a:pt x="824" y="1494"/>
                </a:lnTo>
                <a:lnTo>
                  <a:pt x="856" y="1550"/>
                </a:lnTo>
                <a:lnTo>
                  <a:pt x="866" y="1562"/>
                </a:lnTo>
                <a:lnTo>
                  <a:pt x="874" y="1570"/>
                </a:lnTo>
                <a:lnTo>
                  <a:pt x="878" y="1576"/>
                </a:lnTo>
                <a:lnTo>
                  <a:pt x="882" y="1584"/>
                </a:lnTo>
                <a:lnTo>
                  <a:pt x="886" y="1598"/>
                </a:lnTo>
                <a:lnTo>
                  <a:pt x="892" y="1614"/>
                </a:lnTo>
                <a:lnTo>
                  <a:pt x="898" y="1636"/>
                </a:lnTo>
                <a:lnTo>
                  <a:pt x="900" y="1644"/>
                </a:lnTo>
                <a:lnTo>
                  <a:pt x="904" y="1650"/>
                </a:lnTo>
                <a:lnTo>
                  <a:pt x="924" y="1668"/>
                </a:lnTo>
                <a:lnTo>
                  <a:pt x="928" y="1674"/>
                </a:lnTo>
                <a:lnTo>
                  <a:pt x="928" y="1678"/>
                </a:lnTo>
                <a:lnTo>
                  <a:pt x="928" y="1684"/>
                </a:lnTo>
                <a:lnTo>
                  <a:pt x="932" y="1690"/>
                </a:lnTo>
                <a:lnTo>
                  <a:pt x="936" y="1696"/>
                </a:lnTo>
                <a:lnTo>
                  <a:pt x="942" y="1710"/>
                </a:lnTo>
                <a:lnTo>
                  <a:pt x="954" y="1736"/>
                </a:lnTo>
                <a:lnTo>
                  <a:pt x="960" y="1740"/>
                </a:lnTo>
                <a:lnTo>
                  <a:pt x="966" y="1740"/>
                </a:lnTo>
                <a:lnTo>
                  <a:pt x="980" y="1736"/>
                </a:lnTo>
                <a:lnTo>
                  <a:pt x="996" y="1732"/>
                </a:lnTo>
                <a:lnTo>
                  <a:pt x="1000" y="1732"/>
                </a:lnTo>
                <a:lnTo>
                  <a:pt x="1006" y="1732"/>
                </a:lnTo>
                <a:lnTo>
                  <a:pt x="1012" y="1728"/>
                </a:lnTo>
                <a:lnTo>
                  <a:pt x="1020" y="1718"/>
                </a:lnTo>
                <a:lnTo>
                  <a:pt x="1028" y="1714"/>
                </a:lnTo>
                <a:lnTo>
                  <a:pt x="1034" y="1710"/>
                </a:lnTo>
                <a:lnTo>
                  <a:pt x="1048" y="1706"/>
                </a:lnTo>
                <a:lnTo>
                  <a:pt x="1064" y="1700"/>
                </a:lnTo>
                <a:lnTo>
                  <a:pt x="1088" y="1688"/>
                </a:lnTo>
                <a:lnTo>
                  <a:pt x="1096" y="1684"/>
                </a:lnTo>
                <a:lnTo>
                  <a:pt x="1102" y="1680"/>
                </a:lnTo>
                <a:lnTo>
                  <a:pt x="1128" y="1668"/>
                </a:lnTo>
                <a:lnTo>
                  <a:pt x="1134" y="1664"/>
                </a:lnTo>
                <a:lnTo>
                  <a:pt x="1140" y="1658"/>
                </a:lnTo>
                <a:lnTo>
                  <a:pt x="1158" y="1632"/>
                </a:lnTo>
                <a:lnTo>
                  <a:pt x="1168" y="1618"/>
                </a:lnTo>
                <a:lnTo>
                  <a:pt x="1170" y="1612"/>
                </a:lnTo>
                <a:lnTo>
                  <a:pt x="1180" y="1600"/>
                </a:lnTo>
                <a:lnTo>
                  <a:pt x="1188" y="1592"/>
                </a:lnTo>
                <a:lnTo>
                  <a:pt x="1188" y="1588"/>
                </a:lnTo>
                <a:lnTo>
                  <a:pt x="1190" y="1586"/>
                </a:lnTo>
                <a:lnTo>
                  <a:pt x="1188" y="1584"/>
                </a:lnTo>
                <a:lnTo>
                  <a:pt x="1186" y="1582"/>
                </a:lnTo>
                <a:lnTo>
                  <a:pt x="1160" y="1562"/>
                </a:lnTo>
                <a:lnTo>
                  <a:pt x="1154" y="1558"/>
                </a:lnTo>
                <a:lnTo>
                  <a:pt x="1148" y="1556"/>
                </a:lnTo>
                <a:lnTo>
                  <a:pt x="1144" y="1554"/>
                </a:lnTo>
                <a:lnTo>
                  <a:pt x="1140" y="1548"/>
                </a:lnTo>
                <a:lnTo>
                  <a:pt x="1138" y="1544"/>
                </a:lnTo>
                <a:lnTo>
                  <a:pt x="1132" y="1540"/>
                </a:lnTo>
                <a:lnTo>
                  <a:pt x="1126" y="1538"/>
                </a:lnTo>
                <a:lnTo>
                  <a:pt x="1102" y="1544"/>
                </a:lnTo>
                <a:lnTo>
                  <a:pt x="1096" y="1544"/>
                </a:lnTo>
                <a:lnTo>
                  <a:pt x="1088" y="1542"/>
                </a:lnTo>
                <a:lnTo>
                  <a:pt x="1082" y="1540"/>
                </a:lnTo>
                <a:lnTo>
                  <a:pt x="1076" y="1536"/>
                </a:lnTo>
                <a:lnTo>
                  <a:pt x="1070" y="1536"/>
                </a:lnTo>
                <a:lnTo>
                  <a:pt x="1058" y="1534"/>
                </a:lnTo>
                <a:lnTo>
                  <a:pt x="1054" y="1530"/>
                </a:lnTo>
                <a:lnTo>
                  <a:pt x="1048" y="1526"/>
                </a:lnTo>
                <a:lnTo>
                  <a:pt x="1044" y="1520"/>
                </a:lnTo>
                <a:lnTo>
                  <a:pt x="1040" y="1506"/>
                </a:lnTo>
                <a:lnTo>
                  <a:pt x="1036" y="1498"/>
                </a:lnTo>
                <a:lnTo>
                  <a:pt x="1032" y="1492"/>
                </a:lnTo>
                <a:lnTo>
                  <a:pt x="1022" y="1484"/>
                </a:lnTo>
                <a:lnTo>
                  <a:pt x="1018" y="1478"/>
                </a:lnTo>
                <a:lnTo>
                  <a:pt x="1018" y="1472"/>
                </a:lnTo>
                <a:lnTo>
                  <a:pt x="1018" y="1468"/>
                </a:lnTo>
                <a:lnTo>
                  <a:pt x="1022" y="1462"/>
                </a:lnTo>
                <a:lnTo>
                  <a:pt x="1026" y="1458"/>
                </a:lnTo>
                <a:lnTo>
                  <a:pt x="1026" y="1452"/>
                </a:lnTo>
                <a:lnTo>
                  <a:pt x="1028" y="1452"/>
                </a:lnTo>
                <a:lnTo>
                  <a:pt x="1032" y="1454"/>
                </a:lnTo>
                <a:lnTo>
                  <a:pt x="1040" y="1462"/>
                </a:lnTo>
                <a:lnTo>
                  <a:pt x="1052" y="1474"/>
                </a:lnTo>
                <a:lnTo>
                  <a:pt x="1060" y="1482"/>
                </a:lnTo>
                <a:lnTo>
                  <a:pt x="1072" y="1492"/>
                </a:lnTo>
                <a:lnTo>
                  <a:pt x="1088" y="1504"/>
                </a:lnTo>
                <a:lnTo>
                  <a:pt x="1102" y="1510"/>
                </a:lnTo>
                <a:lnTo>
                  <a:pt x="1116" y="1514"/>
                </a:lnTo>
                <a:lnTo>
                  <a:pt x="1124" y="1516"/>
                </a:lnTo>
                <a:lnTo>
                  <a:pt x="1132" y="1514"/>
                </a:lnTo>
                <a:lnTo>
                  <a:pt x="1136" y="1510"/>
                </a:lnTo>
                <a:lnTo>
                  <a:pt x="1144" y="1510"/>
                </a:lnTo>
                <a:lnTo>
                  <a:pt x="1150" y="1514"/>
                </a:lnTo>
                <a:lnTo>
                  <a:pt x="1158" y="1522"/>
                </a:lnTo>
                <a:lnTo>
                  <a:pt x="1164" y="1526"/>
                </a:lnTo>
                <a:lnTo>
                  <a:pt x="1172" y="1530"/>
                </a:lnTo>
                <a:lnTo>
                  <a:pt x="1206" y="1544"/>
                </a:lnTo>
                <a:lnTo>
                  <a:pt x="1218" y="1546"/>
                </a:lnTo>
                <a:lnTo>
                  <a:pt x="1222" y="1546"/>
                </a:lnTo>
                <a:lnTo>
                  <a:pt x="1230" y="1544"/>
                </a:lnTo>
                <a:lnTo>
                  <a:pt x="1244" y="1538"/>
                </a:lnTo>
                <a:lnTo>
                  <a:pt x="1260" y="1536"/>
                </a:lnTo>
                <a:lnTo>
                  <a:pt x="1292" y="1536"/>
                </a:lnTo>
                <a:lnTo>
                  <a:pt x="1300" y="1538"/>
                </a:lnTo>
                <a:lnTo>
                  <a:pt x="1306" y="1544"/>
                </a:lnTo>
                <a:lnTo>
                  <a:pt x="1316" y="1558"/>
                </a:lnTo>
                <a:lnTo>
                  <a:pt x="1320" y="1566"/>
                </a:lnTo>
                <a:lnTo>
                  <a:pt x="1326" y="1572"/>
                </a:lnTo>
                <a:lnTo>
                  <a:pt x="1336" y="1588"/>
                </a:lnTo>
                <a:lnTo>
                  <a:pt x="1346" y="1602"/>
                </a:lnTo>
                <a:lnTo>
                  <a:pt x="1354" y="1610"/>
                </a:lnTo>
                <a:lnTo>
                  <a:pt x="1360" y="1612"/>
                </a:lnTo>
                <a:lnTo>
                  <a:pt x="1366" y="1610"/>
                </a:lnTo>
                <a:lnTo>
                  <a:pt x="1382" y="1600"/>
                </a:lnTo>
                <a:lnTo>
                  <a:pt x="1386" y="1598"/>
                </a:lnTo>
                <a:lnTo>
                  <a:pt x="1388" y="1600"/>
                </a:lnTo>
                <a:lnTo>
                  <a:pt x="1390" y="1600"/>
                </a:lnTo>
                <a:lnTo>
                  <a:pt x="1390" y="1604"/>
                </a:lnTo>
                <a:lnTo>
                  <a:pt x="1398" y="1676"/>
                </a:lnTo>
                <a:lnTo>
                  <a:pt x="1402" y="1692"/>
                </a:lnTo>
                <a:lnTo>
                  <a:pt x="1408" y="1714"/>
                </a:lnTo>
                <a:lnTo>
                  <a:pt x="1414" y="1730"/>
                </a:lnTo>
                <a:lnTo>
                  <a:pt x="1434" y="1764"/>
                </a:lnTo>
                <a:lnTo>
                  <a:pt x="1442" y="1778"/>
                </a:lnTo>
                <a:lnTo>
                  <a:pt x="1444" y="1784"/>
                </a:lnTo>
                <a:lnTo>
                  <a:pt x="1452" y="1798"/>
                </a:lnTo>
                <a:lnTo>
                  <a:pt x="1464" y="1814"/>
                </a:lnTo>
                <a:lnTo>
                  <a:pt x="1466" y="1816"/>
                </a:lnTo>
                <a:lnTo>
                  <a:pt x="1468" y="1816"/>
                </a:lnTo>
                <a:lnTo>
                  <a:pt x="1470" y="1816"/>
                </a:lnTo>
                <a:lnTo>
                  <a:pt x="1472" y="1814"/>
                </a:lnTo>
                <a:lnTo>
                  <a:pt x="1474" y="1808"/>
                </a:lnTo>
                <a:lnTo>
                  <a:pt x="1484" y="1796"/>
                </a:lnTo>
                <a:lnTo>
                  <a:pt x="1492" y="1786"/>
                </a:lnTo>
                <a:lnTo>
                  <a:pt x="1500" y="1774"/>
                </a:lnTo>
                <a:lnTo>
                  <a:pt x="1504" y="1768"/>
                </a:lnTo>
                <a:lnTo>
                  <a:pt x="1506" y="1762"/>
                </a:lnTo>
                <a:lnTo>
                  <a:pt x="1506" y="1754"/>
                </a:lnTo>
                <a:lnTo>
                  <a:pt x="1506" y="1730"/>
                </a:lnTo>
                <a:lnTo>
                  <a:pt x="1510" y="1716"/>
                </a:lnTo>
                <a:lnTo>
                  <a:pt x="1514" y="1700"/>
                </a:lnTo>
                <a:lnTo>
                  <a:pt x="1518" y="1694"/>
                </a:lnTo>
                <a:lnTo>
                  <a:pt x="1522" y="1688"/>
                </a:lnTo>
                <a:lnTo>
                  <a:pt x="1540" y="1670"/>
                </a:lnTo>
                <a:lnTo>
                  <a:pt x="1554" y="1660"/>
                </a:lnTo>
                <a:lnTo>
                  <a:pt x="1578" y="1648"/>
                </a:lnTo>
                <a:lnTo>
                  <a:pt x="1590" y="1638"/>
                </a:lnTo>
                <a:lnTo>
                  <a:pt x="1598" y="1630"/>
                </a:lnTo>
                <a:lnTo>
                  <a:pt x="1604" y="1624"/>
                </a:lnTo>
                <a:lnTo>
                  <a:pt x="1608" y="1618"/>
                </a:lnTo>
                <a:lnTo>
                  <a:pt x="1612" y="1604"/>
                </a:lnTo>
                <a:lnTo>
                  <a:pt x="1616" y="1598"/>
                </a:lnTo>
                <a:lnTo>
                  <a:pt x="1622" y="1596"/>
                </a:lnTo>
                <a:lnTo>
                  <a:pt x="1636" y="1596"/>
                </a:lnTo>
                <a:lnTo>
                  <a:pt x="1644" y="1596"/>
                </a:lnTo>
                <a:lnTo>
                  <a:pt x="1652" y="1592"/>
                </a:lnTo>
                <a:lnTo>
                  <a:pt x="1666" y="1588"/>
                </a:lnTo>
                <a:lnTo>
                  <a:pt x="1676" y="1586"/>
                </a:lnTo>
                <a:lnTo>
                  <a:pt x="1686" y="1588"/>
                </a:lnTo>
                <a:lnTo>
                  <a:pt x="1688" y="1590"/>
                </a:lnTo>
                <a:lnTo>
                  <a:pt x="1694" y="1594"/>
                </a:lnTo>
                <a:lnTo>
                  <a:pt x="1700" y="1598"/>
                </a:lnTo>
                <a:lnTo>
                  <a:pt x="1702" y="1604"/>
                </a:lnTo>
                <a:lnTo>
                  <a:pt x="1706" y="1612"/>
                </a:lnTo>
                <a:lnTo>
                  <a:pt x="1708" y="1618"/>
                </a:lnTo>
                <a:lnTo>
                  <a:pt x="1714" y="1632"/>
                </a:lnTo>
                <a:lnTo>
                  <a:pt x="1728" y="1676"/>
                </a:lnTo>
                <a:lnTo>
                  <a:pt x="1732" y="1682"/>
                </a:lnTo>
                <a:lnTo>
                  <a:pt x="1738" y="1688"/>
                </a:lnTo>
                <a:lnTo>
                  <a:pt x="1744" y="1690"/>
                </a:lnTo>
                <a:lnTo>
                  <a:pt x="1750" y="1692"/>
                </a:lnTo>
                <a:lnTo>
                  <a:pt x="1758" y="1690"/>
                </a:lnTo>
                <a:lnTo>
                  <a:pt x="1764" y="1688"/>
                </a:lnTo>
                <a:lnTo>
                  <a:pt x="1770" y="1686"/>
                </a:lnTo>
                <a:lnTo>
                  <a:pt x="1776" y="1688"/>
                </a:lnTo>
                <a:lnTo>
                  <a:pt x="1780" y="1694"/>
                </a:lnTo>
                <a:lnTo>
                  <a:pt x="1782" y="1700"/>
                </a:lnTo>
                <a:lnTo>
                  <a:pt x="1788" y="1716"/>
                </a:lnTo>
                <a:lnTo>
                  <a:pt x="1790" y="1730"/>
                </a:lnTo>
                <a:lnTo>
                  <a:pt x="1790" y="1754"/>
                </a:lnTo>
                <a:lnTo>
                  <a:pt x="1790" y="1770"/>
                </a:lnTo>
                <a:lnTo>
                  <a:pt x="1790" y="1802"/>
                </a:lnTo>
                <a:lnTo>
                  <a:pt x="1792" y="1810"/>
                </a:lnTo>
                <a:lnTo>
                  <a:pt x="1796" y="1816"/>
                </a:lnTo>
                <a:lnTo>
                  <a:pt x="1804" y="1824"/>
                </a:lnTo>
                <a:lnTo>
                  <a:pt x="1814" y="1838"/>
                </a:lnTo>
                <a:lnTo>
                  <a:pt x="1816" y="1842"/>
                </a:lnTo>
                <a:lnTo>
                  <a:pt x="1822" y="1858"/>
                </a:lnTo>
                <a:lnTo>
                  <a:pt x="1826" y="1862"/>
                </a:lnTo>
                <a:lnTo>
                  <a:pt x="1834" y="1876"/>
                </a:lnTo>
                <a:lnTo>
                  <a:pt x="1842" y="1884"/>
                </a:lnTo>
                <a:lnTo>
                  <a:pt x="1854" y="1894"/>
                </a:lnTo>
                <a:lnTo>
                  <a:pt x="1872" y="1912"/>
                </a:lnTo>
                <a:lnTo>
                  <a:pt x="1878" y="1916"/>
                </a:lnTo>
                <a:lnTo>
                  <a:pt x="1880" y="1914"/>
                </a:lnTo>
                <a:lnTo>
                  <a:pt x="1884" y="1914"/>
                </a:lnTo>
                <a:lnTo>
                  <a:pt x="1886" y="1908"/>
                </a:lnTo>
                <a:lnTo>
                  <a:pt x="1886" y="1900"/>
                </a:lnTo>
                <a:lnTo>
                  <a:pt x="1880" y="1886"/>
                </a:lnTo>
                <a:lnTo>
                  <a:pt x="1874" y="1872"/>
                </a:lnTo>
                <a:lnTo>
                  <a:pt x="1872" y="1866"/>
                </a:lnTo>
                <a:lnTo>
                  <a:pt x="1862" y="1854"/>
                </a:lnTo>
                <a:lnTo>
                  <a:pt x="1854" y="1846"/>
                </a:lnTo>
                <a:lnTo>
                  <a:pt x="1842" y="1836"/>
                </a:lnTo>
                <a:lnTo>
                  <a:pt x="1836" y="1834"/>
                </a:lnTo>
                <a:lnTo>
                  <a:pt x="1824" y="1826"/>
                </a:lnTo>
                <a:lnTo>
                  <a:pt x="1820" y="1820"/>
                </a:lnTo>
                <a:lnTo>
                  <a:pt x="1818" y="1812"/>
                </a:lnTo>
                <a:lnTo>
                  <a:pt x="1812" y="1790"/>
                </a:lnTo>
                <a:lnTo>
                  <a:pt x="1810" y="1774"/>
                </a:lnTo>
                <a:lnTo>
                  <a:pt x="1810" y="1770"/>
                </a:lnTo>
                <a:lnTo>
                  <a:pt x="1812" y="1754"/>
                </a:lnTo>
                <a:lnTo>
                  <a:pt x="1816" y="1740"/>
                </a:lnTo>
                <a:lnTo>
                  <a:pt x="1818" y="1736"/>
                </a:lnTo>
                <a:lnTo>
                  <a:pt x="1820" y="1734"/>
                </a:lnTo>
                <a:lnTo>
                  <a:pt x="1824" y="1734"/>
                </a:lnTo>
                <a:lnTo>
                  <a:pt x="1826" y="1734"/>
                </a:lnTo>
                <a:lnTo>
                  <a:pt x="1842" y="1740"/>
                </a:lnTo>
                <a:lnTo>
                  <a:pt x="1848" y="1742"/>
                </a:lnTo>
                <a:lnTo>
                  <a:pt x="1854" y="1746"/>
                </a:lnTo>
                <a:lnTo>
                  <a:pt x="1858" y="1752"/>
                </a:lnTo>
                <a:lnTo>
                  <a:pt x="1864" y="1758"/>
                </a:lnTo>
                <a:lnTo>
                  <a:pt x="1872" y="1766"/>
                </a:lnTo>
                <a:lnTo>
                  <a:pt x="1884" y="1776"/>
                </a:lnTo>
                <a:lnTo>
                  <a:pt x="1888" y="1782"/>
                </a:lnTo>
                <a:lnTo>
                  <a:pt x="1894" y="1780"/>
                </a:lnTo>
                <a:lnTo>
                  <a:pt x="1898" y="1782"/>
                </a:lnTo>
                <a:lnTo>
                  <a:pt x="1902" y="1788"/>
                </a:lnTo>
                <a:lnTo>
                  <a:pt x="1904" y="1794"/>
                </a:lnTo>
                <a:lnTo>
                  <a:pt x="1906" y="1796"/>
                </a:lnTo>
                <a:lnTo>
                  <a:pt x="1908" y="1798"/>
                </a:lnTo>
                <a:lnTo>
                  <a:pt x="1912" y="1798"/>
                </a:lnTo>
                <a:lnTo>
                  <a:pt x="1914" y="1796"/>
                </a:lnTo>
                <a:lnTo>
                  <a:pt x="1940" y="1776"/>
                </a:lnTo>
                <a:lnTo>
                  <a:pt x="1952" y="1766"/>
                </a:lnTo>
                <a:lnTo>
                  <a:pt x="1962" y="1758"/>
                </a:lnTo>
                <a:lnTo>
                  <a:pt x="1964" y="1752"/>
                </a:lnTo>
                <a:lnTo>
                  <a:pt x="1964" y="1744"/>
                </a:lnTo>
                <a:lnTo>
                  <a:pt x="1950" y="1690"/>
                </a:lnTo>
                <a:lnTo>
                  <a:pt x="1946" y="1684"/>
                </a:lnTo>
                <a:lnTo>
                  <a:pt x="1942" y="1678"/>
                </a:lnTo>
                <a:lnTo>
                  <a:pt x="1932" y="1666"/>
                </a:lnTo>
                <a:lnTo>
                  <a:pt x="1922" y="1650"/>
                </a:lnTo>
                <a:lnTo>
                  <a:pt x="1914" y="1636"/>
                </a:lnTo>
                <a:lnTo>
                  <a:pt x="1912" y="1632"/>
                </a:lnTo>
                <a:lnTo>
                  <a:pt x="1910" y="1626"/>
                </a:lnTo>
                <a:lnTo>
                  <a:pt x="1912" y="1620"/>
                </a:lnTo>
                <a:lnTo>
                  <a:pt x="1924" y="1612"/>
                </a:lnTo>
                <a:lnTo>
                  <a:pt x="1930" y="1608"/>
                </a:lnTo>
                <a:lnTo>
                  <a:pt x="1942" y="1606"/>
                </a:lnTo>
                <a:lnTo>
                  <a:pt x="1948" y="1606"/>
                </a:lnTo>
                <a:lnTo>
                  <a:pt x="1954" y="1610"/>
                </a:lnTo>
                <a:lnTo>
                  <a:pt x="1970" y="1620"/>
                </a:lnTo>
                <a:lnTo>
                  <a:pt x="1972" y="1622"/>
                </a:lnTo>
                <a:lnTo>
                  <a:pt x="1974" y="1620"/>
                </a:lnTo>
                <a:lnTo>
                  <a:pt x="1976" y="1620"/>
                </a:lnTo>
                <a:lnTo>
                  <a:pt x="1976" y="1616"/>
                </a:lnTo>
                <a:lnTo>
                  <a:pt x="1976" y="1614"/>
                </a:lnTo>
                <a:lnTo>
                  <a:pt x="1978" y="1606"/>
                </a:lnTo>
                <a:lnTo>
                  <a:pt x="1984" y="1604"/>
                </a:lnTo>
                <a:lnTo>
                  <a:pt x="2008" y="1598"/>
                </a:lnTo>
                <a:lnTo>
                  <a:pt x="2014" y="1594"/>
                </a:lnTo>
                <a:lnTo>
                  <a:pt x="2020" y="1590"/>
                </a:lnTo>
                <a:lnTo>
                  <a:pt x="2024" y="1586"/>
                </a:lnTo>
                <a:lnTo>
                  <a:pt x="2030" y="1586"/>
                </a:lnTo>
                <a:lnTo>
                  <a:pt x="2040" y="1586"/>
                </a:lnTo>
                <a:lnTo>
                  <a:pt x="2052" y="1582"/>
                </a:lnTo>
                <a:lnTo>
                  <a:pt x="2056" y="1580"/>
                </a:lnTo>
                <a:lnTo>
                  <a:pt x="2072" y="1572"/>
                </a:lnTo>
                <a:lnTo>
                  <a:pt x="2076" y="1570"/>
                </a:lnTo>
                <a:lnTo>
                  <a:pt x="2090" y="1562"/>
                </a:lnTo>
                <a:lnTo>
                  <a:pt x="2106" y="1550"/>
                </a:lnTo>
                <a:lnTo>
                  <a:pt x="2112" y="1546"/>
                </a:lnTo>
                <a:lnTo>
                  <a:pt x="2116" y="1540"/>
                </a:lnTo>
                <a:lnTo>
                  <a:pt x="2120" y="1534"/>
                </a:lnTo>
                <a:lnTo>
                  <a:pt x="2126" y="1520"/>
                </a:lnTo>
                <a:lnTo>
                  <a:pt x="2130" y="1514"/>
                </a:lnTo>
                <a:lnTo>
                  <a:pt x="2138" y="1500"/>
                </a:lnTo>
                <a:lnTo>
                  <a:pt x="2148" y="1484"/>
                </a:lnTo>
                <a:lnTo>
                  <a:pt x="2150" y="1478"/>
                </a:lnTo>
                <a:lnTo>
                  <a:pt x="2152" y="1470"/>
                </a:lnTo>
                <a:lnTo>
                  <a:pt x="2152" y="1466"/>
                </a:lnTo>
                <a:lnTo>
                  <a:pt x="2150" y="1460"/>
                </a:lnTo>
                <a:lnTo>
                  <a:pt x="2148" y="1454"/>
                </a:lnTo>
                <a:lnTo>
                  <a:pt x="2146" y="1448"/>
                </a:lnTo>
                <a:lnTo>
                  <a:pt x="2148" y="1444"/>
                </a:lnTo>
                <a:lnTo>
                  <a:pt x="2150" y="1438"/>
                </a:lnTo>
                <a:lnTo>
                  <a:pt x="2148" y="1432"/>
                </a:lnTo>
                <a:lnTo>
                  <a:pt x="2146" y="1426"/>
                </a:lnTo>
                <a:lnTo>
                  <a:pt x="2140" y="1412"/>
                </a:lnTo>
                <a:lnTo>
                  <a:pt x="2126" y="1378"/>
                </a:lnTo>
                <a:lnTo>
                  <a:pt x="2122" y="1366"/>
                </a:lnTo>
                <a:lnTo>
                  <a:pt x="2124" y="1360"/>
                </a:lnTo>
                <a:lnTo>
                  <a:pt x="2128" y="1354"/>
                </a:lnTo>
                <a:lnTo>
                  <a:pt x="2136" y="1346"/>
                </a:lnTo>
                <a:lnTo>
                  <a:pt x="2150" y="1338"/>
                </a:lnTo>
                <a:lnTo>
                  <a:pt x="2154" y="1334"/>
                </a:lnTo>
                <a:lnTo>
                  <a:pt x="2160" y="1330"/>
                </a:lnTo>
                <a:lnTo>
                  <a:pt x="2162" y="1326"/>
                </a:lnTo>
                <a:lnTo>
                  <a:pt x="2160" y="1322"/>
                </a:lnTo>
                <a:lnTo>
                  <a:pt x="2154" y="1322"/>
                </a:lnTo>
                <a:lnTo>
                  <a:pt x="2140" y="1322"/>
                </a:lnTo>
                <a:lnTo>
                  <a:pt x="2128" y="1322"/>
                </a:lnTo>
                <a:lnTo>
                  <a:pt x="2118" y="1322"/>
                </a:lnTo>
                <a:lnTo>
                  <a:pt x="2114" y="1320"/>
                </a:lnTo>
                <a:lnTo>
                  <a:pt x="2110" y="1314"/>
                </a:lnTo>
                <a:lnTo>
                  <a:pt x="2106" y="1308"/>
                </a:lnTo>
                <a:lnTo>
                  <a:pt x="2098" y="1296"/>
                </a:lnTo>
                <a:lnTo>
                  <a:pt x="2096" y="1294"/>
                </a:lnTo>
                <a:lnTo>
                  <a:pt x="2096" y="1292"/>
                </a:lnTo>
                <a:lnTo>
                  <a:pt x="2100" y="1288"/>
                </a:lnTo>
                <a:lnTo>
                  <a:pt x="2106" y="1286"/>
                </a:lnTo>
                <a:lnTo>
                  <a:pt x="2120" y="1278"/>
                </a:lnTo>
                <a:lnTo>
                  <a:pt x="2126" y="1276"/>
                </a:lnTo>
                <a:lnTo>
                  <a:pt x="2138" y="1266"/>
                </a:lnTo>
                <a:lnTo>
                  <a:pt x="2146" y="1258"/>
                </a:lnTo>
                <a:lnTo>
                  <a:pt x="2152" y="1254"/>
                </a:lnTo>
                <a:lnTo>
                  <a:pt x="2158" y="1252"/>
                </a:lnTo>
                <a:lnTo>
                  <a:pt x="2158" y="1254"/>
                </a:lnTo>
                <a:lnTo>
                  <a:pt x="2160" y="1254"/>
                </a:lnTo>
                <a:lnTo>
                  <a:pt x="2158" y="1260"/>
                </a:lnTo>
                <a:lnTo>
                  <a:pt x="2156" y="1266"/>
                </a:lnTo>
                <a:lnTo>
                  <a:pt x="2154" y="1272"/>
                </a:lnTo>
                <a:lnTo>
                  <a:pt x="2158" y="1278"/>
                </a:lnTo>
                <a:lnTo>
                  <a:pt x="2162" y="1280"/>
                </a:lnTo>
                <a:lnTo>
                  <a:pt x="2166" y="1282"/>
                </a:lnTo>
                <a:lnTo>
                  <a:pt x="2180" y="1280"/>
                </a:lnTo>
                <a:lnTo>
                  <a:pt x="2194" y="1274"/>
                </a:lnTo>
                <a:lnTo>
                  <a:pt x="2202" y="1274"/>
                </a:lnTo>
                <a:lnTo>
                  <a:pt x="2208" y="1276"/>
                </a:lnTo>
                <a:lnTo>
                  <a:pt x="2214" y="1278"/>
                </a:lnTo>
                <a:lnTo>
                  <a:pt x="2220" y="1284"/>
                </a:lnTo>
                <a:lnTo>
                  <a:pt x="2224" y="1290"/>
                </a:lnTo>
                <a:lnTo>
                  <a:pt x="2228" y="1294"/>
                </a:lnTo>
                <a:lnTo>
                  <a:pt x="2230" y="1306"/>
                </a:lnTo>
                <a:lnTo>
                  <a:pt x="2230" y="1320"/>
                </a:lnTo>
                <a:lnTo>
                  <a:pt x="2230" y="1332"/>
                </a:lnTo>
                <a:lnTo>
                  <a:pt x="2228" y="1348"/>
                </a:lnTo>
                <a:lnTo>
                  <a:pt x="2224" y="1362"/>
                </a:lnTo>
                <a:lnTo>
                  <a:pt x="2222" y="1366"/>
                </a:lnTo>
                <a:lnTo>
                  <a:pt x="2224" y="1368"/>
                </a:lnTo>
                <a:lnTo>
                  <a:pt x="2226" y="1370"/>
                </a:lnTo>
                <a:lnTo>
                  <a:pt x="2228" y="1370"/>
                </a:lnTo>
                <a:lnTo>
                  <a:pt x="2232" y="1370"/>
                </a:lnTo>
                <a:lnTo>
                  <a:pt x="2240" y="1370"/>
                </a:lnTo>
                <a:lnTo>
                  <a:pt x="2248" y="1366"/>
                </a:lnTo>
                <a:lnTo>
                  <a:pt x="2252" y="1364"/>
                </a:lnTo>
                <a:lnTo>
                  <a:pt x="2264" y="1356"/>
                </a:lnTo>
                <a:lnTo>
                  <a:pt x="2274" y="1346"/>
                </a:lnTo>
                <a:lnTo>
                  <a:pt x="2278" y="1340"/>
                </a:lnTo>
                <a:lnTo>
                  <a:pt x="2276" y="1334"/>
                </a:lnTo>
                <a:lnTo>
                  <a:pt x="2264" y="1308"/>
                </a:lnTo>
                <a:lnTo>
                  <a:pt x="2260" y="1296"/>
                </a:lnTo>
                <a:lnTo>
                  <a:pt x="2260" y="1284"/>
                </a:lnTo>
                <a:lnTo>
                  <a:pt x="2260" y="1280"/>
                </a:lnTo>
                <a:lnTo>
                  <a:pt x="2260" y="1268"/>
                </a:lnTo>
                <a:lnTo>
                  <a:pt x="2256" y="1256"/>
                </a:lnTo>
                <a:lnTo>
                  <a:pt x="2254" y="1250"/>
                </a:lnTo>
                <a:lnTo>
                  <a:pt x="2252" y="1244"/>
                </a:lnTo>
                <a:lnTo>
                  <a:pt x="2256" y="1238"/>
                </a:lnTo>
                <a:lnTo>
                  <a:pt x="2266" y="1228"/>
                </a:lnTo>
                <a:lnTo>
                  <a:pt x="2274" y="1220"/>
                </a:lnTo>
                <a:lnTo>
                  <a:pt x="2280" y="1216"/>
                </a:lnTo>
                <a:lnTo>
                  <a:pt x="2286" y="1214"/>
                </a:lnTo>
                <a:lnTo>
                  <a:pt x="2290" y="1216"/>
                </a:lnTo>
                <a:lnTo>
                  <a:pt x="2292" y="1218"/>
                </a:lnTo>
                <a:lnTo>
                  <a:pt x="2292" y="1222"/>
                </a:lnTo>
                <a:lnTo>
                  <a:pt x="2294" y="1224"/>
                </a:lnTo>
                <a:lnTo>
                  <a:pt x="2304" y="1224"/>
                </a:lnTo>
                <a:lnTo>
                  <a:pt x="2310" y="1222"/>
                </a:lnTo>
                <a:lnTo>
                  <a:pt x="2314" y="1218"/>
                </a:lnTo>
                <a:lnTo>
                  <a:pt x="2320" y="1216"/>
                </a:lnTo>
                <a:lnTo>
                  <a:pt x="2326" y="1218"/>
                </a:lnTo>
                <a:lnTo>
                  <a:pt x="2332" y="1220"/>
                </a:lnTo>
                <a:lnTo>
                  <a:pt x="2338" y="1222"/>
                </a:lnTo>
                <a:lnTo>
                  <a:pt x="2344" y="1218"/>
                </a:lnTo>
                <a:lnTo>
                  <a:pt x="2362" y="1200"/>
                </a:lnTo>
                <a:lnTo>
                  <a:pt x="2374" y="1188"/>
                </a:lnTo>
                <a:lnTo>
                  <a:pt x="2382" y="1180"/>
                </a:lnTo>
                <a:lnTo>
                  <a:pt x="2392" y="1168"/>
                </a:lnTo>
                <a:lnTo>
                  <a:pt x="2422" y="1132"/>
                </a:lnTo>
                <a:lnTo>
                  <a:pt x="2430" y="1118"/>
                </a:lnTo>
                <a:lnTo>
                  <a:pt x="2442" y="1094"/>
                </a:lnTo>
                <a:lnTo>
                  <a:pt x="2446" y="1086"/>
                </a:lnTo>
                <a:lnTo>
                  <a:pt x="2446" y="1078"/>
                </a:lnTo>
                <a:lnTo>
                  <a:pt x="2446" y="1056"/>
                </a:lnTo>
                <a:lnTo>
                  <a:pt x="2448" y="1040"/>
                </a:lnTo>
                <a:lnTo>
                  <a:pt x="2454" y="996"/>
                </a:lnTo>
                <a:lnTo>
                  <a:pt x="2456" y="980"/>
                </a:lnTo>
                <a:lnTo>
                  <a:pt x="2456" y="978"/>
                </a:lnTo>
                <a:lnTo>
                  <a:pt x="2454" y="970"/>
                </a:lnTo>
                <a:lnTo>
                  <a:pt x="2450" y="964"/>
                </a:lnTo>
                <a:lnTo>
                  <a:pt x="2442" y="956"/>
                </a:lnTo>
                <a:lnTo>
                  <a:pt x="2436" y="952"/>
                </a:lnTo>
                <a:lnTo>
                  <a:pt x="2430" y="954"/>
                </a:lnTo>
                <a:lnTo>
                  <a:pt x="2414" y="964"/>
                </a:lnTo>
                <a:lnTo>
                  <a:pt x="2406" y="968"/>
                </a:lnTo>
                <a:lnTo>
                  <a:pt x="2400" y="966"/>
                </a:lnTo>
                <a:lnTo>
                  <a:pt x="2394" y="964"/>
                </a:lnTo>
                <a:lnTo>
                  <a:pt x="2388" y="958"/>
                </a:lnTo>
                <a:lnTo>
                  <a:pt x="2384" y="952"/>
                </a:lnTo>
                <a:lnTo>
                  <a:pt x="2382" y="948"/>
                </a:lnTo>
                <a:lnTo>
                  <a:pt x="2378" y="942"/>
                </a:lnTo>
                <a:lnTo>
                  <a:pt x="2372" y="940"/>
                </a:lnTo>
                <a:lnTo>
                  <a:pt x="2370" y="938"/>
                </a:lnTo>
                <a:lnTo>
                  <a:pt x="2372" y="936"/>
                </a:lnTo>
                <a:lnTo>
                  <a:pt x="2384" y="924"/>
                </a:lnTo>
                <a:lnTo>
                  <a:pt x="2402" y="906"/>
                </a:lnTo>
                <a:lnTo>
                  <a:pt x="2412" y="896"/>
                </a:lnTo>
                <a:lnTo>
                  <a:pt x="2420" y="888"/>
                </a:lnTo>
                <a:lnTo>
                  <a:pt x="2424" y="882"/>
                </a:lnTo>
                <a:lnTo>
                  <a:pt x="2426" y="876"/>
                </a:lnTo>
                <a:lnTo>
                  <a:pt x="2428" y="872"/>
                </a:lnTo>
                <a:lnTo>
                  <a:pt x="2432" y="866"/>
                </a:lnTo>
                <a:lnTo>
                  <a:pt x="2490" y="808"/>
                </a:lnTo>
                <a:lnTo>
                  <a:pt x="2496" y="804"/>
                </a:lnTo>
                <a:lnTo>
                  <a:pt x="2504" y="802"/>
                </a:lnTo>
                <a:lnTo>
                  <a:pt x="2506" y="802"/>
                </a:lnTo>
                <a:lnTo>
                  <a:pt x="2522" y="802"/>
                </a:lnTo>
                <a:lnTo>
                  <a:pt x="2556" y="802"/>
                </a:lnTo>
                <a:lnTo>
                  <a:pt x="2564" y="802"/>
                </a:lnTo>
                <a:lnTo>
                  <a:pt x="2570" y="800"/>
                </a:lnTo>
                <a:lnTo>
                  <a:pt x="2576" y="796"/>
                </a:lnTo>
                <a:lnTo>
                  <a:pt x="2584" y="794"/>
                </a:lnTo>
                <a:lnTo>
                  <a:pt x="2590" y="796"/>
                </a:lnTo>
                <a:lnTo>
                  <a:pt x="2604" y="800"/>
                </a:lnTo>
                <a:lnTo>
                  <a:pt x="2610" y="804"/>
                </a:lnTo>
                <a:lnTo>
                  <a:pt x="2612" y="810"/>
                </a:lnTo>
                <a:lnTo>
                  <a:pt x="2612" y="814"/>
                </a:lnTo>
                <a:lnTo>
                  <a:pt x="2614" y="818"/>
                </a:lnTo>
                <a:lnTo>
                  <a:pt x="2614" y="820"/>
                </a:lnTo>
                <a:lnTo>
                  <a:pt x="2618" y="820"/>
                </a:lnTo>
                <a:lnTo>
                  <a:pt x="2620" y="822"/>
                </a:lnTo>
                <a:lnTo>
                  <a:pt x="2654" y="814"/>
                </a:lnTo>
                <a:lnTo>
                  <a:pt x="2666" y="812"/>
                </a:lnTo>
                <a:lnTo>
                  <a:pt x="2668" y="812"/>
                </a:lnTo>
                <a:lnTo>
                  <a:pt x="2666" y="808"/>
                </a:lnTo>
                <a:lnTo>
                  <a:pt x="2664" y="802"/>
                </a:lnTo>
                <a:lnTo>
                  <a:pt x="2664" y="796"/>
                </a:lnTo>
                <a:lnTo>
                  <a:pt x="2668" y="782"/>
                </a:lnTo>
                <a:lnTo>
                  <a:pt x="2674" y="766"/>
                </a:lnTo>
                <a:lnTo>
                  <a:pt x="2678" y="752"/>
                </a:lnTo>
                <a:lnTo>
                  <a:pt x="2682" y="746"/>
                </a:lnTo>
                <a:lnTo>
                  <a:pt x="2688" y="740"/>
                </a:lnTo>
                <a:lnTo>
                  <a:pt x="2704" y="730"/>
                </a:lnTo>
                <a:lnTo>
                  <a:pt x="2710" y="726"/>
                </a:lnTo>
                <a:lnTo>
                  <a:pt x="2718" y="726"/>
                </a:lnTo>
                <a:lnTo>
                  <a:pt x="2742" y="732"/>
                </a:lnTo>
                <a:lnTo>
                  <a:pt x="2748" y="736"/>
                </a:lnTo>
                <a:lnTo>
                  <a:pt x="2754" y="742"/>
                </a:lnTo>
                <a:lnTo>
                  <a:pt x="2756" y="746"/>
                </a:lnTo>
                <a:lnTo>
                  <a:pt x="2758" y="750"/>
                </a:lnTo>
                <a:lnTo>
                  <a:pt x="2760" y="750"/>
                </a:lnTo>
                <a:lnTo>
                  <a:pt x="2762" y="750"/>
                </a:lnTo>
                <a:lnTo>
                  <a:pt x="2764" y="748"/>
                </a:lnTo>
                <a:lnTo>
                  <a:pt x="2774" y="740"/>
                </a:lnTo>
                <a:lnTo>
                  <a:pt x="2786" y="730"/>
                </a:lnTo>
                <a:lnTo>
                  <a:pt x="2812" y="710"/>
                </a:lnTo>
                <a:lnTo>
                  <a:pt x="2814" y="708"/>
                </a:lnTo>
                <a:lnTo>
                  <a:pt x="2816" y="708"/>
                </a:lnTo>
                <a:lnTo>
                  <a:pt x="2818" y="710"/>
                </a:lnTo>
                <a:lnTo>
                  <a:pt x="2818" y="714"/>
                </a:lnTo>
                <a:lnTo>
                  <a:pt x="2818" y="736"/>
                </a:lnTo>
                <a:lnTo>
                  <a:pt x="2816" y="744"/>
                </a:lnTo>
                <a:lnTo>
                  <a:pt x="2812" y="750"/>
                </a:lnTo>
                <a:lnTo>
                  <a:pt x="2794" y="768"/>
                </a:lnTo>
                <a:lnTo>
                  <a:pt x="2782" y="778"/>
                </a:lnTo>
                <a:lnTo>
                  <a:pt x="2776" y="780"/>
                </a:lnTo>
                <a:lnTo>
                  <a:pt x="2770" y="784"/>
                </a:lnTo>
                <a:lnTo>
                  <a:pt x="2764" y="790"/>
                </a:lnTo>
                <a:lnTo>
                  <a:pt x="2754" y="806"/>
                </a:lnTo>
                <a:lnTo>
                  <a:pt x="2744" y="818"/>
                </a:lnTo>
                <a:lnTo>
                  <a:pt x="2736" y="826"/>
                </a:lnTo>
                <a:lnTo>
                  <a:pt x="2724" y="838"/>
                </a:lnTo>
                <a:lnTo>
                  <a:pt x="2716" y="846"/>
                </a:lnTo>
                <a:lnTo>
                  <a:pt x="2710" y="850"/>
                </a:lnTo>
                <a:lnTo>
                  <a:pt x="2706" y="852"/>
                </a:lnTo>
                <a:lnTo>
                  <a:pt x="2702" y="854"/>
                </a:lnTo>
                <a:lnTo>
                  <a:pt x="2698" y="860"/>
                </a:lnTo>
                <a:lnTo>
                  <a:pt x="2684" y="904"/>
                </a:lnTo>
                <a:lnTo>
                  <a:pt x="2682" y="910"/>
                </a:lnTo>
                <a:lnTo>
                  <a:pt x="2682" y="918"/>
                </a:lnTo>
                <a:lnTo>
                  <a:pt x="2700" y="1020"/>
                </a:lnTo>
                <a:lnTo>
                  <a:pt x="2700" y="1022"/>
                </a:lnTo>
                <a:lnTo>
                  <a:pt x="2702" y="1024"/>
                </a:lnTo>
                <a:lnTo>
                  <a:pt x="2704" y="1024"/>
                </a:lnTo>
                <a:lnTo>
                  <a:pt x="2706" y="1022"/>
                </a:lnTo>
                <a:lnTo>
                  <a:pt x="2726" y="996"/>
                </a:lnTo>
                <a:lnTo>
                  <a:pt x="2734" y="984"/>
                </a:lnTo>
                <a:lnTo>
                  <a:pt x="2744" y="972"/>
                </a:lnTo>
                <a:lnTo>
                  <a:pt x="2746" y="966"/>
                </a:lnTo>
                <a:lnTo>
                  <a:pt x="2754" y="952"/>
                </a:lnTo>
                <a:lnTo>
                  <a:pt x="2756" y="948"/>
                </a:lnTo>
                <a:lnTo>
                  <a:pt x="2760" y="940"/>
                </a:lnTo>
                <a:lnTo>
                  <a:pt x="2766" y="936"/>
                </a:lnTo>
                <a:lnTo>
                  <a:pt x="2772" y="934"/>
                </a:lnTo>
                <a:lnTo>
                  <a:pt x="2776" y="928"/>
                </a:lnTo>
                <a:lnTo>
                  <a:pt x="2778" y="922"/>
                </a:lnTo>
                <a:lnTo>
                  <a:pt x="2778" y="918"/>
                </a:lnTo>
                <a:lnTo>
                  <a:pt x="2780" y="912"/>
                </a:lnTo>
                <a:lnTo>
                  <a:pt x="2784" y="906"/>
                </a:lnTo>
                <a:lnTo>
                  <a:pt x="2788" y="900"/>
                </a:lnTo>
                <a:lnTo>
                  <a:pt x="2790" y="894"/>
                </a:lnTo>
                <a:lnTo>
                  <a:pt x="2796" y="870"/>
                </a:lnTo>
                <a:lnTo>
                  <a:pt x="2798" y="856"/>
                </a:lnTo>
                <a:lnTo>
                  <a:pt x="2796" y="854"/>
                </a:lnTo>
                <a:lnTo>
                  <a:pt x="2790" y="852"/>
                </a:lnTo>
                <a:lnTo>
                  <a:pt x="2786" y="852"/>
                </a:lnTo>
                <a:lnTo>
                  <a:pt x="2784" y="852"/>
                </a:lnTo>
                <a:lnTo>
                  <a:pt x="2782" y="850"/>
                </a:lnTo>
                <a:lnTo>
                  <a:pt x="2782" y="848"/>
                </a:lnTo>
                <a:lnTo>
                  <a:pt x="2782" y="844"/>
                </a:lnTo>
                <a:lnTo>
                  <a:pt x="2796" y="810"/>
                </a:lnTo>
                <a:lnTo>
                  <a:pt x="2798" y="804"/>
                </a:lnTo>
                <a:lnTo>
                  <a:pt x="2804" y="798"/>
                </a:lnTo>
                <a:lnTo>
                  <a:pt x="2816" y="790"/>
                </a:lnTo>
                <a:lnTo>
                  <a:pt x="2820" y="786"/>
                </a:lnTo>
                <a:lnTo>
                  <a:pt x="2832" y="784"/>
                </a:lnTo>
                <a:lnTo>
                  <a:pt x="2838" y="784"/>
                </a:lnTo>
                <a:lnTo>
                  <a:pt x="2842" y="788"/>
                </a:lnTo>
                <a:lnTo>
                  <a:pt x="2844" y="790"/>
                </a:lnTo>
                <a:lnTo>
                  <a:pt x="2848" y="790"/>
                </a:lnTo>
                <a:lnTo>
                  <a:pt x="2854" y="788"/>
                </a:lnTo>
                <a:lnTo>
                  <a:pt x="2870" y="770"/>
                </a:lnTo>
                <a:lnTo>
                  <a:pt x="2874" y="768"/>
                </a:lnTo>
                <a:lnTo>
                  <a:pt x="2876" y="768"/>
                </a:lnTo>
                <a:lnTo>
                  <a:pt x="2880" y="768"/>
                </a:lnTo>
                <a:lnTo>
                  <a:pt x="2882" y="770"/>
                </a:lnTo>
                <a:lnTo>
                  <a:pt x="2900" y="788"/>
                </a:lnTo>
                <a:lnTo>
                  <a:pt x="2902" y="790"/>
                </a:lnTo>
                <a:lnTo>
                  <a:pt x="2906" y="790"/>
                </a:lnTo>
                <a:lnTo>
                  <a:pt x="2908" y="788"/>
                </a:lnTo>
                <a:lnTo>
                  <a:pt x="2908" y="786"/>
                </a:lnTo>
                <a:lnTo>
                  <a:pt x="2914" y="772"/>
                </a:lnTo>
                <a:lnTo>
                  <a:pt x="2918" y="766"/>
                </a:lnTo>
                <a:lnTo>
                  <a:pt x="2924" y="764"/>
                </a:lnTo>
                <a:lnTo>
                  <a:pt x="2928" y="764"/>
                </a:lnTo>
                <a:lnTo>
                  <a:pt x="2934" y="762"/>
                </a:lnTo>
                <a:lnTo>
                  <a:pt x="2940" y="758"/>
                </a:lnTo>
                <a:lnTo>
                  <a:pt x="2960" y="732"/>
                </a:lnTo>
                <a:lnTo>
                  <a:pt x="2966" y="726"/>
                </a:lnTo>
                <a:lnTo>
                  <a:pt x="2972" y="722"/>
                </a:lnTo>
                <a:lnTo>
                  <a:pt x="2996" y="708"/>
                </a:lnTo>
                <a:lnTo>
                  <a:pt x="3004" y="706"/>
                </a:lnTo>
                <a:lnTo>
                  <a:pt x="3012" y="706"/>
                </a:lnTo>
                <a:lnTo>
                  <a:pt x="3016" y="706"/>
                </a:lnTo>
                <a:lnTo>
                  <a:pt x="3024" y="706"/>
                </a:lnTo>
                <a:lnTo>
                  <a:pt x="3030" y="708"/>
                </a:lnTo>
                <a:lnTo>
                  <a:pt x="3036" y="712"/>
                </a:lnTo>
                <a:lnTo>
                  <a:pt x="3042" y="712"/>
                </a:lnTo>
                <a:lnTo>
                  <a:pt x="3044" y="710"/>
                </a:lnTo>
                <a:lnTo>
                  <a:pt x="3044" y="698"/>
                </a:lnTo>
                <a:lnTo>
                  <a:pt x="3044" y="694"/>
                </a:lnTo>
                <a:lnTo>
                  <a:pt x="3040" y="678"/>
                </a:lnTo>
                <a:lnTo>
                  <a:pt x="3036" y="664"/>
                </a:lnTo>
                <a:lnTo>
                  <a:pt x="3032" y="656"/>
                </a:lnTo>
                <a:lnTo>
                  <a:pt x="3028" y="650"/>
                </a:lnTo>
                <a:lnTo>
                  <a:pt x="3020" y="642"/>
                </a:lnTo>
                <a:lnTo>
                  <a:pt x="3018" y="640"/>
                </a:lnTo>
                <a:lnTo>
                  <a:pt x="3018" y="638"/>
                </a:lnTo>
                <a:lnTo>
                  <a:pt x="3018" y="634"/>
                </a:lnTo>
                <a:lnTo>
                  <a:pt x="3022" y="634"/>
                </a:lnTo>
                <a:lnTo>
                  <a:pt x="3026" y="630"/>
                </a:lnTo>
                <a:lnTo>
                  <a:pt x="3040" y="624"/>
                </a:lnTo>
                <a:lnTo>
                  <a:pt x="3046" y="620"/>
                </a:lnTo>
                <a:close/>
                <a:moveTo>
                  <a:pt x="420" y="930"/>
                </a:moveTo>
                <a:lnTo>
                  <a:pt x="420" y="930"/>
                </a:lnTo>
                <a:lnTo>
                  <a:pt x="414" y="924"/>
                </a:lnTo>
                <a:lnTo>
                  <a:pt x="410" y="920"/>
                </a:lnTo>
                <a:lnTo>
                  <a:pt x="414" y="924"/>
                </a:lnTo>
                <a:lnTo>
                  <a:pt x="420" y="930"/>
                </a:lnTo>
                <a:close/>
                <a:moveTo>
                  <a:pt x="938" y="1244"/>
                </a:moveTo>
                <a:lnTo>
                  <a:pt x="938" y="1244"/>
                </a:lnTo>
                <a:lnTo>
                  <a:pt x="934" y="1238"/>
                </a:lnTo>
                <a:lnTo>
                  <a:pt x="928" y="1236"/>
                </a:lnTo>
                <a:lnTo>
                  <a:pt x="924" y="1234"/>
                </a:lnTo>
                <a:lnTo>
                  <a:pt x="914" y="1234"/>
                </a:lnTo>
                <a:lnTo>
                  <a:pt x="902" y="1238"/>
                </a:lnTo>
                <a:lnTo>
                  <a:pt x="896" y="1240"/>
                </a:lnTo>
                <a:lnTo>
                  <a:pt x="890" y="1242"/>
                </a:lnTo>
                <a:lnTo>
                  <a:pt x="882" y="1244"/>
                </a:lnTo>
                <a:lnTo>
                  <a:pt x="878" y="1244"/>
                </a:lnTo>
                <a:lnTo>
                  <a:pt x="864" y="1244"/>
                </a:lnTo>
                <a:lnTo>
                  <a:pt x="852" y="1240"/>
                </a:lnTo>
                <a:lnTo>
                  <a:pt x="848" y="1238"/>
                </a:lnTo>
                <a:lnTo>
                  <a:pt x="836" y="1234"/>
                </a:lnTo>
                <a:lnTo>
                  <a:pt x="822" y="1234"/>
                </a:lnTo>
                <a:lnTo>
                  <a:pt x="800" y="1234"/>
                </a:lnTo>
                <a:lnTo>
                  <a:pt x="786" y="1234"/>
                </a:lnTo>
                <a:lnTo>
                  <a:pt x="774" y="1234"/>
                </a:lnTo>
                <a:lnTo>
                  <a:pt x="770" y="1234"/>
                </a:lnTo>
                <a:lnTo>
                  <a:pt x="764" y="1236"/>
                </a:lnTo>
                <a:lnTo>
                  <a:pt x="758" y="1238"/>
                </a:lnTo>
                <a:lnTo>
                  <a:pt x="746" y="1248"/>
                </a:lnTo>
                <a:lnTo>
                  <a:pt x="740" y="1250"/>
                </a:lnTo>
                <a:lnTo>
                  <a:pt x="734" y="1250"/>
                </a:lnTo>
                <a:lnTo>
                  <a:pt x="728" y="1248"/>
                </a:lnTo>
                <a:lnTo>
                  <a:pt x="722" y="1244"/>
                </a:lnTo>
                <a:lnTo>
                  <a:pt x="716" y="1240"/>
                </a:lnTo>
                <a:lnTo>
                  <a:pt x="702" y="1236"/>
                </a:lnTo>
                <a:lnTo>
                  <a:pt x="696" y="1232"/>
                </a:lnTo>
                <a:lnTo>
                  <a:pt x="694" y="1226"/>
                </a:lnTo>
                <a:lnTo>
                  <a:pt x="694" y="1222"/>
                </a:lnTo>
                <a:lnTo>
                  <a:pt x="696" y="1214"/>
                </a:lnTo>
                <a:lnTo>
                  <a:pt x="700" y="1208"/>
                </a:lnTo>
                <a:lnTo>
                  <a:pt x="708" y="1200"/>
                </a:lnTo>
                <a:lnTo>
                  <a:pt x="714" y="1194"/>
                </a:lnTo>
                <a:lnTo>
                  <a:pt x="714" y="1186"/>
                </a:lnTo>
                <a:lnTo>
                  <a:pt x="714" y="1172"/>
                </a:lnTo>
                <a:lnTo>
                  <a:pt x="714" y="1166"/>
                </a:lnTo>
                <a:lnTo>
                  <a:pt x="718" y="1160"/>
                </a:lnTo>
                <a:lnTo>
                  <a:pt x="724" y="1156"/>
                </a:lnTo>
                <a:lnTo>
                  <a:pt x="728" y="1150"/>
                </a:lnTo>
                <a:lnTo>
                  <a:pt x="740" y="1142"/>
                </a:lnTo>
                <a:lnTo>
                  <a:pt x="746" y="1140"/>
                </a:lnTo>
                <a:lnTo>
                  <a:pt x="754" y="1136"/>
                </a:lnTo>
                <a:lnTo>
                  <a:pt x="760" y="1136"/>
                </a:lnTo>
                <a:lnTo>
                  <a:pt x="764" y="1136"/>
                </a:lnTo>
                <a:lnTo>
                  <a:pt x="772" y="1138"/>
                </a:lnTo>
                <a:lnTo>
                  <a:pt x="778" y="1140"/>
                </a:lnTo>
                <a:lnTo>
                  <a:pt x="780" y="1146"/>
                </a:lnTo>
                <a:lnTo>
                  <a:pt x="778" y="1150"/>
                </a:lnTo>
                <a:lnTo>
                  <a:pt x="776" y="1152"/>
                </a:lnTo>
                <a:lnTo>
                  <a:pt x="776" y="1156"/>
                </a:lnTo>
                <a:lnTo>
                  <a:pt x="778" y="1160"/>
                </a:lnTo>
                <a:lnTo>
                  <a:pt x="786" y="1170"/>
                </a:lnTo>
                <a:lnTo>
                  <a:pt x="792" y="1172"/>
                </a:lnTo>
                <a:lnTo>
                  <a:pt x="800" y="1172"/>
                </a:lnTo>
                <a:lnTo>
                  <a:pt x="824" y="1158"/>
                </a:lnTo>
                <a:lnTo>
                  <a:pt x="832" y="1156"/>
                </a:lnTo>
                <a:lnTo>
                  <a:pt x="838" y="1158"/>
                </a:lnTo>
                <a:lnTo>
                  <a:pt x="862" y="1164"/>
                </a:lnTo>
                <a:lnTo>
                  <a:pt x="870" y="1166"/>
                </a:lnTo>
                <a:lnTo>
                  <a:pt x="874" y="1172"/>
                </a:lnTo>
                <a:lnTo>
                  <a:pt x="886" y="1188"/>
                </a:lnTo>
                <a:lnTo>
                  <a:pt x="888" y="1194"/>
                </a:lnTo>
                <a:lnTo>
                  <a:pt x="890" y="1200"/>
                </a:lnTo>
                <a:lnTo>
                  <a:pt x="892" y="1204"/>
                </a:lnTo>
                <a:lnTo>
                  <a:pt x="894" y="1210"/>
                </a:lnTo>
                <a:lnTo>
                  <a:pt x="900" y="1212"/>
                </a:lnTo>
                <a:lnTo>
                  <a:pt x="908" y="1214"/>
                </a:lnTo>
                <a:lnTo>
                  <a:pt x="912" y="1214"/>
                </a:lnTo>
                <a:lnTo>
                  <a:pt x="918" y="1216"/>
                </a:lnTo>
                <a:lnTo>
                  <a:pt x="924" y="1218"/>
                </a:lnTo>
                <a:lnTo>
                  <a:pt x="932" y="1232"/>
                </a:lnTo>
                <a:lnTo>
                  <a:pt x="936" y="1236"/>
                </a:lnTo>
                <a:lnTo>
                  <a:pt x="938" y="1244"/>
                </a:lnTo>
                <a:close/>
                <a:moveTo>
                  <a:pt x="1094" y="1156"/>
                </a:moveTo>
                <a:lnTo>
                  <a:pt x="1094" y="1156"/>
                </a:lnTo>
                <a:lnTo>
                  <a:pt x="1078" y="1156"/>
                </a:lnTo>
                <a:lnTo>
                  <a:pt x="1074" y="1156"/>
                </a:lnTo>
                <a:lnTo>
                  <a:pt x="1068" y="1156"/>
                </a:lnTo>
                <a:lnTo>
                  <a:pt x="1062" y="1160"/>
                </a:lnTo>
                <a:lnTo>
                  <a:pt x="1058" y="1166"/>
                </a:lnTo>
                <a:lnTo>
                  <a:pt x="1058" y="1172"/>
                </a:lnTo>
                <a:lnTo>
                  <a:pt x="1064" y="1196"/>
                </a:lnTo>
                <a:lnTo>
                  <a:pt x="1068" y="1204"/>
                </a:lnTo>
                <a:lnTo>
                  <a:pt x="1072" y="1210"/>
                </a:lnTo>
                <a:lnTo>
                  <a:pt x="1080" y="1218"/>
                </a:lnTo>
                <a:lnTo>
                  <a:pt x="1084" y="1224"/>
                </a:lnTo>
                <a:lnTo>
                  <a:pt x="1086" y="1232"/>
                </a:lnTo>
                <a:lnTo>
                  <a:pt x="1086" y="1256"/>
                </a:lnTo>
                <a:lnTo>
                  <a:pt x="1086" y="1264"/>
                </a:lnTo>
                <a:lnTo>
                  <a:pt x="1080" y="1266"/>
                </a:lnTo>
                <a:lnTo>
                  <a:pt x="1020" y="1278"/>
                </a:lnTo>
                <a:lnTo>
                  <a:pt x="1014" y="1278"/>
                </a:lnTo>
                <a:lnTo>
                  <a:pt x="1010" y="1276"/>
                </a:lnTo>
                <a:lnTo>
                  <a:pt x="1006" y="1274"/>
                </a:lnTo>
                <a:lnTo>
                  <a:pt x="1002" y="1278"/>
                </a:lnTo>
                <a:lnTo>
                  <a:pt x="998" y="1280"/>
                </a:lnTo>
                <a:lnTo>
                  <a:pt x="990" y="1282"/>
                </a:lnTo>
                <a:lnTo>
                  <a:pt x="982" y="1284"/>
                </a:lnTo>
                <a:lnTo>
                  <a:pt x="976" y="1284"/>
                </a:lnTo>
                <a:lnTo>
                  <a:pt x="972" y="1284"/>
                </a:lnTo>
                <a:lnTo>
                  <a:pt x="962" y="1278"/>
                </a:lnTo>
                <a:lnTo>
                  <a:pt x="958" y="1272"/>
                </a:lnTo>
                <a:lnTo>
                  <a:pt x="954" y="1268"/>
                </a:lnTo>
                <a:lnTo>
                  <a:pt x="954" y="1266"/>
                </a:lnTo>
                <a:lnTo>
                  <a:pt x="954" y="1264"/>
                </a:lnTo>
                <a:lnTo>
                  <a:pt x="960" y="1264"/>
                </a:lnTo>
                <a:lnTo>
                  <a:pt x="968" y="1262"/>
                </a:lnTo>
                <a:lnTo>
                  <a:pt x="976" y="1260"/>
                </a:lnTo>
                <a:lnTo>
                  <a:pt x="980" y="1256"/>
                </a:lnTo>
                <a:lnTo>
                  <a:pt x="986" y="1256"/>
                </a:lnTo>
                <a:lnTo>
                  <a:pt x="992" y="1258"/>
                </a:lnTo>
                <a:lnTo>
                  <a:pt x="996" y="1264"/>
                </a:lnTo>
                <a:lnTo>
                  <a:pt x="998" y="1268"/>
                </a:lnTo>
                <a:lnTo>
                  <a:pt x="998" y="1270"/>
                </a:lnTo>
                <a:lnTo>
                  <a:pt x="1002" y="1266"/>
                </a:lnTo>
                <a:lnTo>
                  <a:pt x="1004" y="1260"/>
                </a:lnTo>
                <a:lnTo>
                  <a:pt x="1012" y="1248"/>
                </a:lnTo>
                <a:lnTo>
                  <a:pt x="1022" y="1240"/>
                </a:lnTo>
                <a:lnTo>
                  <a:pt x="1024" y="1234"/>
                </a:lnTo>
                <a:lnTo>
                  <a:pt x="1024" y="1226"/>
                </a:lnTo>
                <a:lnTo>
                  <a:pt x="1010" y="1202"/>
                </a:lnTo>
                <a:lnTo>
                  <a:pt x="1002" y="1188"/>
                </a:lnTo>
                <a:lnTo>
                  <a:pt x="974" y="1152"/>
                </a:lnTo>
                <a:lnTo>
                  <a:pt x="970" y="1146"/>
                </a:lnTo>
                <a:lnTo>
                  <a:pt x="972" y="1138"/>
                </a:lnTo>
                <a:lnTo>
                  <a:pt x="984" y="1122"/>
                </a:lnTo>
                <a:lnTo>
                  <a:pt x="988" y="1118"/>
                </a:lnTo>
                <a:lnTo>
                  <a:pt x="994" y="1112"/>
                </a:lnTo>
                <a:lnTo>
                  <a:pt x="1000" y="1110"/>
                </a:lnTo>
                <a:lnTo>
                  <a:pt x="1006" y="1108"/>
                </a:lnTo>
                <a:lnTo>
                  <a:pt x="1012" y="1112"/>
                </a:lnTo>
                <a:lnTo>
                  <a:pt x="1018" y="1114"/>
                </a:lnTo>
                <a:lnTo>
                  <a:pt x="1026" y="1116"/>
                </a:lnTo>
                <a:lnTo>
                  <a:pt x="1048" y="1116"/>
                </a:lnTo>
                <a:lnTo>
                  <a:pt x="1064" y="1116"/>
                </a:lnTo>
                <a:lnTo>
                  <a:pt x="1078" y="1116"/>
                </a:lnTo>
                <a:lnTo>
                  <a:pt x="1084" y="1118"/>
                </a:lnTo>
                <a:lnTo>
                  <a:pt x="1090" y="1122"/>
                </a:lnTo>
                <a:lnTo>
                  <a:pt x="1110" y="1148"/>
                </a:lnTo>
                <a:lnTo>
                  <a:pt x="1112" y="1152"/>
                </a:lnTo>
                <a:lnTo>
                  <a:pt x="1112" y="1154"/>
                </a:lnTo>
                <a:lnTo>
                  <a:pt x="1110" y="1154"/>
                </a:lnTo>
                <a:lnTo>
                  <a:pt x="1108" y="1156"/>
                </a:lnTo>
                <a:lnTo>
                  <a:pt x="1094" y="1156"/>
                </a:lnTo>
                <a:close/>
                <a:moveTo>
                  <a:pt x="1098" y="350"/>
                </a:moveTo>
                <a:lnTo>
                  <a:pt x="1098" y="350"/>
                </a:lnTo>
                <a:lnTo>
                  <a:pt x="1102" y="354"/>
                </a:lnTo>
                <a:lnTo>
                  <a:pt x="1106" y="358"/>
                </a:lnTo>
                <a:lnTo>
                  <a:pt x="1108" y="362"/>
                </a:lnTo>
                <a:lnTo>
                  <a:pt x="1112" y="366"/>
                </a:lnTo>
                <a:lnTo>
                  <a:pt x="1118" y="368"/>
                </a:lnTo>
                <a:lnTo>
                  <a:pt x="1124" y="372"/>
                </a:lnTo>
                <a:lnTo>
                  <a:pt x="1132" y="372"/>
                </a:lnTo>
                <a:lnTo>
                  <a:pt x="1156" y="372"/>
                </a:lnTo>
                <a:lnTo>
                  <a:pt x="1158" y="372"/>
                </a:lnTo>
                <a:lnTo>
                  <a:pt x="1160" y="370"/>
                </a:lnTo>
                <a:lnTo>
                  <a:pt x="1160" y="368"/>
                </a:lnTo>
                <a:lnTo>
                  <a:pt x="1158" y="366"/>
                </a:lnTo>
                <a:lnTo>
                  <a:pt x="1150" y="358"/>
                </a:lnTo>
                <a:lnTo>
                  <a:pt x="1146" y="352"/>
                </a:lnTo>
                <a:lnTo>
                  <a:pt x="1142" y="346"/>
                </a:lnTo>
                <a:lnTo>
                  <a:pt x="1128" y="302"/>
                </a:lnTo>
                <a:lnTo>
                  <a:pt x="1126" y="294"/>
                </a:lnTo>
                <a:lnTo>
                  <a:pt x="1128" y="286"/>
                </a:lnTo>
                <a:lnTo>
                  <a:pt x="1140" y="262"/>
                </a:lnTo>
                <a:lnTo>
                  <a:pt x="1148" y="248"/>
                </a:lnTo>
                <a:lnTo>
                  <a:pt x="1180" y="184"/>
                </a:lnTo>
                <a:lnTo>
                  <a:pt x="1184" y="178"/>
                </a:lnTo>
                <a:lnTo>
                  <a:pt x="1190" y="172"/>
                </a:lnTo>
                <a:lnTo>
                  <a:pt x="1216" y="152"/>
                </a:lnTo>
                <a:lnTo>
                  <a:pt x="1226" y="140"/>
                </a:lnTo>
                <a:lnTo>
                  <a:pt x="1238" y="124"/>
                </a:lnTo>
                <a:lnTo>
                  <a:pt x="1244" y="120"/>
                </a:lnTo>
                <a:lnTo>
                  <a:pt x="1250" y="116"/>
                </a:lnTo>
                <a:lnTo>
                  <a:pt x="1264" y="110"/>
                </a:lnTo>
                <a:lnTo>
                  <a:pt x="1278" y="104"/>
                </a:lnTo>
                <a:lnTo>
                  <a:pt x="1294" y="94"/>
                </a:lnTo>
                <a:lnTo>
                  <a:pt x="1306" y="84"/>
                </a:lnTo>
                <a:lnTo>
                  <a:pt x="1334" y="56"/>
                </a:lnTo>
                <a:lnTo>
                  <a:pt x="1338" y="50"/>
                </a:lnTo>
                <a:lnTo>
                  <a:pt x="1336" y="42"/>
                </a:lnTo>
                <a:lnTo>
                  <a:pt x="1334" y="38"/>
                </a:lnTo>
                <a:lnTo>
                  <a:pt x="1328" y="32"/>
                </a:lnTo>
                <a:lnTo>
                  <a:pt x="1322" y="30"/>
                </a:lnTo>
                <a:lnTo>
                  <a:pt x="1308" y="30"/>
                </a:lnTo>
                <a:lnTo>
                  <a:pt x="1302" y="32"/>
                </a:lnTo>
                <a:lnTo>
                  <a:pt x="1296" y="36"/>
                </a:lnTo>
                <a:lnTo>
                  <a:pt x="1286" y="44"/>
                </a:lnTo>
                <a:lnTo>
                  <a:pt x="1276" y="54"/>
                </a:lnTo>
                <a:lnTo>
                  <a:pt x="1270" y="58"/>
                </a:lnTo>
                <a:lnTo>
                  <a:pt x="1264" y="62"/>
                </a:lnTo>
                <a:lnTo>
                  <a:pt x="1250" y="66"/>
                </a:lnTo>
                <a:lnTo>
                  <a:pt x="1234" y="70"/>
                </a:lnTo>
                <a:lnTo>
                  <a:pt x="1220" y="70"/>
                </a:lnTo>
                <a:lnTo>
                  <a:pt x="1214" y="70"/>
                </a:lnTo>
                <a:lnTo>
                  <a:pt x="1208" y="74"/>
                </a:lnTo>
                <a:lnTo>
                  <a:pt x="1198" y="84"/>
                </a:lnTo>
                <a:lnTo>
                  <a:pt x="1188" y="94"/>
                </a:lnTo>
                <a:lnTo>
                  <a:pt x="1160" y="122"/>
                </a:lnTo>
                <a:lnTo>
                  <a:pt x="1146" y="132"/>
                </a:lnTo>
                <a:lnTo>
                  <a:pt x="1142" y="134"/>
                </a:lnTo>
                <a:lnTo>
                  <a:pt x="1136" y="140"/>
                </a:lnTo>
                <a:lnTo>
                  <a:pt x="1134" y="146"/>
                </a:lnTo>
                <a:lnTo>
                  <a:pt x="1134" y="160"/>
                </a:lnTo>
                <a:lnTo>
                  <a:pt x="1132" y="166"/>
                </a:lnTo>
                <a:lnTo>
                  <a:pt x="1128" y="170"/>
                </a:lnTo>
                <a:lnTo>
                  <a:pt x="1122" y="174"/>
                </a:lnTo>
                <a:lnTo>
                  <a:pt x="1116" y="178"/>
                </a:lnTo>
                <a:lnTo>
                  <a:pt x="1110" y="184"/>
                </a:lnTo>
                <a:lnTo>
                  <a:pt x="1100" y="200"/>
                </a:lnTo>
                <a:lnTo>
                  <a:pt x="1096" y="206"/>
                </a:lnTo>
                <a:lnTo>
                  <a:pt x="1096" y="214"/>
                </a:lnTo>
                <a:lnTo>
                  <a:pt x="1096" y="218"/>
                </a:lnTo>
                <a:lnTo>
                  <a:pt x="1094" y="226"/>
                </a:lnTo>
                <a:lnTo>
                  <a:pt x="1092" y="232"/>
                </a:lnTo>
                <a:lnTo>
                  <a:pt x="1090" y="238"/>
                </a:lnTo>
                <a:lnTo>
                  <a:pt x="1082" y="252"/>
                </a:lnTo>
                <a:lnTo>
                  <a:pt x="1080" y="258"/>
                </a:lnTo>
                <a:lnTo>
                  <a:pt x="1076" y="266"/>
                </a:lnTo>
                <a:lnTo>
                  <a:pt x="1076" y="272"/>
                </a:lnTo>
                <a:lnTo>
                  <a:pt x="1076" y="286"/>
                </a:lnTo>
                <a:lnTo>
                  <a:pt x="1074" y="294"/>
                </a:lnTo>
                <a:lnTo>
                  <a:pt x="1072" y="302"/>
                </a:lnTo>
                <a:lnTo>
                  <a:pt x="1070" y="306"/>
                </a:lnTo>
                <a:lnTo>
                  <a:pt x="1068" y="314"/>
                </a:lnTo>
                <a:lnTo>
                  <a:pt x="1068" y="322"/>
                </a:lnTo>
                <a:lnTo>
                  <a:pt x="1074" y="336"/>
                </a:lnTo>
                <a:lnTo>
                  <a:pt x="1078" y="342"/>
                </a:lnTo>
                <a:lnTo>
                  <a:pt x="1084" y="346"/>
                </a:lnTo>
                <a:lnTo>
                  <a:pt x="1098" y="350"/>
                </a:lnTo>
                <a:close/>
                <a:moveTo>
                  <a:pt x="148" y="1002"/>
                </a:moveTo>
                <a:lnTo>
                  <a:pt x="148" y="1002"/>
                </a:lnTo>
                <a:lnTo>
                  <a:pt x="162" y="994"/>
                </a:lnTo>
                <a:lnTo>
                  <a:pt x="168" y="992"/>
                </a:lnTo>
                <a:lnTo>
                  <a:pt x="172" y="988"/>
                </a:lnTo>
                <a:lnTo>
                  <a:pt x="174" y="980"/>
                </a:lnTo>
                <a:lnTo>
                  <a:pt x="174" y="978"/>
                </a:lnTo>
                <a:lnTo>
                  <a:pt x="174" y="962"/>
                </a:lnTo>
                <a:lnTo>
                  <a:pt x="174" y="958"/>
                </a:lnTo>
                <a:lnTo>
                  <a:pt x="176" y="950"/>
                </a:lnTo>
                <a:lnTo>
                  <a:pt x="180" y="944"/>
                </a:lnTo>
                <a:lnTo>
                  <a:pt x="182" y="940"/>
                </a:lnTo>
                <a:lnTo>
                  <a:pt x="180" y="936"/>
                </a:lnTo>
                <a:lnTo>
                  <a:pt x="176" y="930"/>
                </a:lnTo>
                <a:lnTo>
                  <a:pt x="174" y="926"/>
                </a:lnTo>
                <a:lnTo>
                  <a:pt x="172" y="922"/>
                </a:lnTo>
                <a:lnTo>
                  <a:pt x="170" y="920"/>
                </a:lnTo>
                <a:lnTo>
                  <a:pt x="164" y="920"/>
                </a:lnTo>
                <a:lnTo>
                  <a:pt x="160" y="916"/>
                </a:lnTo>
                <a:lnTo>
                  <a:pt x="158" y="914"/>
                </a:lnTo>
                <a:lnTo>
                  <a:pt x="154" y="914"/>
                </a:lnTo>
                <a:lnTo>
                  <a:pt x="148" y="916"/>
                </a:lnTo>
                <a:lnTo>
                  <a:pt x="140" y="924"/>
                </a:lnTo>
                <a:lnTo>
                  <a:pt x="136" y="930"/>
                </a:lnTo>
                <a:lnTo>
                  <a:pt x="134" y="936"/>
                </a:lnTo>
                <a:lnTo>
                  <a:pt x="132" y="938"/>
                </a:lnTo>
                <a:lnTo>
                  <a:pt x="126" y="940"/>
                </a:lnTo>
                <a:lnTo>
                  <a:pt x="124" y="940"/>
                </a:lnTo>
                <a:lnTo>
                  <a:pt x="120" y="940"/>
                </a:lnTo>
                <a:lnTo>
                  <a:pt x="118" y="942"/>
                </a:lnTo>
                <a:lnTo>
                  <a:pt x="118" y="944"/>
                </a:lnTo>
                <a:lnTo>
                  <a:pt x="118" y="948"/>
                </a:lnTo>
                <a:lnTo>
                  <a:pt x="122" y="952"/>
                </a:lnTo>
                <a:lnTo>
                  <a:pt x="122" y="958"/>
                </a:lnTo>
                <a:lnTo>
                  <a:pt x="120" y="960"/>
                </a:lnTo>
                <a:lnTo>
                  <a:pt x="118" y="960"/>
                </a:lnTo>
                <a:lnTo>
                  <a:pt x="120" y="964"/>
                </a:lnTo>
                <a:lnTo>
                  <a:pt x="124" y="970"/>
                </a:lnTo>
                <a:lnTo>
                  <a:pt x="124" y="974"/>
                </a:lnTo>
                <a:lnTo>
                  <a:pt x="124" y="978"/>
                </a:lnTo>
                <a:lnTo>
                  <a:pt x="120" y="984"/>
                </a:lnTo>
                <a:lnTo>
                  <a:pt x="116" y="988"/>
                </a:lnTo>
                <a:lnTo>
                  <a:pt x="116" y="994"/>
                </a:lnTo>
                <a:lnTo>
                  <a:pt x="116" y="1004"/>
                </a:lnTo>
                <a:lnTo>
                  <a:pt x="116" y="1008"/>
                </a:lnTo>
                <a:lnTo>
                  <a:pt x="120" y="1012"/>
                </a:lnTo>
                <a:lnTo>
                  <a:pt x="126" y="1016"/>
                </a:lnTo>
                <a:lnTo>
                  <a:pt x="132" y="1014"/>
                </a:lnTo>
                <a:lnTo>
                  <a:pt x="148" y="1002"/>
                </a:lnTo>
                <a:close/>
                <a:moveTo>
                  <a:pt x="1506" y="1812"/>
                </a:moveTo>
                <a:lnTo>
                  <a:pt x="1506" y="1812"/>
                </a:lnTo>
                <a:lnTo>
                  <a:pt x="1506" y="1828"/>
                </a:lnTo>
                <a:lnTo>
                  <a:pt x="1506" y="1832"/>
                </a:lnTo>
                <a:lnTo>
                  <a:pt x="1508" y="1836"/>
                </a:lnTo>
                <a:lnTo>
                  <a:pt x="1510" y="1838"/>
                </a:lnTo>
                <a:lnTo>
                  <a:pt x="1512" y="1840"/>
                </a:lnTo>
                <a:lnTo>
                  <a:pt x="1514" y="1840"/>
                </a:lnTo>
                <a:lnTo>
                  <a:pt x="1518" y="1840"/>
                </a:lnTo>
                <a:lnTo>
                  <a:pt x="1524" y="1838"/>
                </a:lnTo>
                <a:lnTo>
                  <a:pt x="1530" y="1834"/>
                </a:lnTo>
                <a:lnTo>
                  <a:pt x="1532" y="1828"/>
                </a:lnTo>
                <a:lnTo>
                  <a:pt x="1532" y="1822"/>
                </a:lnTo>
                <a:lnTo>
                  <a:pt x="1530" y="1816"/>
                </a:lnTo>
                <a:lnTo>
                  <a:pt x="1514" y="1806"/>
                </a:lnTo>
                <a:lnTo>
                  <a:pt x="1510" y="1804"/>
                </a:lnTo>
                <a:lnTo>
                  <a:pt x="1508" y="1804"/>
                </a:lnTo>
                <a:lnTo>
                  <a:pt x="1508" y="1806"/>
                </a:lnTo>
                <a:lnTo>
                  <a:pt x="1506" y="1808"/>
                </a:lnTo>
                <a:lnTo>
                  <a:pt x="1506" y="1812"/>
                </a:lnTo>
                <a:close/>
                <a:moveTo>
                  <a:pt x="1910" y="1994"/>
                </a:moveTo>
                <a:lnTo>
                  <a:pt x="1910" y="1994"/>
                </a:lnTo>
                <a:lnTo>
                  <a:pt x="1904" y="1980"/>
                </a:lnTo>
                <a:lnTo>
                  <a:pt x="1892" y="1964"/>
                </a:lnTo>
                <a:lnTo>
                  <a:pt x="1884" y="1952"/>
                </a:lnTo>
                <a:lnTo>
                  <a:pt x="1872" y="1942"/>
                </a:lnTo>
                <a:lnTo>
                  <a:pt x="1846" y="1914"/>
                </a:lnTo>
                <a:lnTo>
                  <a:pt x="1832" y="1904"/>
                </a:lnTo>
                <a:lnTo>
                  <a:pt x="1826" y="1902"/>
                </a:lnTo>
                <a:lnTo>
                  <a:pt x="1812" y="1896"/>
                </a:lnTo>
                <a:lnTo>
                  <a:pt x="1808" y="1892"/>
                </a:lnTo>
                <a:lnTo>
                  <a:pt x="1800" y="1888"/>
                </a:lnTo>
                <a:lnTo>
                  <a:pt x="1796" y="1882"/>
                </a:lnTo>
                <a:lnTo>
                  <a:pt x="1784" y="1866"/>
                </a:lnTo>
                <a:lnTo>
                  <a:pt x="1780" y="1862"/>
                </a:lnTo>
                <a:lnTo>
                  <a:pt x="1772" y="1860"/>
                </a:lnTo>
                <a:lnTo>
                  <a:pt x="1768" y="1860"/>
                </a:lnTo>
                <a:lnTo>
                  <a:pt x="1766" y="1860"/>
                </a:lnTo>
                <a:lnTo>
                  <a:pt x="1764" y="1862"/>
                </a:lnTo>
                <a:lnTo>
                  <a:pt x="1762" y="1864"/>
                </a:lnTo>
                <a:lnTo>
                  <a:pt x="1762" y="1868"/>
                </a:lnTo>
                <a:lnTo>
                  <a:pt x="1768" y="1890"/>
                </a:lnTo>
                <a:lnTo>
                  <a:pt x="1772" y="1898"/>
                </a:lnTo>
                <a:lnTo>
                  <a:pt x="1776" y="1904"/>
                </a:lnTo>
                <a:lnTo>
                  <a:pt x="1784" y="1912"/>
                </a:lnTo>
                <a:lnTo>
                  <a:pt x="1796" y="1924"/>
                </a:lnTo>
                <a:lnTo>
                  <a:pt x="1804" y="1932"/>
                </a:lnTo>
                <a:lnTo>
                  <a:pt x="1814" y="1942"/>
                </a:lnTo>
                <a:lnTo>
                  <a:pt x="1824" y="1956"/>
                </a:lnTo>
                <a:lnTo>
                  <a:pt x="1836" y="1980"/>
                </a:lnTo>
                <a:lnTo>
                  <a:pt x="1840" y="1986"/>
                </a:lnTo>
                <a:lnTo>
                  <a:pt x="1846" y="1992"/>
                </a:lnTo>
                <a:lnTo>
                  <a:pt x="1862" y="2002"/>
                </a:lnTo>
                <a:lnTo>
                  <a:pt x="1876" y="2012"/>
                </a:lnTo>
                <a:lnTo>
                  <a:pt x="1892" y="2022"/>
                </a:lnTo>
                <a:lnTo>
                  <a:pt x="1898" y="2024"/>
                </a:lnTo>
                <a:lnTo>
                  <a:pt x="1906" y="2022"/>
                </a:lnTo>
                <a:lnTo>
                  <a:pt x="1910" y="2020"/>
                </a:lnTo>
                <a:lnTo>
                  <a:pt x="1916" y="2016"/>
                </a:lnTo>
                <a:lnTo>
                  <a:pt x="1916" y="2008"/>
                </a:lnTo>
                <a:lnTo>
                  <a:pt x="1910" y="1994"/>
                </a:lnTo>
                <a:close/>
                <a:moveTo>
                  <a:pt x="1004" y="2148"/>
                </a:moveTo>
                <a:lnTo>
                  <a:pt x="1004" y="2148"/>
                </a:lnTo>
                <a:lnTo>
                  <a:pt x="998" y="2154"/>
                </a:lnTo>
                <a:lnTo>
                  <a:pt x="994" y="2160"/>
                </a:lnTo>
                <a:lnTo>
                  <a:pt x="982" y="2176"/>
                </a:lnTo>
                <a:lnTo>
                  <a:pt x="978" y="2182"/>
                </a:lnTo>
                <a:lnTo>
                  <a:pt x="970" y="2186"/>
                </a:lnTo>
                <a:lnTo>
                  <a:pt x="966" y="2188"/>
                </a:lnTo>
                <a:lnTo>
                  <a:pt x="954" y="2198"/>
                </a:lnTo>
                <a:lnTo>
                  <a:pt x="950" y="2202"/>
                </a:lnTo>
                <a:lnTo>
                  <a:pt x="950" y="2210"/>
                </a:lnTo>
                <a:lnTo>
                  <a:pt x="956" y="2234"/>
                </a:lnTo>
                <a:lnTo>
                  <a:pt x="958" y="2242"/>
                </a:lnTo>
                <a:lnTo>
                  <a:pt x="956" y="2248"/>
                </a:lnTo>
                <a:lnTo>
                  <a:pt x="952" y="2264"/>
                </a:lnTo>
                <a:lnTo>
                  <a:pt x="946" y="2278"/>
                </a:lnTo>
                <a:lnTo>
                  <a:pt x="942" y="2284"/>
                </a:lnTo>
                <a:lnTo>
                  <a:pt x="940" y="2290"/>
                </a:lnTo>
                <a:lnTo>
                  <a:pt x="938" y="2298"/>
                </a:lnTo>
                <a:lnTo>
                  <a:pt x="938" y="2302"/>
                </a:lnTo>
                <a:lnTo>
                  <a:pt x="938" y="2318"/>
                </a:lnTo>
                <a:lnTo>
                  <a:pt x="938" y="2322"/>
                </a:lnTo>
                <a:lnTo>
                  <a:pt x="940" y="2328"/>
                </a:lnTo>
                <a:lnTo>
                  <a:pt x="944" y="2336"/>
                </a:lnTo>
                <a:lnTo>
                  <a:pt x="952" y="2344"/>
                </a:lnTo>
                <a:lnTo>
                  <a:pt x="958" y="2346"/>
                </a:lnTo>
                <a:lnTo>
                  <a:pt x="966" y="2346"/>
                </a:lnTo>
                <a:lnTo>
                  <a:pt x="970" y="2342"/>
                </a:lnTo>
                <a:lnTo>
                  <a:pt x="978" y="2340"/>
                </a:lnTo>
                <a:lnTo>
                  <a:pt x="986" y="2340"/>
                </a:lnTo>
                <a:lnTo>
                  <a:pt x="990" y="2340"/>
                </a:lnTo>
                <a:lnTo>
                  <a:pt x="996" y="2338"/>
                </a:lnTo>
                <a:lnTo>
                  <a:pt x="1000" y="2332"/>
                </a:lnTo>
                <a:lnTo>
                  <a:pt x="1034" y="2210"/>
                </a:lnTo>
                <a:lnTo>
                  <a:pt x="1036" y="2194"/>
                </a:lnTo>
                <a:lnTo>
                  <a:pt x="1036" y="2190"/>
                </a:lnTo>
                <a:lnTo>
                  <a:pt x="1036" y="2174"/>
                </a:lnTo>
                <a:lnTo>
                  <a:pt x="1036" y="2160"/>
                </a:lnTo>
                <a:lnTo>
                  <a:pt x="1036" y="2154"/>
                </a:lnTo>
                <a:lnTo>
                  <a:pt x="1034" y="2146"/>
                </a:lnTo>
                <a:lnTo>
                  <a:pt x="1030" y="2140"/>
                </a:lnTo>
                <a:lnTo>
                  <a:pt x="1028" y="2138"/>
                </a:lnTo>
                <a:lnTo>
                  <a:pt x="1026" y="2136"/>
                </a:lnTo>
                <a:lnTo>
                  <a:pt x="1024" y="2136"/>
                </a:lnTo>
                <a:lnTo>
                  <a:pt x="1020" y="2138"/>
                </a:lnTo>
                <a:lnTo>
                  <a:pt x="1004" y="2148"/>
                </a:lnTo>
                <a:close/>
                <a:moveTo>
                  <a:pt x="184" y="906"/>
                </a:moveTo>
                <a:lnTo>
                  <a:pt x="184" y="906"/>
                </a:lnTo>
                <a:lnTo>
                  <a:pt x="186" y="902"/>
                </a:lnTo>
                <a:lnTo>
                  <a:pt x="188" y="900"/>
                </a:lnTo>
                <a:lnTo>
                  <a:pt x="192" y="902"/>
                </a:lnTo>
                <a:lnTo>
                  <a:pt x="194" y="908"/>
                </a:lnTo>
                <a:lnTo>
                  <a:pt x="194" y="912"/>
                </a:lnTo>
                <a:lnTo>
                  <a:pt x="194" y="926"/>
                </a:lnTo>
                <a:lnTo>
                  <a:pt x="194" y="928"/>
                </a:lnTo>
                <a:lnTo>
                  <a:pt x="198" y="930"/>
                </a:lnTo>
                <a:lnTo>
                  <a:pt x="208" y="930"/>
                </a:lnTo>
                <a:lnTo>
                  <a:pt x="212" y="932"/>
                </a:lnTo>
                <a:lnTo>
                  <a:pt x="218" y="934"/>
                </a:lnTo>
                <a:lnTo>
                  <a:pt x="222" y="940"/>
                </a:lnTo>
                <a:lnTo>
                  <a:pt x="222" y="944"/>
                </a:lnTo>
                <a:lnTo>
                  <a:pt x="222" y="954"/>
                </a:lnTo>
                <a:lnTo>
                  <a:pt x="220" y="960"/>
                </a:lnTo>
                <a:lnTo>
                  <a:pt x="216" y="964"/>
                </a:lnTo>
                <a:lnTo>
                  <a:pt x="210" y="966"/>
                </a:lnTo>
                <a:lnTo>
                  <a:pt x="198" y="974"/>
                </a:lnTo>
                <a:lnTo>
                  <a:pt x="196" y="978"/>
                </a:lnTo>
                <a:lnTo>
                  <a:pt x="198" y="980"/>
                </a:lnTo>
                <a:lnTo>
                  <a:pt x="202" y="980"/>
                </a:lnTo>
                <a:lnTo>
                  <a:pt x="204" y="984"/>
                </a:lnTo>
                <a:lnTo>
                  <a:pt x="202" y="988"/>
                </a:lnTo>
                <a:lnTo>
                  <a:pt x="198" y="994"/>
                </a:lnTo>
                <a:lnTo>
                  <a:pt x="194" y="998"/>
                </a:lnTo>
                <a:lnTo>
                  <a:pt x="194" y="1004"/>
                </a:lnTo>
                <a:lnTo>
                  <a:pt x="194" y="1008"/>
                </a:lnTo>
                <a:lnTo>
                  <a:pt x="198" y="1008"/>
                </a:lnTo>
                <a:lnTo>
                  <a:pt x="208" y="1008"/>
                </a:lnTo>
                <a:lnTo>
                  <a:pt x="210" y="1010"/>
                </a:lnTo>
                <a:lnTo>
                  <a:pt x="210" y="1016"/>
                </a:lnTo>
                <a:lnTo>
                  <a:pt x="206" y="1020"/>
                </a:lnTo>
                <a:lnTo>
                  <a:pt x="202" y="1028"/>
                </a:lnTo>
                <a:lnTo>
                  <a:pt x="196" y="1032"/>
                </a:lnTo>
                <a:lnTo>
                  <a:pt x="190" y="1034"/>
                </a:lnTo>
                <a:lnTo>
                  <a:pt x="186" y="1038"/>
                </a:lnTo>
                <a:lnTo>
                  <a:pt x="184" y="1042"/>
                </a:lnTo>
                <a:lnTo>
                  <a:pt x="186" y="1046"/>
                </a:lnTo>
                <a:lnTo>
                  <a:pt x="188" y="1048"/>
                </a:lnTo>
                <a:lnTo>
                  <a:pt x="192" y="1046"/>
                </a:lnTo>
                <a:lnTo>
                  <a:pt x="194" y="1042"/>
                </a:lnTo>
                <a:lnTo>
                  <a:pt x="194" y="1040"/>
                </a:lnTo>
                <a:lnTo>
                  <a:pt x="198" y="1038"/>
                </a:lnTo>
                <a:lnTo>
                  <a:pt x="208" y="1038"/>
                </a:lnTo>
                <a:lnTo>
                  <a:pt x="212" y="1036"/>
                </a:lnTo>
                <a:lnTo>
                  <a:pt x="218" y="1034"/>
                </a:lnTo>
                <a:lnTo>
                  <a:pt x="222" y="1032"/>
                </a:lnTo>
                <a:lnTo>
                  <a:pt x="228" y="1034"/>
                </a:lnTo>
                <a:lnTo>
                  <a:pt x="232" y="1036"/>
                </a:lnTo>
                <a:lnTo>
                  <a:pt x="238" y="1034"/>
                </a:lnTo>
                <a:lnTo>
                  <a:pt x="244" y="1030"/>
                </a:lnTo>
                <a:lnTo>
                  <a:pt x="250" y="1028"/>
                </a:lnTo>
                <a:lnTo>
                  <a:pt x="254" y="1028"/>
                </a:lnTo>
                <a:lnTo>
                  <a:pt x="262" y="1028"/>
                </a:lnTo>
                <a:lnTo>
                  <a:pt x="268" y="1024"/>
                </a:lnTo>
                <a:lnTo>
                  <a:pt x="274" y="1022"/>
                </a:lnTo>
                <a:lnTo>
                  <a:pt x="280" y="1018"/>
                </a:lnTo>
                <a:lnTo>
                  <a:pt x="282" y="1014"/>
                </a:lnTo>
                <a:lnTo>
                  <a:pt x="282" y="1008"/>
                </a:lnTo>
                <a:lnTo>
                  <a:pt x="286" y="1004"/>
                </a:lnTo>
                <a:lnTo>
                  <a:pt x="290" y="998"/>
                </a:lnTo>
                <a:lnTo>
                  <a:pt x="290" y="990"/>
                </a:lnTo>
                <a:lnTo>
                  <a:pt x="290" y="988"/>
                </a:lnTo>
                <a:lnTo>
                  <a:pt x="290" y="982"/>
                </a:lnTo>
                <a:lnTo>
                  <a:pt x="286" y="980"/>
                </a:lnTo>
                <a:lnTo>
                  <a:pt x="276" y="980"/>
                </a:lnTo>
                <a:lnTo>
                  <a:pt x="272" y="978"/>
                </a:lnTo>
                <a:lnTo>
                  <a:pt x="272" y="974"/>
                </a:lnTo>
                <a:lnTo>
                  <a:pt x="272" y="964"/>
                </a:lnTo>
                <a:lnTo>
                  <a:pt x="268" y="952"/>
                </a:lnTo>
                <a:lnTo>
                  <a:pt x="266" y="946"/>
                </a:lnTo>
                <a:lnTo>
                  <a:pt x="256" y="934"/>
                </a:lnTo>
                <a:lnTo>
                  <a:pt x="252" y="930"/>
                </a:lnTo>
                <a:lnTo>
                  <a:pt x="250" y="922"/>
                </a:lnTo>
                <a:lnTo>
                  <a:pt x="244" y="908"/>
                </a:lnTo>
                <a:lnTo>
                  <a:pt x="242" y="902"/>
                </a:lnTo>
                <a:lnTo>
                  <a:pt x="238" y="900"/>
                </a:lnTo>
                <a:lnTo>
                  <a:pt x="232" y="900"/>
                </a:lnTo>
                <a:lnTo>
                  <a:pt x="228" y="896"/>
                </a:lnTo>
                <a:lnTo>
                  <a:pt x="226" y="890"/>
                </a:lnTo>
                <a:lnTo>
                  <a:pt x="226" y="884"/>
                </a:lnTo>
                <a:lnTo>
                  <a:pt x="228" y="878"/>
                </a:lnTo>
                <a:lnTo>
                  <a:pt x="232" y="866"/>
                </a:lnTo>
                <a:lnTo>
                  <a:pt x="234" y="862"/>
                </a:lnTo>
                <a:lnTo>
                  <a:pt x="238" y="856"/>
                </a:lnTo>
                <a:lnTo>
                  <a:pt x="238" y="854"/>
                </a:lnTo>
                <a:lnTo>
                  <a:pt x="238" y="852"/>
                </a:lnTo>
                <a:lnTo>
                  <a:pt x="236" y="848"/>
                </a:lnTo>
                <a:lnTo>
                  <a:pt x="230" y="846"/>
                </a:lnTo>
                <a:lnTo>
                  <a:pt x="224" y="844"/>
                </a:lnTo>
                <a:lnTo>
                  <a:pt x="218" y="846"/>
                </a:lnTo>
                <a:lnTo>
                  <a:pt x="212" y="848"/>
                </a:lnTo>
                <a:lnTo>
                  <a:pt x="208" y="846"/>
                </a:lnTo>
                <a:lnTo>
                  <a:pt x="206" y="840"/>
                </a:lnTo>
                <a:lnTo>
                  <a:pt x="206" y="834"/>
                </a:lnTo>
                <a:lnTo>
                  <a:pt x="210" y="830"/>
                </a:lnTo>
                <a:lnTo>
                  <a:pt x="210" y="824"/>
                </a:lnTo>
                <a:lnTo>
                  <a:pt x="210" y="822"/>
                </a:lnTo>
                <a:lnTo>
                  <a:pt x="208" y="822"/>
                </a:lnTo>
                <a:lnTo>
                  <a:pt x="198" y="822"/>
                </a:lnTo>
                <a:lnTo>
                  <a:pt x="194" y="824"/>
                </a:lnTo>
                <a:lnTo>
                  <a:pt x="190" y="830"/>
                </a:lnTo>
                <a:lnTo>
                  <a:pt x="188" y="834"/>
                </a:lnTo>
                <a:lnTo>
                  <a:pt x="178" y="846"/>
                </a:lnTo>
                <a:lnTo>
                  <a:pt x="176" y="852"/>
                </a:lnTo>
                <a:lnTo>
                  <a:pt x="174" y="856"/>
                </a:lnTo>
                <a:lnTo>
                  <a:pt x="174" y="866"/>
                </a:lnTo>
                <a:lnTo>
                  <a:pt x="174" y="876"/>
                </a:lnTo>
                <a:lnTo>
                  <a:pt x="174" y="888"/>
                </a:lnTo>
                <a:lnTo>
                  <a:pt x="174" y="892"/>
                </a:lnTo>
                <a:lnTo>
                  <a:pt x="176" y="900"/>
                </a:lnTo>
                <a:lnTo>
                  <a:pt x="178" y="906"/>
                </a:lnTo>
                <a:lnTo>
                  <a:pt x="182" y="908"/>
                </a:lnTo>
                <a:lnTo>
                  <a:pt x="184" y="906"/>
                </a:lnTo>
                <a:close/>
                <a:moveTo>
                  <a:pt x="3012" y="2570"/>
                </a:moveTo>
                <a:lnTo>
                  <a:pt x="3012" y="2570"/>
                </a:lnTo>
                <a:lnTo>
                  <a:pt x="3004" y="2572"/>
                </a:lnTo>
                <a:lnTo>
                  <a:pt x="2996" y="2570"/>
                </a:lnTo>
                <a:lnTo>
                  <a:pt x="2992" y="2568"/>
                </a:lnTo>
                <a:lnTo>
                  <a:pt x="2986" y="2562"/>
                </a:lnTo>
                <a:lnTo>
                  <a:pt x="2980" y="2556"/>
                </a:lnTo>
                <a:lnTo>
                  <a:pt x="2978" y="2552"/>
                </a:lnTo>
                <a:lnTo>
                  <a:pt x="2976" y="2544"/>
                </a:lnTo>
                <a:lnTo>
                  <a:pt x="2974" y="2536"/>
                </a:lnTo>
                <a:lnTo>
                  <a:pt x="2974" y="2532"/>
                </a:lnTo>
                <a:lnTo>
                  <a:pt x="2972" y="2526"/>
                </a:lnTo>
                <a:lnTo>
                  <a:pt x="2968" y="2522"/>
                </a:lnTo>
                <a:lnTo>
                  <a:pt x="2962" y="2518"/>
                </a:lnTo>
                <a:lnTo>
                  <a:pt x="2958" y="2518"/>
                </a:lnTo>
                <a:lnTo>
                  <a:pt x="2958" y="2522"/>
                </a:lnTo>
                <a:lnTo>
                  <a:pt x="2970" y="2548"/>
                </a:lnTo>
                <a:lnTo>
                  <a:pt x="2974" y="2554"/>
                </a:lnTo>
                <a:lnTo>
                  <a:pt x="2974" y="2562"/>
                </a:lnTo>
                <a:lnTo>
                  <a:pt x="2974" y="2566"/>
                </a:lnTo>
                <a:lnTo>
                  <a:pt x="2974" y="2574"/>
                </a:lnTo>
                <a:lnTo>
                  <a:pt x="2970" y="2580"/>
                </a:lnTo>
                <a:lnTo>
                  <a:pt x="2960" y="2596"/>
                </a:lnTo>
                <a:lnTo>
                  <a:pt x="2958" y="2600"/>
                </a:lnTo>
                <a:lnTo>
                  <a:pt x="2958" y="2602"/>
                </a:lnTo>
                <a:lnTo>
                  <a:pt x="2960" y="2604"/>
                </a:lnTo>
                <a:lnTo>
                  <a:pt x="2962" y="2606"/>
                </a:lnTo>
                <a:lnTo>
                  <a:pt x="2968" y="2610"/>
                </a:lnTo>
                <a:lnTo>
                  <a:pt x="2972" y="2614"/>
                </a:lnTo>
                <a:lnTo>
                  <a:pt x="2974" y="2620"/>
                </a:lnTo>
                <a:lnTo>
                  <a:pt x="2974" y="2624"/>
                </a:lnTo>
                <a:lnTo>
                  <a:pt x="2976" y="2632"/>
                </a:lnTo>
                <a:lnTo>
                  <a:pt x="2980" y="2638"/>
                </a:lnTo>
                <a:lnTo>
                  <a:pt x="2982" y="2638"/>
                </a:lnTo>
                <a:lnTo>
                  <a:pt x="2984" y="2638"/>
                </a:lnTo>
                <a:lnTo>
                  <a:pt x="2990" y="2636"/>
                </a:lnTo>
                <a:lnTo>
                  <a:pt x="2998" y="2628"/>
                </a:lnTo>
                <a:lnTo>
                  <a:pt x="3002" y="2622"/>
                </a:lnTo>
                <a:lnTo>
                  <a:pt x="3004" y="2614"/>
                </a:lnTo>
                <a:lnTo>
                  <a:pt x="3004" y="2610"/>
                </a:lnTo>
                <a:lnTo>
                  <a:pt x="3006" y="2604"/>
                </a:lnTo>
                <a:lnTo>
                  <a:pt x="3008" y="2598"/>
                </a:lnTo>
                <a:lnTo>
                  <a:pt x="3018" y="2588"/>
                </a:lnTo>
                <a:lnTo>
                  <a:pt x="3028" y="2578"/>
                </a:lnTo>
                <a:lnTo>
                  <a:pt x="3030" y="2574"/>
                </a:lnTo>
                <a:lnTo>
                  <a:pt x="3028" y="2568"/>
                </a:lnTo>
                <a:lnTo>
                  <a:pt x="3024" y="2566"/>
                </a:lnTo>
                <a:lnTo>
                  <a:pt x="3016" y="2568"/>
                </a:lnTo>
                <a:lnTo>
                  <a:pt x="3012" y="2570"/>
                </a:lnTo>
                <a:close/>
                <a:moveTo>
                  <a:pt x="490" y="1328"/>
                </a:moveTo>
                <a:lnTo>
                  <a:pt x="490" y="1328"/>
                </a:lnTo>
                <a:lnTo>
                  <a:pt x="494" y="1328"/>
                </a:lnTo>
                <a:lnTo>
                  <a:pt x="496" y="1328"/>
                </a:lnTo>
                <a:lnTo>
                  <a:pt x="498" y="1326"/>
                </a:lnTo>
                <a:lnTo>
                  <a:pt x="498" y="1324"/>
                </a:lnTo>
                <a:lnTo>
                  <a:pt x="498" y="1320"/>
                </a:lnTo>
                <a:lnTo>
                  <a:pt x="498" y="1306"/>
                </a:lnTo>
                <a:lnTo>
                  <a:pt x="496" y="1304"/>
                </a:lnTo>
                <a:lnTo>
                  <a:pt x="490" y="1302"/>
                </a:lnTo>
                <a:lnTo>
                  <a:pt x="486" y="1302"/>
                </a:lnTo>
                <a:lnTo>
                  <a:pt x="470" y="1304"/>
                </a:lnTo>
                <a:lnTo>
                  <a:pt x="456" y="1310"/>
                </a:lnTo>
                <a:lnTo>
                  <a:pt x="454" y="1312"/>
                </a:lnTo>
                <a:lnTo>
                  <a:pt x="456" y="1314"/>
                </a:lnTo>
                <a:lnTo>
                  <a:pt x="470" y="1320"/>
                </a:lnTo>
                <a:lnTo>
                  <a:pt x="486" y="1326"/>
                </a:lnTo>
                <a:lnTo>
                  <a:pt x="490" y="1328"/>
                </a:lnTo>
                <a:close/>
                <a:moveTo>
                  <a:pt x="2940" y="2636"/>
                </a:moveTo>
                <a:lnTo>
                  <a:pt x="2940" y="2636"/>
                </a:lnTo>
                <a:lnTo>
                  <a:pt x="2938" y="2636"/>
                </a:lnTo>
                <a:lnTo>
                  <a:pt x="2936" y="2636"/>
                </a:lnTo>
                <a:lnTo>
                  <a:pt x="2932" y="2640"/>
                </a:lnTo>
                <a:lnTo>
                  <a:pt x="2928" y="2644"/>
                </a:lnTo>
                <a:lnTo>
                  <a:pt x="2922" y="2658"/>
                </a:lnTo>
                <a:lnTo>
                  <a:pt x="2920" y="2664"/>
                </a:lnTo>
                <a:lnTo>
                  <a:pt x="2910" y="2676"/>
                </a:lnTo>
                <a:lnTo>
                  <a:pt x="2906" y="2680"/>
                </a:lnTo>
                <a:lnTo>
                  <a:pt x="2898" y="2684"/>
                </a:lnTo>
                <a:lnTo>
                  <a:pt x="2884" y="2688"/>
                </a:lnTo>
                <a:lnTo>
                  <a:pt x="2878" y="2692"/>
                </a:lnTo>
                <a:lnTo>
                  <a:pt x="2872" y="2698"/>
                </a:lnTo>
                <a:lnTo>
                  <a:pt x="2870" y="2704"/>
                </a:lnTo>
                <a:lnTo>
                  <a:pt x="2864" y="2718"/>
                </a:lnTo>
                <a:lnTo>
                  <a:pt x="2860" y="2732"/>
                </a:lnTo>
                <a:lnTo>
                  <a:pt x="2858" y="2740"/>
                </a:lnTo>
                <a:lnTo>
                  <a:pt x="2862" y="2746"/>
                </a:lnTo>
                <a:lnTo>
                  <a:pt x="2874" y="2754"/>
                </a:lnTo>
                <a:lnTo>
                  <a:pt x="2880" y="2756"/>
                </a:lnTo>
                <a:lnTo>
                  <a:pt x="2886" y="2758"/>
                </a:lnTo>
                <a:lnTo>
                  <a:pt x="2894" y="2756"/>
                </a:lnTo>
                <a:lnTo>
                  <a:pt x="2898" y="2754"/>
                </a:lnTo>
                <a:lnTo>
                  <a:pt x="2904" y="2750"/>
                </a:lnTo>
                <a:lnTo>
                  <a:pt x="2908" y="2742"/>
                </a:lnTo>
                <a:lnTo>
                  <a:pt x="2914" y="2728"/>
                </a:lnTo>
                <a:lnTo>
                  <a:pt x="2916" y="2712"/>
                </a:lnTo>
                <a:lnTo>
                  <a:pt x="2916" y="2708"/>
                </a:lnTo>
                <a:lnTo>
                  <a:pt x="2918" y="2702"/>
                </a:lnTo>
                <a:lnTo>
                  <a:pt x="2922" y="2696"/>
                </a:lnTo>
                <a:lnTo>
                  <a:pt x="2930" y="2686"/>
                </a:lnTo>
                <a:lnTo>
                  <a:pt x="2940" y="2676"/>
                </a:lnTo>
                <a:lnTo>
                  <a:pt x="2952" y="2668"/>
                </a:lnTo>
                <a:lnTo>
                  <a:pt x="2958" y="2666"/>
                </a:lnTo>
                <a:lnTo>
                  <a:pt x="2962" y="2660"/>
                </a:lnTo>
                <a:lnTo>
                  <a:pt x="2964" y="2654"/>
                </a:lnTo>
                <a:lnTo>
                  <a:pt x="2964" y="2650"/>
                </a:lnTo>
                <a:lnTo>
                  <a:pt x="2964" y="2646"/>
                </a:lnTo>
                <a:lnTo>
                  <a:pt x="2962" y="2644"/>
                </a:lnTo>
                <a:lnTo>
                  <a:pt x="2960" y="2642"/>
                </a:lnTo>
                <a:lnTo>
                  <a:pt x="2956" y="2642"/>
                </a:lnTo>
                <a:lnTo>
                  <a:pt x="2954" y="2642"/>
                </a:lnTo>
                <a:lnTo>
                  <a:pt x="2946" y="2640"/>
                </a:lnTo>
                <a:lnTo>
                  <a:pt x="2940" y="2636"/>
                </a:lnTo>
                <a:close/>
                <a:moveTo>
                  <a:pt x="406" y="1248"/>
                </a:moveTo>
                <a:lnTo>
                  <a:pt x="406" y="1248"/>
                </a:lnTo>
                <a:lnTo>
                  <a:pt x="402" y="1254"/>
                </a:lnTo>
                <a:lnTo>
                  <a:pt x="400" y="1260"/>
                </a:lnTo>
                <a:lnTo>
                  <a:pt x="400" y="1274"/>
                </a:lnTo>
                <a:lnTo>
                  <a:pt x="400" y="1278"/>
                </a:lnTo>
                <a:lnTo>
                  <a:pt x="402" y="1280"/>
                </a:lnTo>
                <a:lnTo>
                  <a:pt x="404" y="1282"/>
                </a:lnTo>
                <a:lnTo>
                  <a:pt x="408" y="1282"/>
                </a:lnTo>
                <a:lnTo>
                  <a:pt x="412" y="1282"/>
                </a:lnTo>
                <a:lnTo>
                  <a:pt x="416" y="1282"/>
                </a:lnTo>
                <a:lnTo>
                  <a:pt x="418" y="1280"/>
                </a:lnTo>
                <a:lnTo>
                  <a:pt x="420" y="1278"/>
                </a:lnTo>
                <a:lnTo>
                  <a:pt x="420" y="1274"/>
                </a:lnTo>
                <a:lnTo>
                  <a:pt x="420" y="1270"/>
                </a:lnTo>
                <a:lnTo>
                  <a:pt x="418" y="1262"/>
                </a:lnTo>
                <a:lnTo>
                  <a:pt x="416" y="1256"/>
                </a:lnTo>
                <a:lnTo>
                  <a:pt x="414" y="1250"/>
                </a:lnTo>
                <a:lnTo>
                  <a:pt x="412" y="1248"/>
                </a:lnTo>
                <a:lnTo>
                  <a:pt x="410" y="1246"/>
                </a:lnTo>
                <a:lnTo>
                  <a:pt x="408" y="1246"/>
                </a:lnTo>
                <a:lnTo>
                  <a:pt x="406" y="1248"/>
                </a:lnTo>
                <a:close/>
                <a:moveTo>
                  <a:pt x="2286" y="1412"/>
                </a:moveTo>
                <a:lnTo>
                  <a:pt x="2286" y="1412"/>
                </a:lnTo>
                <a:lnTo>
                  <a:pt x="2290" y="1424"/>
                </a:lnTo>
                <a:lnTo>
                  <a:pt x="2290" y="1426"/>
                </a:lnTo>
                <a:lnTo>
                  <a:pt x="2292" y="1426"/>
                </a:lnTo>
                <a:lnTo>
                  <a:pt x="2296" y="1426"/>
                </a:lnTo>
                <a:lnTo>
                  <a:pt x="2302" y="1422"/>
                </a:lnTo>
                <a:lnTo>
                  <a:pt x="2306" y="1418"/>
                </a:lnTo>
                <a:lnTo>
                  <a:pt x="2308" y="1410"/>
                </a:lnTo>
                <a:lnTo>
                  <a:pt x="2308" y="1408"/>
                </a:lnTo>
                <a:lnTo>
                  <a:pt x="2308" y="1394"/>
                </a:lnTo>
                <a:lnTo>
                  <a:pt x="2308" y="1392"/>
                </a:lnTo>
                <a:lnTo>
                  <a:pt x="2306" y="1392"/>
                </a:lnTo>
                <a:lnTo>
                  <a:pt x="2302" y="1392"/>
                </a:lnTo>
                <a:lnTo>
                  <a:pt x="2288" y="1396"/>
                </a:lnTo>
                <a:lnTo>
                  <a:pt x="2284" y="1398"/>
                </a:lnTo>
                <a:lnTo>
                  <a:pt x="2284" y="1400"/>
                </a:lnTo>
                <a:lnTo>
                  <a:pt x="2282" y="1404"/>
                </a:lnTo>
                <a:lnTo>
                  <a:pt x="2284" y="1406"/>
                </a:lnTo>
                <a:lnTo>
                  <a:pt x="2286" y="1412"/>
                </a:lnTo>
                <a:close/>
                <a:moveTo>
                  <a:pt x="414" y="1210"/>
                </a:moveTo>
                <a:lnTo>
                  <a:pt x="414" y="1210"/>
                </a:lnTo>
                <a:lnTo>
                  <a:pt x="412" y="1208"/>
                </a:lnTo>
                <a:lnTo>
                  <a:pt x="410" y="1206"/>
                </a:lnTo>
                <a:lnTo>
                  <a:pt x="406" y="1206"/>
                </a:lnTo>
                <a:lnTo>
                  <a:pt x="404" y="1208"/>
                </a:lnTo>
                <a:lnTo>
                  <a:pt x="398" y="1210"/>
                </a:lnTo>
                <a:lnTo>
                  <a:pt x="396" y="1212"/>
                </a:lnTo>
                <a:lnTo>
                  <a:pt x="394" y="1214"/>
                </a:lnTo>
                <a:lnTo>
                  <a:pt x="394" y="1216"/>
                </a:lnTo>
                <a:lnTo>
                  <a:pt x="396" y="1220"/>
                </a:lnTo>
                <a:lnTo>
                  <a:pt x="404" y="1228"/>
                </a:lnTo>
                <a:lnTo>
                  <a:pt x="410" y="1230"/>
                </a:lnTo>
                <a:lnTo>
                  <a:pt x="412" y="1230"/>
                </a:lnTo>
                <a:lnTo>
                  <a:pt x="416" y="1228"/>
                </a:lnTo>
                <a:lnTo>
                  <a:pt x="418" y="1224"/>
                </a:lnTo>
                <a:lnTo>
                  <a:pt x="416" y="1216"/>
                </a:lnTo>
                <a:lnTo>
                  <a:pt x="414" y="1210"/>
                </a:lnTo>
                <a:close/>
                <a:moveTo>
                  <a:pt x="2302" y="1960"/>
                </a:moveTo>
                <a:lnTo>
                  <a:pt x="2302" y="1960"/>
                </a:lnTo>
                <a:lnTo>
                  <a:pt x="2302" y="1962"/>
                </a:lnTo>
                <a:lnTo>
                  <a:pt x="2302" y="1966"/>
                </a:lnTo>
                <a:lnTo>
                  <a:pt x="2304" y="1968"/>
                </a:lnTo>
                <a:lnTo>
                  <a:pt x="2306" y="1970"/>
                </a:lnTo>
                <a:lnTo>
                  <a:pt x="2312" y="1974"/>
                </a:lnTo>
                <a:lnTo>
                  <a:pt x="2324" y="1982"/>
                </a:lnTo>
                <a:lnTo>
                  <a:pt x="2326" y="1988"/>
                </a:lnTo>
                <a:lnTo>
                  <a:pt x="2328" y="1994"/>
                </a:lnTo>
                <a:lnTo>
                  <a:pt x="2328" y="1998"/>
                </a:lnTo>
                <a:lnTo>
                  <a:pt x="2328" y="2002"/>
                </a:lnTo>
                <a:lnTo>
                  <a:pt x="2330" y="2004"/>
                </a:lnTo>
                <a:lnTo>
                  <a:pt x="2334" y="2006"/>
                </a:lnTo>
                <a:lnTo>
                  <a:pt x="2336" y="2006"/>
                </a:lnTo>
                <a:lnTo>
                  <a:pt x="2340" y="2006"/>
                </a:lnTo>
                <a:lnTo>
                  <a:pt x="2352" y="2006"/>
                </a:lnTo>
                <a:lnTo>
                  <a:pt x="2358" y="2008"/>
                </a:lnTo>
                <a:lnTo>
                  <a:pt x="2364" y="2010"/>
                </a:lnTo>
                <a:lnTo>
                  <a:pt x="2380" y="2022"/>
                </a:lnTo>
                <a:lnTo>
                  <a:pt x="2394" y="2030"/>
                </a:lnTo>
                <a:lnTo>
                  <a:pt x="2420" y="2042"/>
                </a:lnTo>
                <a:lnTo>
                  <a:pt x="2424" y="2046"/>
                </a:lnTo>
                <a:lnTo>
                  <a:pt x="2426" y="2050"/>
                </a:lnTo>
                <a:lnTo>
                  <a:pt x="2424" y="2054"/>
                </a:lnTo>
                <a:lnTo>
                  <a:pt x="2420" y="2058"/>
                </a:lnTo>
                <a:lnTo>
                  <a:pt x="2414" y="2062"/>
                </a:lnTo>
                <a:lnTo>
                  <a:pt x="2410" y="2064"/>
                </a:lnTo>
                <a:lnTo>
                  <a:pt x="2414" y="2066"/>
                </a:lnTo>
                <a:lnTo>
                  <a:pt x="2418" y="2066"/>
                </a:lnTo>
                <a:lnTo>
                  <a:pt x="2426" y="2066"/>
                </a:lnTo>
                <a:lnTo>
                  <a:pt x="2434" y="2068"/>
                </a:lnTo>
                <a:lnTo>
                  <a:pt x="2438" y="2072"/>
                </a:lnTo>
                <a:lnTo>
                  <a:pt x="2452" y="2078"/>
                </a:lnTo>
                <a:lnTo>
                  <a:pt x="2458" y="2082"/>
                </a:lnTo>
                <a:lnTo>
                  <a:pt x="2470" y="2084"/>
                </a:lnTo>
                <a:lnTo>
                  <a:pt x="2476" y="2084"/>
                </a:lnTo>
                <a:lnTo>
                  <a:pt x="2480" y="2080"/>
                </a:lnTo>
                <a:lnTo>
                  <a:pt x="2488" y="2070"/>
                </a:lnTo>
                <a:lnTo>
                  <a:pt x="2502" y="2062"/>
                </a:lnTo>
                <a:lnTo>
                  <a:pt x="2508" y="2058"/>
                </a:lnTo>
                <a:lnTo>
                  <a:pt x="2514" y="2058"/>
                </a:lnTo>
                <a:lnTo>
                  <a:pt x="2522" y="2058"/>
                </a:lnTo>
                <a:lnTo>
                  <a:pt x="2526" y="2062"/>
                </a:lnTo>
                <a:lnTo>
                  <a:pt x="2540" y="2070"/>
                </a:lnTo>
                <a:lnTo>
                  <a:pt x="2558" y="2088"/>
                </a:lnTo>
                <a:lnTo>
                  <a:pt x="2570" y="2098"/>
                </a:lnTo>
                <a:lnTo>
                  <a:pt x="2576" y="2100"/>
                </a:lnTo>
                <a:lnTo>
                  <a:pt x="2578" y="2102"/>
                </a:lnTo>
                <a:lnTo>
                  <a:pt x="2580" y="2100"/>
                </a:lnTo>
                <a:lnTo>
                  <a:pt x="2582" y="2100"/>
                </a:lnTo>
                <a:lnTo>
                  <a:pt x="2582" y="2096"/>
                </a:lnTo>
                <a:lnTo>
                  <a:pt x="2582" y="2082"/>
                </a:lnTo>
                <a:lnTo>
                  <a:pt x="2580" y="2076"/>
                </a:lnTo>
                <a:lnTo>
                  <a:pt x="2576" y="2072"/>
                </a:lnTo>
                <a:lnTo>
                  <a:pt x="2560" y="2068"/>
                </a:lnTo>
                <a:lnTo>
                  <a:pt x="2556" y="2064"/>
                </a:lnTo>
                <a:lnTo>
                  <a:pt x="2554" y="2058"/>
                </a:lnTo>
                <a:lnTo>
                  <a:pt x="2554" y="2054"/>
                </a:lnTo>
                <a:lnTo>
                  <a:pt x="2554" y="2046"/>
                </a:lnTo>
                <a:lnTo>
                  <a:pt x="2558" y="2040"/>
                </a:lnTo>
                <a:lnTo>
                  <a:pt x="2560" y="2038"/>
                </a:lnTo>
                <a:lnTo>
                  <a:pt x="2560" y="2036"/>
                </a:lnTo>
                <a:lnTo>
                  <a:pt x="2556" y="2034"/>
                </a:lnTo>
                <a:lnTo>
                  <a:pt x="2542" y="2028"/>
                </a:lnTo>
                <a:lnTo>
                  <a:pt x="2534" y="2024"/>
                </a:lnTo>
                <a:lnTo>
                  <a:pt x="2530" y="2018"/>
                </a:lnTo>
                <a:lnTo>
                  <a:pt x="2528" y="2014"/>
                </a:lnTo>
                <a:lnTo>
                  <a:pt x="2524" y="2006"/>
                </a:lnTo>
                <a:lnTo>
                  <a:pt x="2518" y="2002"/>
                </a:lnTo>
                <a:lnTo>
                  <a:pt x="2502" y="1992"/>
                </a:lnTo>
                <a:lnTo>
                  <a:pt x="2486" y="1984"/>
                </a:lnTo>
                <a:lnTo>
                  <a:pt x="2424" y="1968"/>
                </a:lnTo>
                <a:lnTo>
                  <a:pt x="2416" y="1968"/>
                </a:lnTo>
                <a:lnTo>
                  <a:pt x="2410" y="1972"/>
                </a:lnTo>
                <a:lnTo>
                  <a:pt x="2394" y="1982"/>
                </a:lnTo>
                <a:lnTo>
                  <a:pt x="2386" y="1986"/>
                </a:lnTo>
                <a:lnTo>
                  <a:pt x="2378" y="1986"/>
                </a:lnTo>
                <a:lnTo>
                  <a:pt x="2376" y="1986"/>
                </a:lnTo>
                <a:lnTo>
                  <a:pt x="2368" y="1986"/>
                </a:lnTo>
                <a:lnTo>
                  <a:pt x="2362" y="1982"/>
                </a:lnTo>
                <a:lnTo>
                  <a:pt x="2354" y="1972"/>
                </a:lnTo>
                <a:lnTo>
                  <a:pt x="2342" y="1962"/>
                </a:lnTo>
                <a:lnTo>
                  <a:pt x="2334" y="1954"/>
                </a:lnTo>
                <a:lnTo>
                  <a:pt x="2328" y="1950"/>
                </a:lnTo>
                <a:lnTo>
                  <a:pt x="2320" y="1948"/>
                </a:lnTo>
                <a:lnTo>
                  <a:pt x="2316" y="1948"/>
                </a:lnTo>
                <a:lnTo>
                  <a:pt x="2310" y="1950"/>
                </a:lnTo>
                <a:lnTo>
                  <a:pt x="2306" y="1954"/>
                </a:lnTo>
                <a:lnTo>
                  <a:pt x="2302" y="1960"/>
                </a:lnTo>
                <a:close/>
                <a:moveTo>
                  <a:pt x="2606" y="2298"/>
                </a:moveTo>
                <a:lnTo>
                  <a:pt x="2606" y="2298"/>
                </a:lnTo>
                <a:lnTo>
                  <a:pt x="2602" y="2290"/>
                </a:lnTo>
                <a:lnTo>
                  <a:pt x="2598" y="2284"/>
                </a:lnTo>
                <a:lnTo>
                  <a:pt x="2594" y="2280"/>
                </a:lnTo>
                <a:lnTo>
                  <a:pt x="2590" y="2272"/>
                </a:lnTo>
                <a:lnTo>
                  <a:pt x="2586" y="2258"/>
                </a:lnTo>
                <a:lnTo>
                  <a:pt x="2582" y="2252"/>
                </a:lnTo>
                <a:lnTo>
                  <a:pt x="2576" y="2248"/>
                </a:lnTo>
                <a:lnTo>
                  <a:pt x="2562" y="2244"/>
                </a:lnTo>
                <a:lnTo>
                  <a:pt x="2548" y="2236"/>
                </a:lnTo>
                <a:lnTo>
                  <a:pt x="2532" y="2226"/>
                </a:lnTo>
                <a:lnTo>
                  <a:pt x="2526" y="2220"/>
                </a:lnTo>
                <a:lnTo>
                  <a:pt x="2522" y="2214"/>
                </a:lnTo>
                <a:lnTo>
                  <a:pt x="2516" y="2180"/>
                </a:lnTo>
                <a:lnTo>
                  <a:pt x="2514" y="2174"/>
                </a:lnTo>
                <a:lnTo>
                  <a:pt x="2510" y="2168"/>
                </a:lnTo>
                <a:lnTo>
                  <a:pt x="2500" y="2158"/>
                </a:lnTo>
                <a:lnTo>
                  <a:pt x="2496" y="2152"/>
                </a:lnTo>
                <a:lnTo>
                  <a:pt x="2492" y="2146"/>
                </a:lnTo>
                <a:lnTo>
                  <a:pt x="2488" y="2130"/>
                </a:lnTo>
                <a:lnTo>
                  <a:pt x="2486" y="2128"/>
                </a:lnTo>
                <a:lnTo>
                  <a:pt x="2484" y="2128"/>
                </a:lnTo>
                <a:lnTo>
                  <a:pt x="2482" y="2128"/>
                </a:lnTo>
                <a:lnTo>
                  <a:pt x="2480" y="2128"/>
                </a:lnTo>
                <a:lnTo>
                  <a:pt x="2472" y="2138"/>
                </a:lnTo>
                <a:lnTo>
                  <a:pt x="2468" y="2144"/>
                </a:lnTo>
                <a:lnTo>
                  <a:pt x="2466" y="2150"/>
                </a:lnTo>
                <a:lnTo>
                  <a:pt x="2466" y="2184"/>
                </a:lnTo>
                <a:lnTo>
                  <a:pt x="2464" y="2192"/>
                </a:lnTo>
                <a:lnTo>
                  <a:pt x="2460" y="2198"/>
                </a:lnTo>
                <a:lnTo>
                  <a:pt x="2452" y="2206"/>
                </a:lnTo>
                <a:lnTo>
                  <a:pt x="2446" y="2210"/>
                </a:lnTo>
                <a:lnTo>
                  <a:pt x="2438" y="2212"/>
                </a:lnTo>
                <a:lnTo>
                  <a:pt x="2434" y="2212"/>
                </a:lnTo>
                <a:lnTo>
                  <a:pt x="2428" y="2210"/>
                </a:lnTo>
                <a:lnTo>
                  <a:pt x="2422" y="2204"/>
                </a:lnTo>
                <a:lnTo>
                  <a:pt x="2412" y="2188"/>
                </a:lnTo>
                <a:lnTo>
                  <a:pt x="2406" y="2184"/>
                </a:lnTo>
                <a:lnTo>
                  <a:pt x="2398" y="2182"/>
                </a:lnTo>
                <a:lnTo>
                  <a:pt x="2396" y="2182"/>
                </a:lnTo>
                <a:lnTo>
                  <a:pt x="2388" y="2180"/>
                </a:lnTo>
                <a:lnTo>
                  <a:pt x="2380" y="2178"/>
                </a:lnTo>
                <a:lnTo>
                  <a:pt x="2374" y="2176"/>
                </a:lnTo>
                <a:lnTo>
                  <a:pt x="2372" y="2174"/>
                </a:lnTo>
                <a:lnTo>
                  <a:pt x="2370" y="2172"/>
                </a:lnTo>
                <a:lnTo>
                  <a:pt x="2370" y="2168"/>
                </a:lnTo>
                <a:lnTo>
                  <a:pt x="2372" y="2164"/>
                </a:lnTo>
                <a:lnTo>
                  <a:pt x="2374" y="2160"/>
                </a:lnTo>
                <a:lnTo>
                  <a:pt x="2382" y="2146"/>
                </a:lnTo>
                <a:lnTo>
                  <a:pt x="2384" y="2140"/>
                </a:lnTo>
                <a:lnTo>
                  <a:pt x="2384" y="2138"/>
                </a:lnTo>
                <a:lnTo>
                  <a:pt x="2384" y="2134"/>
                </a:lnTo>
                <a:lnTo>
                  <a:pt x="2382" y="2132"/>
                </a:lnTo>
                <a:lnTo>
                  <a:pt x="2380" y="2132"/>
                </a:lnTo>
                <a:lnTo>
                  <a:pt x="2356" y="2126"/>
                </a:lnTo>
                <a:lnTo>
                  <a:pt x="2340" y="2124"/>
                </a:lnTo>
                <a:lnTo>
                  <a:pt x="2336" y="2124"/>
                </a:lnTo>
                <a:lnTo>
                  <a:pt x="2330" y="2124"/>
                </a:lnTo>
                <a:lnTo>
                  <a:pt x="2324" y="2128"/>
                </a:lnTo>
                <a:lnTo>
                  <a:pt x="2312" y="2136"/>
                </a:lnTo>
                <a:lnTo>
                  <a:pt x="2306" y="2140"/>
                </a:lnTo>
                <a:lnTo>
                  <a:pt x="2292" y="2146"/>
                </a:lnTo>
                <a:lnTo>
                  <a:pt x="2286" y="2150"/>
                </a:lnTo>
                <a:lnTo>
                  <a:pt x="2280" y="2154"/>
                </a:lnTo>
                <a:lnTo>
                  <a:pt x="2276" y="2160"/>
                </a:lnTo>
                <a:lnTo>
                  <a:pt x="2274" y="2164"/>
                </a:lnTo>
                <a:lnTo>
                  <a:pt x="2270" y="2170"/>
                </a:lnTo>
                <a:lnTo>
                  <a:pt x="2264" y="2172"/>
                </a:lnTo>
                <a:lnTo>
                  <a:pt x="2252" y="2168"/>
                </a:lnTo>
                <a:lnTo>
                  <a:pt x="2248" y="2166"/>
                </a:lnTo>
                <a:lnTo>
                  <a:pt x="2240" y="2164"/>
                </a:lnTo>
                <a:lnTo>
                  <a:pt x="2234" y="2166"/>
                </a:lnTo>
                <a:lnTo>
                  <a:pt x="2228" y="2168"/>
                </a:lnTo>
                <a:lnTo>
                  <a:pt x="2214" y="2176"/>
                </a:lnTo>
                <a:lnTo>
                  <a:pt x="2198" y="2188"/>
                </a:lnTo>
                <a:lnTo>
                  <a:pt x="2184" y="2196"/>
                </a:lnTo>
                <a:lnTo>
                  <a:pt x="2178" y="2198"/>
                </a:lnTo>
                <a:lnTo>
                  <a:pt x="2164" y="2206"/>
                </a:lnTo>
                <a:lnTo>
                  <a:pt x="2160" y="2208"/>
                </a:lnTo>
                <a:lnTo>
                  <a:pt x="2154" y="2212"/>
                </a:lnTo>
                <a:lnTo>
                  <a:pt x="2150" y="2220"/>
                </a:lnTo>
                <a:lnTo>
                  <a:pt x="2144" y="2234"/>
                </a:lnTo>
                <a:lnTo>
                  <a:pt x="2140" y="2238"/>
                </a:lnTo>
                <a:lnTo>
                  <a:pt x="2134" y="2240"/>
                </a:lnTo>
                <a:lnTo>
                  <a:pt x="2130" y="2240"/>
                </a:lnTo>
                <a:lnTo>
                  <a:pt x="2124" y="2242"/>
                </a:lnTo>
                <a:lnTo>
                  <a:pt x="2116" y="2246"/>
                </a:lnTo>
                <a:lnTo>
                  <a:pt x="2100" y="2256"/>
                </a:lnTo>
                <a:lnTo>
                  <a:pt x="2086" y="2264"/>
                </a:lnTo>
                <a:lnTo>
                  <a:pt x="2062" y="2276"/>
                </a:lnTo>
                <a:lnTo>
                  <a:pt x="2048" y="2286"/>
                </a:lnTo>
                <a:lnTo>
                  <a:pt x="2040" y="2294"/>
                </a:lnTo>
                <a:lnTo>
                  <a:pt x="2030" y="2306"/>
                </a:lnTo>
                <a:lnTo>
                  <a:pt x="2028" y="2312"/>
                </a:lnTo>
                <a:lnTo>
                  <a:pt x="2026" y="2320"/>
                </a:lnTo>
                <a:lnTo>
                  <a:pt x="2028" y="2326"/>
                </a:lnTo>
                <a:lnTo>
                  <a:pt x="2032" y="2340"/>
                </a:lnTo>
                <a:lnTo>
                  <a:pt x="2034" y="2356"/>
                </a:lnTo>
                <a:lnTo>
                  <a:pt x="2034" y="2360"/>
                </a:lnTo>
                <a:lnTo>
                  <a:pt x="2036" y="2376"/>
                </a:lnTo>
                <a:lnTo>
                  <a:pt x="2052" y="2428"/>
                </a:lnTo>
                <a:lnTo>
                  <a:pt x="2054" y="2444"/>
                </a:lnTo>
                <a:lnTo>
                  <a:pt x="2054" y="2448"/>
                </a:lnTo>
                <a:lnTo>
                  <a:pt x="2054" y="2464"/>
                </a:lnTo>
                <a:lnTo>
                  <a:pt x="2054" y="2488"/>
                </a:lnTo>
                <a:lnTo>
                  <a:pt x="2056" y="2494"/>
                </a:lnTo>
                <a:lnTo>
                  <a:pt x="2060" y="2500"/>
                </a:lnTo>
                <a:lnTo>
                  <a:pt x="2068" y="2510"/>
                </a:lnTo>
                <a:lnTo>
                  <a:pt x="2074" y="2514"/>
                </a:lnTo>
                <a:lnTo>
                  <a:pt x="2082" y="2514"/>
                </a:lnTo>
                <a:lnTo>
                  <a:pt x="2086" y="2514"/>
                </a:lnTo>
                <a:lnTo>
                  <a:pt x="2100" y="2512"/>
                </a:lnTo>
                <a:lnTo>
                  <a:pt x="2116" y="2508"/>
                </a:lnTo>
                <a:lnTo>
                  <a:pt x="2130" y="2502"/>
                </a:lnTo>
                <a:lnTo>
                  <a:pt x="2136" y="2498"/>
                </a:lnTo>
                <a:lnTo>
                  <a:pt x="2142" y="2496"/>
                </a:lnTo>
                <a:lnTo>
                  <a:pt x="2150" y="2496"/>
                </a:lnTo>
                <a:lnTo>
                  <a:pt x="2154" y="2496"/>
                </a:lnTo>
                <a:lnTo>
                  <a:pt x="2170" y="2492"/>
                </a:lnTo>
                <a:lnTo>
                  <a:pt x="2184" y="2488"/>
                </a:lnTo>
                <a:lnTo>
                  <a:pt x="2190" y="2484"/>
                </a:lnTo>
                <a:lnTo>
                  <a:pt x="2192" y="2480"/>
                </a:lnTo>
                <a:lnTo>
                  <a:pt x="2194" y="2476"/>
                </a:lnTo>
                <a:lnTo>
                  <a:pt x="2198" y="2472"/>
                </a:lnTo>
                <a:lnTo>
                  <a:pt x="2232" y="2460"/>
                </a:lnTo>
                <a:lnTo>
                  <a:pt x="2240" y="2458"/>
                </a:lnTo>
                <a:lnTo>
                  <a:pt x="2248" y="2456"/>
                </a:lnTo>
                <a:lnTo>
                  <a:pt x="2272" y="2456"/>
                </a:lnTo>
                <a:lnTo>
                  <a:pt x="2288" y="2458"/>
                </a:lnTo>
                <a:lnTo>
                  <a:pt x="2330" y="2464"/>
                </a:lnTo>
                <a:lnTo>
                  <a:pt x="2338" y="2468"/>
                </a:lnTo>
                <a:lnTo>
                  <a:pt x="2344" y="2472"/>
                </a:lnTo>
                <a:lnTo>
                  <a:pt x="2362" y="2490"/>
                </a:lnTo>
                <a:lnTo>
                  <a:pt x="2374" y="2500"/>
                </a:lnTo>
                <a:lnTo>
                  <a:pt x="2382" y="2510"/>
                </a:lnTo>
                <a:lnTo>
                  <a:pt x="2388" y="2514"/>
                </a:lnTo>
                <a:lnTo>
                  <a:pt x="2396" y="2514"/>
                </a:lnTo>
                <a:lnTo>
                  <a:pt x="2398" y="2514"/>
                </a:lnTo>
                <a:lnTo>
                  <a:pt x="2406" y="2516"/>
                </a:lnTo>
                <a:lnTo>
                  <a:pt x="2410" y="2522"/>
                </a:lnTo>
                <a:lnTo>
                  <a:pt x="2414" y="2528"/>
                </a:lnTo>
                <a:lnTo>
                  <a:pt x="2422" y="2540"/>
                </a:lnTo>
                <a:lnTo>
                  <a:pt x="2430" y="2548"/>
                </a:lnTo>
                <a:lnTo>
                  <a:pt x="2442" y="2558"/>
                </a:lnTo>
                <a:lnTo>
                  <a:pt x="2458" y="2570"/>
                </a:lnTo>
                <a:lnTo>
                  <a:pt x="2474" y="2576"/>
                </a:lnTo>
                <a:lnTo>
                  <a:pt x="2488" y="2580"/>
                </a:lnTo>
                <a:lnTo>
                  <a:pt x="2494" y="2582"/>
                </a:lnTo>
                <a:lnTo>
                  <a:pt x="2502" y="2580"/>
                </a:lnTo>
                <a:lnTo>
                  <a:pt x="2508" y="2578"/>
                </a:lnTo>
                <a:lnTo>
                  <a:pt x="2514" y="2576"/>
                </a:lnTo>
                <a:lnTo>
                  <a:pt x="2520" y="2580"/>
                </a:lnTo>
                <a:lnTo>
                  <a:pt x="2528" y="2588"/>
                </a:lnTo>
                <a:lnTo>
                  <a:pt x="2534" y="2592"/>
                </a:lnTo>
                <a:lnTo>
                  <a:pt x="2538" y="2594"/>
                </a:lnTo>
                <a:lnTo>
                  <a:pt x="2544" y="2592"/>
                </a:lnTo>
                <a:lnTo>
                  <a:pt x="2550" y="2588"/>
                </a:lnTo>
                <a:lnTo>
                  <a:pt x="2558" y="2580"/>
                </a:lnTo>
                <a:lnTo>
                  <a:pt x="2570" y="2570"/>
                </a:lnTo>
                <a:lnTo>
                  <a:pt x="2576" y="2568"/>
                </a:lnTo>
                <a:lnTo>
                  <a:pt x="2588" y="2564"/>
                </a:lnTo>
                <a:lnTo>
                  <a:pt x="2592" y="2562"/>
                </a:lnTo>
                <a:lnTo>
                  <a:pt x="2592" y="2556"/>
                </a:lnTo>
                <a:lnTo>
                  <a:pt x="2592" y="2552"/>
                </a:lnTo>
                <a:lnTo>
                  <a:pt x="2594" y="2544"/>
                </a:lnTo>
                <a:lnTo>
                  <a:pt x="2596" y="2538"/>
                </a:lnTo>
                <a:lnTo>
                  <a:pt x="2608" y="2512"/>
                </a:lnTo>
                <a:lnTo>
                  <a:pt x="2616" y="2498"/>
                </a:lnTo>
                <a:lnTo>
                  <a:pt x="2638" y="2434"/>
                </a:lnTo>
                <a:lnTo>
                  <a:pt x="2642" y="2418"/>
                </a:lnTo>
                <a:lnTo>
                  <a:pt x="2642" y="2396"/>
                </a:lnTo>
                <a:lnTo>
                  <a:pt x="2642" y="2380"/>
                </a:lnTo>
                <a:lnTo>
                  <a:pt x="2642" y="2366"/>
                </a:lnTo>
                <a:lnTo>
                  <a:pt x="2642" y="2350"/>
                </a:lnTo>
                <a:lnTo>
                  <a:pt x="2642" y="2346"/>
                </a:lnTo>
                <a:lnTo>
                  <a:pt x="2640" y="2340"/>
                </a:lnTo>
                <a:lnTo>
                  <a:pt x="2636" y="2334"/>
                </a:lnTo>
                <a:lnTo>
                  <a:pt x="2620" y="2324"/>
                </a:lnTo>
                <a:lnTo>
                  <a:pt x="2614" y="2318"/>
                </a:lnTo>
                <a:lnTo>
                  <a:pt x="2610" y="2312"/>
                </a:lnTo>
                <a:lnTo>
                  <a:pt x="2606" y="2298"/>
                </a:lnTo>
                <a:close/>
                <a:moveTo>
                  <a:pt x="2522" y="2632"/>
                </a:moveTo>
                <a:lnTo>
                  <a:pt x="2522" y="2632"/>
                </a:lnTo>
                <a:lnTo>
                  <a:pt x="2520" y="2634"/>
                </a:lnTo>
                <a:lnTo>
                  <a:pt x="2518" y="2634"/>
                </a:lnTo>
                <a:lnTo>
                  <a:pt x="2516" y="2638"/>
                </a:lnTo>
                <a:lnTo>
                  <a:pt x="2518" y="2640"/>
                </a:lnTo>
                <a:lnTo>
                  <a:pt x="2522" y="2654"/>
                </a:lnTo>
                <a:lnTo>
                  <a:pt x="2524" y="2670"/>
                </a:lnTo>
                <a:lnTo>
                  <a:pt x="2524" y="2674"/>
                </a:lnTo>
                <a:lnTo>
                  <a:pt x="2526" y="2680"/>
                </a:lnTo>
                <a:lnTo>
                  <a:pt x="2532" y="2684"/>
                </a:lnTo>
                <a:lnTo>
                  <a:pt x="2538" y="2688"/>
                </a:lnTo>
                <a:lnTo>
                  <a:pt x="2540" y="2688"/>
                </a:lnTo>
                <a:lnTo>
                  <a:pt x="2544" y="2688"/>
                </a:lnTo>
                <a:lnTo>
                  <a:pt x="2546" y="2686"/>
                </a:lnTo>
                <a:lnTo>
                  <a:pt x="2548" y="2684"/>
                </a:lnTo>
                <a:lnTo>
                  <a:pt x="2550" y="2678"/>
                </a:lnTo>
                <a:lnTo>
                  <a:pt x="2556" y="2664"/>
                </a:lnTo>
                <a:lnTo>
                  <a:pt x="2562" y="2650"/>
                </a:lnTo>
                <a:lnTo>
                  <a:pt x="2564" y="2634"/>
                </a:lnTo>
                <a:lnTo>
                  <a:pt x="2564" y="2632"/>
                </a:lnTo>
                <a:lnTo>
                  <a:pt x="2564" y="2628"/>
                </a:lnTo>
                <a:lnTo>
                  <a:pt x="2562" y="2626"/>
                </a:lnTo>
                <a:lnTo>
                  <a:pt x="2560" y="2626"/>
                </a:lnTo>
                <a:lnTo>
                  <a:pt x="2556" y="2626"/>
                </a:lnTo>
                <a:lnTo>
                  <a:pt x="2552" y="2630"/>
                </a:lnTo>
                <a:lnTo>
                  <a:pt x="2544" y="2632"/>
                </a:lnTo>
                <a:lnTo>
                  <a:pt x="2536" y="2632"/>
                </a:lnTo>
                <a:lnTo>
                  <a:pt x="2522" y="2632"/>
                </a:lnTo>
                <a:close/>
                <a:moveTo>
                  <a:pt x="2478" y="958"/>
                </a:moveTo>
                <a:lnTo>
                  <a:pt x="2478" y="958"/>
                </a:lnTo>
                <a:lnTo>
                  <a:pt x="2476" y="954"/>
                </a:lnTo>
                <a:lnTo>
                  <a:pt x="2476" y="958"/>
                </a:lnTo>
                <a:lnTo>
                  <a:pt x="2476" y="962"/>
                </a:lnTo>
                <a:lnTo>
                  <a:pt x="2474" y="976"/>
                </a:lnTo>
                <a:lnTo>
                  <a:pt x="2468" y="992"/>
                </a:lnTo>
                <a:lnTo>
                  <a:pt x="2468" y="998"/>
                </a:lnTo>
                <a:lnTo>
                  <a:pt x="2470" y="1006"/>
                </a:lnTo>
                <a:lnTo>
                  <a:pt x="2472" y="1012"/>
                </a:lnTo>
                <a:lnTo>
                  <a:pt x="2474" y="1018"/>
                </a:lnTo>
                <a:lnTo>
                  <a:pt x="2476" y="1026"/>
                </a:lnTo>
                <a:lnTo>
                  <a:pt x="2476" y="1088"/>
                </a:lnTo>
                <a:lnTo>
                  <a:pt x="2476" y="1104"/>
                </a:lnTo>
                <a:lnTo>
                  <a:pt x="2476" y="1118"/>
                </a:lnTo>
                <a:lnTo>
                  <a:pt x="2478" y="1124"/>
                </a:lnTo>
                <a:lnTo>
                  <a:pt x="2484" y="1128"/>
                </a:lnTo>
                <a:lnTo>
                  <a:pt x="2498" y="1134"/>
                </a:lnTo>
                <a:lnTo>
                  <a:pt x="2502" y="1134"/>
                </a:lnTo>
                <a:lnTo>
                  <a:pt x="2500" y="1130"/>
                </a:lnTo>
                <a:lnTo>
                  <a:pt x="2490" y="1114"/>
                </a:lnTo>
                <a:lnTo>
                  <a:pt x="2486" y="1106"/>
                </a:lnTo>
                <a:lnTo>
                  <a:pt x="2486" y="1098"/>
                </a:lnTo>
                <a:lnTo>
                  <a:pt x="2486" y="1094"/>
                </a:lnTo>
                <a:lnTo>
                  <a:pt x="2486" y="1088"/>
                </a:lnTo>
                <a:lnTo>
                  <a:pt x="2488" y="1080"/>
                </a:lnTo>
                <a:lnTo>
                  <a:pt x="2492" y="1074"/>
                </a:lnTo>
                <a:lnTo>
                  <a:pt x="2496" y="1070"/>
                </a:lnTo>
                <a:lnTo>
                  <a:pt x="2498" y="1070"/>
                </a:lnTo>
                <a:lnTo>
                  <a:pt x="2500" y="1072"/>
                </a:lnTo>
                <a:lnTo>
                  <a:pt x="2502" y="1074"/>
                </a:lnTo>
                <a:lnTo>
                  <a:pt x="2502" y="1070"/>
                </a:lnTo>
                <a:lnTo>
                  <a:pt x="2488" y="1006"/>
                </a:lnTo>
                <a:lnTo>
                  <a:pt x="2486" y="990"/>
                </a:lnTo>
                <a:lnTo>
                  <a:pt x="2486" y="988"/>
                </a:lnTo>
                <a:lnTo>
                  <a:pt x="2482" y="972"/>
                </a:lnTo>
                <a:lnTo>
                  <a:pt x="2478" y="958"/>
                </a:lnTo>
                <a:close/>
                <a:moveTo>
                  <a:pt x="2460" y="1170"/>
                </a:moveTo>
                <a:lnTo>
                  <a:pt x="2460" y="1170"/>
                </a:lnTo>
                <a:lnTo>
                  <a:pt x="2458" y="1176"/>
                </a:lnTo>
                <a:lnTo>
                  <a:pt x="2456" y="1182"/>
                </a:lnTo>
                <a:lnTo>
                  <a:pt x="2456" y="1196"/>
                </a:lnTo>
                <a:lnTo>
                  <a:pt x="2454" y="1204"/>
                </a:lnTo>
                <a:lnTo>
                  <a:pt x="2452" y="1212"/>
                </a:lnTo>
                <a:lnTo>
                  <a:pt x="2450" y="1216"/>
                </a:lnTo>
                <a:lnTo>
                  <a:pt x="2446" y="1224"/>
                </a:lnTo>
                <a:lnTo>
                  <a:pt x="2446" y="1232"/>
                </a:lnTo>
                <a:lnTo>
                  <a:pt x="2446" y="1236"/>
                </a:lnTo>
                <a:lnTo>
                  <a:pt x="2448" y="1238"/>
                </a:lnTo>
                <a:lnTo>
                  <a:pt x="2450" y="1236"/>
                </a:lnTo>
                <a:lnTo>
                  <a:pt x="2460" y="1220"/>
                </a:lnTo>
                <a:lnTo>
                  <a:pt x="2464" y="1218"/>
                </a:lnTo>
                <a:lnTo>
                  <a:pt x="2466" y="1218"/>
                </a:lnTo>
                <a:lnTo>
                  <a:pt x="2468" y="1218"/>
                </a:lnTo>
                <a:lnTo>
                  <a:pt x="2472" y="1220"/>
                </a:lnTo>
                <a:lnTo>
                  <a:pt x="2480" y="1228"/>
                </a:lnTo>
                <a:lnTo>
                  <a:pt x="2482" y="1230"/>
                </a:lnTo>
                <a:lnTo>
                  <a:pt x="2484" y="1230"/>
                </a:lnTo>
                <a:lnTo>
                  <a:pt x="2486" y="1228"/>
                </a:lnTo>
                <a:lnTo>
                  <a:pt x="2488" y="1226"/>
                </a:lnTo>
                <a:lnTo>
                  <a:pt x="2492" y="1220"/>
                </a:lnTo>
                <a:lnTo>
                  <a:pt x="2496" y="1214"/>
                </a:lnTo>
                <a:lnTo>
                  <a:pt x="2502" y="1210"/>
                </a:lnTo>
                <a:lnTo>
                  <a:pt x="2508" y="1208"/>
                </a:lnTo>
                <a:lnTo>
                  <a:pt x="2520" y="1198"/>
                </a:lnTo>
                <a:lnTo>
                  <a:pt x="2528" y="1190"/>
                </a:lnTo>
                <a:lnTo>
                  <a:pt x="2530" y="1188"/>
                </a:lnTo>
                <a:lnTo>
                  <a:pt x="2530" y="1186"/>
                </a:lnTo>
                <a:lnTo>
                  <a:pt x="2528" y="1184"/>
                </a:lnTo>
                <a:lnTo>
                  <a:pt x="2526" y="1184"/>
                </a:lnTo>
                <a:lnTo>
                  <a:pt x="2522" y="1184"/>
                </a:lnTo>
                <a:lnTo>
                  <a:pt x="2506" y="1182"/>
                </a:lnTo>
                <a:lnTo>
                  <a:pt x="2492" y="1178"/>
                </a:lnTo>
                <a:lnTo>
                  <a:pt x="2478" y="1170"/>
                </a:lnTo>
                <a:lnTo>
                  <a:pt x="2472" y="1168"/>
                </a:lnTo>
                <a:lnTo>
                  <a:pt x="2466" y="1168"/>
                </a:lnTo>
                <a:lnTo>
                  <a:pt x="2460" y="1170"/>
                </a:lnTo>
                <a:close/>
                <a:moveTo>
                  <a:pt x="2438" y="1284"/>
                </a:moveTo>
                <a:lnTo>
                  <a:pt x="2438" y="1284"/>
                </a:lnTo>
                <a:lnTo>
                  <a:pt x="2432" y="1300"/>
                </a:lnTo>
                <a:lnTo>
                  <a:pt x="2430" y="1304"/>
                </a:lnTo>
                <a:lnTo>
                  <a:pt x="2426" y="1310"/>
                </a:lnTo>
                <a:lnTo>
                  <a:pt x="2420" y="1316"/>
                </a:lnTo>
                <a:lnTo>
                  <a:pt x="2414" y="1318"/>
                </a:lnTo>
                <a:lnTo>
                  <a:pt x="2400" y="1326"/>
                </a:lnTo>
                <a:lnTo>
                  <a:pt x="2374" y="1346"/>
                </a:lnTo>
                <a:lnTo>
                  <a:pt x="2368" y="1350"/>
                </a:lnTo>
                <a:lnTo>
                  <a:pt x="2360" y="1350"/>
                </a:lnTo>
                <a:lnTo>
                  <a:pt x="2356" y="1350"/>
                </a:lnTo>
                <a:lnTo>
                  <a:pt x="2340" y="1354"/>
                </a:lnTo>
                <a:lnTo>
                  <a:pt x="2326" y="1358"/>
                </a:lnTo>
                <a:lnTo>
                  <a:pt x="2320" y="1362"/>
                </a:lnTo>
                <a:lnTo>
                  <a:pt x="2318" y="1366"/>
                </a:lnTo>
                <a:lnTo>
                  <a:pt x="2322" y="1378"/>
                </a:lnTo>
                <a:lnTo>
                  <a:pt x="2326" y="1392"/>
                </a:lnTo>
                <a:lnTo>
                  <a:pt x="2328" y="1394"/>
                </a:lnTo>
                <a:lnTo>
                  <a:pt x="2330" y="1396"/>
                </a:lnTo>
                <a:lnTo>
                  <a:pt x="2332" y="1396"/>
                </a:lnTo>
                <a:lnTo>
                  <a:pt x="2334" y="1394"/>
                </a:lnTo>
                <a:lnTo>
                  <a:pt x="2342" y="1386"/>
                </a:lnTo>
                <a:lnTo>
                  <a:pt x="2348" y="1382"/>
                </a:lnTo>
                <a:lnTo>
                  <a:pt x="2354" y="1380"/>
                </a:lnTo>
                <a:lnTo>
                  <a:pt x="2358" y="1378"/>
                </a:lnTo>
                <a:lnTo>
                  <a:pt x="2362" y="1376"/>
                </a:lnTo>
                <a:lnTo>
                  <a:pt x="2366" y="1374"/>
                </a:lnTo>
                <a:lnTo>
                  <a:pt x="2368" y="1376"/>
                </a:lnTo>
                <a:lnTo>
                  <a:pt x="2370" y="1376"/>
                </a:lnTo>
                <a:lnTo>
                  <a:pt x="2374" y="1374"/>
                </a:lnTo>
                <a:lnTo>
                  <a:pt x="2382" y="1366"/>
                </a:lnTo>
                <a:lnTo>
                  <a:pt x="2388" y="1362"/>
                </a:lnTo>
                <a:lnTo>
                  <a:pt x="2392" y="1360"/>
                </a:lnTo>
                <a:lnTo>
                  <a:pt x="2404" y="1360"/>
                </a:lnTo>
                <a:lnTo>
                  <a:pt x="2408" y="1360"/>
                </a:lnTo>
                <a:lnTo>
                  <a:pt x="2422" y="1360"/>
                </a:lnTo>
                <a:lnTo>
                  <a:pt x="2432" y="1360"/>
                </a:lnTo>
                <a:lnTo>
                  <a:pt x="2436" y="1360"/>
                </a:lnTo>
                <a:lnTo>
                  <a:pt x="2440" y="1356"/>
                </a:lnTo>
                <a:lnTo>
                  <a:pt x="2444" y="1350"/>
                </a:lnTo>
                <a:lnTo>
                  <a:pt x="2446" y="1342"/>
                </a:lnTo>
                <a:lnTo>
                  <a:pt x="2446" y="1330"/>
                </a:lnTo>
                <a:lnTo>
                  <a:pt x="2446" y="1322"/>
                </a:lnTo>
                <a:lnTo>
                  <a:pt x="2450" y="1314"/>
                </a:lnTo>
                <a:lnTo>
                  <a:pt x="2452" y="1308"/>
                </a:lnTo>
                <a:lnTo>
                  <a:pt x="2458" y="1294"/>
                </a:lnTo>
                <a:lnTo>
                  <a:pt x="2462" y="1280"/>
                </a:lnTo>
                <a:lnTo>
                  <a:pt x="2464" y="1272"/>
                </a:lnTo>
                <a:lnTo>
                  <a:pt x="2460" y="1266"/>
                </a:lnTo>
                <a:lnTo>
                  <a:pt x="2450" y="1250"/>
                </a:lnTo>
                <a:lnTo>
                  <a:pt x="2448" y="1246"/>
                </a:lnTo>
                <a:lnTo>
                  <a:pt x="2446" y="1246"/>
                </a:lnTo>
                <a:lnTo>
                  <a:pt x="2446" y="1248"/>
                </a:lnTo>
                <a:lnTo>
                  <a:pt x="2444" y="1260"/>
                </a:lnTo>
                <a:lnTo>
                  <a:pt x="2438" y="1284"/>
                </a:lnTo>
                <a:close/>
              </a:path>
            </a:pathLst>
          </a:custGeom>
          <a:solidFill>
            <a:schemeClr val="bg1"/>
          </a:solidFill>
          <a:ln w="6350" cmpd="sng">
            <a:noFill/>
            <a:round/>
            <a:headEnd/>
            <a:tailEnd/>
          </a:ln>
          <a:effectLst/>
        </p:spPr>
        <p:txBody>
          <a:bodyPr/>
          <a:lstStyle/>
          <a:p>
            <a:pPr defTabSz="449263" eaLnBrk="0" fontAlgn="base" hangingPunct="0">
              <a:spcBef>
                <a:spcPct val="0"/>
              </a:spcBef>
              <a:spcAft>
                <a:spcPct val="0"/>
              </a:spcAft>
              <a:buClr>
                <a:srgbClr val="000000"/>
              </a:buClr>
              <a:buSzPct val="100000"/>
              <a:buFont typeface="Times New Roman" pitchFamily="16" charset="0"/>
            </a:pPr>
            <a:endParaRPr lang="en-US" sz="2400">
              <a:solidFill>
                <a:schemeClr val="bg1"/>
              </a:solidFill>
              <a:latin typeface="Arial" charset="0"/>
              <a:ea typeface="Lucida Sans Unicode" charset="0"/>
              <a:cs typeface="Lucida Sans Unicode" charset="0"/>
            </a:endParaRPr>
          </a:p>
        </p:txBody>
      </p:sp>
      <p:sp>
        <p:nvSpPr>
          <p:cNvPr id="8" name="Graphic 5">
            <a:extLst>
              <a:ext uri="{FF2B5EF4-FFF2-40B4-BE49-F238E27FC236}">
                <a16:creationId xmlns:a16="http://schemas.microsoft.com/office/drawing/2014/main" id="{D5D37001-CC43-44C4-89F1-71364C2626C6}"/>
              </a:ext>
            </a:extLst>
          </p:cNvPr>
          <p:cNvSpPr/>
          <p:nvPr/>
        </p:nvSpPr>
        <p:spPr>
          <a:xfrm flipH="1">
            <a:off x="5140640" y="4754437"/>
            <a:ext cx="117400" cy="172006"/>
          </a:xfrm>
          <a:custGeom>
            <a:avLst/>
            <a:gdLst>
              <a:gd name="connsiteX0" fmla="*/ 1526028 w 2982905"/>
              <a:gd name="connsiteY0" fmla="*/ 4350449 h 4370296"/>
              <a:gd name="connsiteX1" fmla="*/ 2782185 w 2982905"/>
              <a:gd name="connsiteY1" fmla="*/ 2218754 h 4370296"/>
              <a:gd name="connsiteX2" fmla="*/ 1491453 w 2982905"/>
              <a:gd name="connsiteY2" fmla="*/ 0 h 4370296"/>
              <a:gd name="connsiteX3" fmla="*/ 200720 w 2982905"/>
              <a:gd name="connsiteY3" fmla="*/ 2218754 h 4370296"/>
              <a:gd name="connsiteX4" fmla="*/ 1456591 w 2982905"/>
              <a:gd name="connsiteY4" fmla="*/ 4350639 h 4370296"/>
              <a:gd name="connsiteX5" fmla="*/ 1526028 w 2982905"/>
              <a:gd name="connsiteY5" fmla="*/ 4350449 h 4370296"/>
              <a:gd name="connsiteX6" fmla="*/ 1491453 w 2982905"/>
              <a:gd name="connsiteY6" fmla="*/ 758762 h 4370296"/>
              <a:gd name="connsiteX7" fmla="*/ 2216305 w 2982905"/>
              <a:gd name="connsiteY7" fmla="*/ 1483614 h 4370296"/>
              <a:gd name="connsiteX8" fmla="*/ 1491453 w 2982905"/>
              <a:gd name="connsiteY8" fmla="*/ 2208467 h 4370296"/>
              <a:gd name="connsiteX9" fmla="*/ 766505 w 2982905"/>
              <a:gd name="connsiteY9" fmla="*/ 1483614 h 4370296"/>
              <a:gd name="connsiteX10" fmla="*/ 1491453 w 2982905"/>
              <a:gd name="connsiteY10" fmla="*/ 758762 h 43702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82905" h="4370296">
                <a:moveTo>
                  <a:pt x="1526028" y="4350449"/>
                </a:moveTo>
                <a:cubicBezTo>
                  <a:pt x="1942747" y="3639503"/>
                  <a:pt x="2354703" y="2922841"/>
                  <a:pt x="2782185" y="2218754"/>
                </a:cubicBezTo>
                <a:cubicBezTo>
                  <a:pt x="3362068" y="1263682"/>
                  <a:pt x="2610069" y="0"/>
                  <a:pt x="1491453" y="0"/>
                </a:cubicBezTo>
                <a:cubicBezTo>
                  <a:pt x="372837" y="0"/>
                  <a:pt x="-379162" y="1263682"/>
                  <a:pt x="200720" y="2218754"/>
                </a:cubicBezTo>
                <a:cubicBezTo>
                  <a:pt x="615915" y="2931414"/>
                  <a:pt x="1036824" y="3640741"/>
                  <a:pt x="1456591" y="4350639"/>
                </a:cubicBezTo>
                <a:cubicBezTo>
                  <a:pt x="1472117" y="4377023"/>
                  <a:pt x="1510598" y="4376738"/>
                  <a:pt x="1526028" y="4350449"/>
                </a:cubicBezTo>
                <a:close/>
                <a:moveTo>
                  <a:pt x="1491453" y="758762"/>
                </a:moveTo>
                <a:cubicBezTo>
                  <a:pt x="1891788" y="758762"/>
                  <a:pt x="2216305" y="1083278"/>
                  <a:pt x="2216305" y="1483614"/>
                </a:cubicBezTo>
                <a:cubicBezTo>
                  <a:pt x="2216305" y="1883950"/>
                  <a:pt x="1891788" y="2208467"/>
                  <a:pt x="1491453" y="2208467"/>
                </a:cubicBezTo>
                <a:cubicBezTo>
                  <a:pt x="1091117" y="2208467"/>
                  <a:pt x="766505" y="1883950"/>
                  <a:pt x="766505" y="1483614"/>
                </a:cubicBezTo>
                <a:cubicBezTo>
                  <a:pt x="766505" y="1083278"/>
                  <a:pt x="1091117" y="758762"/>
                  <a:pt x="1491453" y="758762"/>
                </a:cubicBezTo>
                <a:close/>
              </a:path>
            </a:pathLst>
          </a:custGeom>
          <a:solidFill>
            <a:srgbClr val="C00000"/>
          </a:solidFill>
          <a:ln w="9525" cap="flat">
            <a:noFill/>
            <a:prstDash val="solid"/>
            <a:miter/>
          </a:ln>
        </p:spPr>
        <p:txBody>
          <a:bodyPr rtlCol="0" anchor="ctr"/>
          <a:lstStyle/>
          <a:p>
            <a:endParaRPr lang="en-IN"/>
          </a:p>
        </p:txBody>
      </p:sp>
      <p:sp>
        <p:nvSpPr>
          <p:cNvPr id="53" name="Graphic 5">
            <a:extLst>
              <a:ext uri="{FF2B5EF4-FFF2-40B4-BE49-F238E27FC236}">
                <a16:creationId xmlns:a16="http://schemas.microsoft.com/office/drawing/2014/main" id="{3649FFA2-86A7-4C42-B294-135F25046697}"/>
              </a:ext>
            </a:extLst>
          </p:cNvPr>
          <p:cNvSpPr/>
          <p:nvPr/>
        </p:nvSpPr>
        <p:spPr>
          <a:xfrm flipH="1">
            <a:off x="5344827" y="4754437"/>
            <a:ext cx="117400" cy="172006"/>
          </a:xfrm>
          <a:custGeom>
            <a:avLst/>
            <a:gdLst>
              <a:gd name="connsiteX0" fmla="*/ 1526028 w 2982905"/>
              <a:gd name="connsiteY0" fmla="*/ 4350449 h 4370296"/>
              <a:gd name="connsiteX1" fmla="*/ 2782185 w 2982905"/>
              <a:gd name="connsiteY1" fmla="*/ 2218754 h 4370296"/>
              <a:gd name="connsiteX2" fmla="*/ 1491453 w 2982905"/>
              <a:gd name="connsiteY2" fmla="*/ 0 h 4370296"/>
              <a:gd name="connsiteX3" fmla="*/ 200720 w 2982905"/>
              <a:gd name="connsiteY3" fmla="*/ 2218754 h 4370296"/>
              <a:gd name="connsiteX4" fmla="*/ 1456591 w 2982905"/>
              <a:gd name="connsiteY4" fmla="*/ 4350639 h 4370296"/>
              <a:gd name="connsiteX5" fmla="*/ 1526028 w 2982905"/>
              <a:gd name="connsiteY5" fmla="*/ 4350449 h 4370296"/>
              <a:gd name="connsiteX6" fmla="*/ 1491453 w 2982905"/>
              <a:gd name="connsiteY6" fmla="*/ 758762 h 4370296"/>
              <a:gd name="connsiteX7" fmla="*/ 2216305 w 2982905"/>
              <a:gd name="connsiteY7" fmla="*/ 1483614 h 4370296"/>
              <a:gd name="connsiteX8" fmla="*/ 1491453 w 2982905"/>
              <a:gd name="connsiteY8" fmla="*/ 2208467 h 4370296"/>
              <a:gd name="connsiteX9" fmla="*/ 766505 w 2982905"/>
              <a:gd name="connsiteY9" fmla="*/ 1483614 h 4370296"/>
              <a:gd name="connsiteX10" fmla="*/ 1491453 w 2982905"/>
              <a:gd name="connsiteY10" fmla="*/ 758762 h 43702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82905" h="4370296">
                <a:moveTo>
                  <a:pt x="1526028" y="4350449"/>
                </a:moveTo>
                <a:cubicBezTo>
                  <a:pt x="1942747" y="3639503"/>
                  <a:pt x="2354703" y="2922841"/>
                  <a:pt x="2782185" y="2218754"/>
                </a:cubicBezTo>
                <a:cubicBezTo>
                  <a:pt x="3362068" y="1263682"/>
                  <a:pt x="2610069" y="0"/>
                  <a:pt x="1491453" y="0"/>
                </a:cubicBezTo>
                <a:cubicBezTo>
                  <a:pt x="372837" y="0"/>
                  <a:pt x="-379162" y="1263682"/>
                  <a:pt x="200720" y="2218754"/>
                </a:cubicBezTo>
                <a:cubicBezTo>
                  <a:pt x="615915" y="2931414"/>
                  <a:pt x="1036824" y="3640741"/>
                  <a:pt x="1456591" y="4350639"/>
                </a:cubicBezTo>
                <a:cubicBezTo>
                  <a:pt x="1472117" y="4377023"/>
                  <a:pt x="1510598" y="4376738"/>
                  <a:pt x="1526028" y="4350449"/>
                </a:cubicBezTo>
                <a:close/>
                <a:moveTo>
                  <a:pt x="1491453" y="758762"/>
                </a:moveTo>
                <a:cubicBezTo>
                  <a:pt x="1891788" y="758762"/>
                  <a:pt x="2216305" y="1083278"/>
                  <a:pt x="2216305" y="1483614"/>
                </a:cubicBezTo>
                <a:cubicBezTo>
                  <a:pt x="2216305" y="1883950"/>
                  <a:pt x="1891788" y="2208467"/>
                  <a:pt x="1491453" y="2208467"/>
                </a:cubicBezTo>
                <a:cubicBezTo>
                  <a:pt x="1091117" y="2208467"/>
                  <a:pt x="766505" y="1883950"/>
                  <a:pt x="766505" y="1483614"/>
                </a:cubicBezTo>
                <a:cubicBezTo>
                  <a:pt x="766505" y="1083278"/>
                  <a:pt x="1091117" y="758762"/>
                  <a:pt x="1491453" y="758762"/>
                </a:cubicBezTo>
                <a:close/>
              </a:path>
            </a:pathLst>
          </a:custGeom>
          <a:solidFill>
            <a:srgbClr val="C00000"/>
          </a:solidFill>
          <a:ln w="9525" cap="flat">
            <a:noFill/>
            <a:prstDash val="solid"/>
            <a:miter/>
          </a:ln>
        </p:spPr>
        <p:txBody>
          <a:bodyPr rtlCol="0" anchor="ctr"/>
          <a:lstStyle/>
          <a:p>
            <a:endParaRPr lang="en-IN"/>
          </a:p>
        </p:txBody>
      </p:sp>
      <p:sp>
        <p:nvSpPr>
          <p:cNvPr id="54" name="Graphic 5">
            <a:extLst>
              <a:ext uri="{FF2B5EF4-FFF2-40B4-BE49-F238E27FC236}">
                <a16:creationId xmlns:a16="http://schemas.microsoft.com/office/drawing/2014/main" id="{F24CA6C1-9A64-47DB-9E28-D0262F6F4873}"/>
              </a:ext>
            </a:extLst>
          </p:cNvPr>
          <p:cNvSpPr/>
          <p:nvPr/>
        </p:nvSpPr>
        <p:spPr>
          <a:xfrm flipH="1">
            <a:off x="5256050" y="4754437"/>
            <a:ext cx="117400" cy="172006"/>
          </a:xfrm>
          <a:custGeom>
            <a:avLst/>
            <a:gdLst>
              <a:gd name="connsiteX0" fmla="*/ 1526028 w 2982905"/>
              <a:gd name="connsiteY0" fmla="*/ 4350449 h 4370296"/>
              <a:gd name="connsiteX1" fmla="*/ 2782185 w 2982905"/>
              <a:gd name="connsiteY1" fmla="*/ 2218754 h 4370296"/>
              <a:gd name="connsiteX2" fmla="*/ 1491453 w 2982905"/>
              <a:gd name="connsiteY2" fmla="*/ 0 h 4370296"/>
              <a:gd name="connsiteX3" fmla="*/ 200720 w 2982905"/>
              <a:gd name="connsiteY3" fmla="*/ 2218754 h 4370296"/>
              <a:gd name="connsiteX4" fmla="*/ 1456591 w 2982905"/>
              <a:gd name="connsiteY4" fmla="*/ 4350639 h 4370296"/>
              <a:gd name="connsiteX5" fmla="*/ 1526028 w 2982905"/>
              <a:gd name="connsiteY5" fmla="*/ 4350449 h 4370296"/>
              <a:gd name="connsiteX6" fmla="*/ 1491453 w 2982905"/>
              <a:gd name="connsiteY6" fmla="*/ 758762 h 4370296"/>
              <a:gd name="connsiteX7" fmla="*/ 2216305 w 2982905"/>
              <a:gd name="connsiteY7" fmla="*/ 1483614 h 4370296"/>
              <a:gd name="connsiteX8" fmla="*/ 1491453 w 2982905"/>
              <a:gd name="connsiteY8" fmla="*/ 2208467 h 4370296"/>
              <a:gd name="connsiteX9" fmla="*/ 766505 w 2982905"/>
              <a:gd name="connsiteY9" fmla="*/ 1483614 h 4370296"/>
              <a:gd name="connsiteX10" fmla="*/ 1491453 w 2982905"/>
              <a:gd name="connsiteY10" fmla="*/ 758762 h 43702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82905" h="4370296">
                <a:moveTo>
                  <a:pt x="1526028" y="4350449"/>
                </a:moveTo>
                <a:cubicBezTo>
                  <a:pt x="1942747" y="3639503"/>
                  <a:pt x="2354703" y="2922841"/>
                  <a:pt x="2782185" y="2218754"/>
                </a:cubicBezTo>
                <a:cubicBezTo>
                  <a:pt x="3362068" y="1263682"/>
                  <a:pt x="2610069" y="0"/>
                  <a:pt x="1491453" y="0"/>
                </a:cubicBezTo>
                <a:cubicBezTo>
                  <a:pt x="372837" y="0"/>
                  <a:pt x="-379162" y="1263682"/>
                  <a:pt x="200720" y="2218754"/>
                </a:cubicBezTo>
                <a:cubicBezTo>
                  <a:pt x="615915" y="2931414"/>
                  <a:pt x="1036824" y="3640741"/>
                  <a:pt x="1456591" y="4350639"/>
                </a:cubicBezTo>
                <a:cubicBezTo>
                  <a:pt x="1472117" y="4377023"/>
                  <a:pt x="1510598" y="4376738"/>
                  <a:pt x="1526028" y="4350449"/>
                </a:cubicBezTo>
                <a:close/>
                <a:moveTo>
                  <a:pt x="1491453" y="758762"/>
                </a:moveTo>
                <a:cubicBezTo>
                  <a:pt x="1891788" y="758762"/>
                  <a:pt x="2216305" y="1083278"/>
                  <a:pt x="2216305" y="1483614"/>
                </a:cubicBezTo>
                <a:cubicBezTo>
                  <a:pt x="2216305" y="1883950"/>
                  <a:pt x="1891788" y="2208467"/>
                  <a:pt x="1491453" y="2208467"/>
                </a:cubicBezTo>
                <a:cubicBezTo>
                  <a:pt x="1091117" y="2208467"/>
                  <a:pt x="766505" y="1883950"/>
                  <a:pt x="766505" y="1483614"/>
                </a:cubicBezTo>
                <a:cubicBezTo>
                  <a:pt x="766505" y="1083278"/>
                  <a:pt x="1091117" y="758762"/>
                  <a:pt x="1491453" y="758762"/>
                </a:cubicBezTo>
                <a:close/>
              </a:path>
            </a:pathLst>
          </a:custGeom>
          <a:solidFill>
            <a:srgbClr val="C00000"/>
          </a:solidFill>
          <a:ln w="9525" cap="flat">
            <a:noFill/>
            <a:prstDash val="solid"/>
            <a:miter/>
          </a:ln>
        </p:spPr>
        <p:txBody>
          <a:bodyPr rtlCol="0" anchor="ctr"/>
          <a:lstStyle/>
          <a:p>
            <a:endParaRPr lang="en-IN"/>
          </a:p>
        </p:txBody>
      </p:sp>
      <p:sp>
        <p:nvSpPr>
          <p:cNvPr id="57" name="Graphic 5">
            <a:extLst>
              <a:ext uri="{FF2B5EF4-FFF2-40B4-BE49-F238E27FC236}">
                <a16:creationId xmlns:a16="http://schemas.microsoft.com/office/drawing/2014/main" id="{05A9D948-BEF5-46FD-8F31-31DE4FA8B901}"/>
              </a:ext>
            </a:extLst>
          </p:cNvPr>
          <p:cNvSpPr/>
          <p:nvPr/>
        </p:nvSpPr>
        <p:spPr>
          <a:xfrm flipH="1">
            <a:off x="5407986" y="4708677"/>
            <a:ext cx="117400" cy="172006"/>
          </a:xfrm>
          <a:custGeom>
            <a:avLst/>
            <a:gdLst>
              <a:gd name="connsiteX0" fmla="*/ 1526028 w 2982905"/>
              <a:gd name="connsiteY0" fmla="*/ 4350449 h 4370296"/>
              <a:gd name="connsiteX1" fmla="*/ 2782185 w 2982905"/>
              <a:gd name="connsiteY1" fmla="*/ 2218754 h 4370296"/>
              <a:gd name="connsiteX2" fmla="*/ 1491453 w 2982905"/>
              <a:gd name="connsiteY2" fmla="*/ 0 h 4370296"/>
              <a:gd name="connsiteX3" fmla="*/ 200720 w 2982905"/>
              <a:gd name="connsiteY3" fmla="*/ 2218754 h 4370296"/>
              <a:gd name="connsiteX4" fmla="*/ 1456591 w 2982905"/>
              <a:gd name="connsiteY4" fmla="*/ 4350639 h 4370296"/>
              <a:gd name="connsiteX5" fmla="*/ 1526028 w 2982905"/>
              <a:gd name="connsiteY5" fmla="*/ 4350449 h 4370296"/>
              <a:gd name="connsiteX6" fmla="*/ 1491453 w 2982905"/>
              <a:gd name="connsiteY6" fmla="*/ 758762 h 4370296"/>
              <a:gd name="connsiteX7" fmla="*/ 2216305 w 2982905"/>
              <a:gd name="connsiteY7" fmla="*/ 1483614 h 4370296"/>
              <a:gd name="connsiteX8" fmla="*/ 1491453 w 2982905"/>
              <a:gd name="connsiteY8" fmla="*/ 2208467 h 4370296"/>
              <a:gd name="connsiteX9" fmla="*/ 766505 w 2982905"/>
              <a:gd name="connsiteY9" fmla="*/ 1483614 h 4370296"/>
              <a:gd name="connsiteX10" fmla="*/ 1491453 w 2982905"/>
              <a:gd name="connsiteY10" fmla="*/ 758762 h 43702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82905" h="4370296">
                <a:moveTo>
                  <a:pt x="1526028" y="4350449"/>
                </a:moveTo>
                <a:cubicBezTo>
                  <a:pt x="1942747" y="3639503"/>
                  <a:pt x="2354703" y="2922841"/>
                  <a:pt x="2782185" y="2218754"/>
                </a:cubicBezTo>
                <a:cubicBezTo>
                  <a:pt x="3362068" y="1263682"/>
                  <a:pt x="2610069" y="0"/>
                  <a:pt x="1491453" y="0"/>
                </a:cubicBezTo>
                <a:cubicBezTo>
                  <a:pt x="372837" y="0"/>
                  <a:pt x="-379162" y="1263682"/>
                  <a:pt x="200720" y="2218754"/>
                </a:cubicBezTo>
                <a:cubicBezTo>
                  <a:pt x="615915" y="2931414"/>
                  <a:pt x="1036824" y="3640741"/>
                  <a:pt x="1456591" y="4350639"/>
                </a:cubicBezTo>
                <a:cubicBezTo>
                  <a:pt x="1472117" y="4377023"/>
                  <a:pt x="1510598" y="4376738"/>
                  <a:pt x="1526028" y="4350449"/>
                </a:cubicBezTo>
                <a:close/>
                <a:moveTo>
                  <a:pt x="1491453" y="758762"/>
                </a:moveTo>
                <a:cubicBezTo>
                  <a:pt x="1891788" y="758762"/>
                  <a:pt x="2216305" y="1083278"/>
                  <a:pt x="2216305" y="1483614"/>
                </a:cubicBezTo>
                <a:cubicBezTo>
                  <a:pt x="2216305" y="1883950"/>
                  <a:pt x="1891788" y="2208467"/>
                  <a:pt x="1491453" y="2208467"/>
                </a:cubicBezTo>
                <a:cubicBezTo>
                  <a:pt x="1091117" y="2208467"/>
                  <a:pt x="766505" y="1883950"/>
                  <a:pt x="766505" y="1483614"/>
                </a:cubicBezTo>
                <a:cubicBezTo>
                  <a:pt x="766505" y="1083278"/>
                  <a:pt x="1091117" y="758762"/>
                  <a:pt x="1491453" y="758762"/>
                </a:cubicBezTo>
                <a:close/>
              </a:path>
            </a:pathLst>
          </a:custGeom>
          <a:solidFill>
            <a:srgbClr val="C00000"/>
          </a:solidFill>
          <a:ln w="9525" cap="flat">
            <a:noFill/>
            <a:prstDash val="solid"/>
            <a:miter/>
          </a:ln>
        </p:spPr>
        <p:txBody>
          <a:bodyPr rtlCol="0" anchor="ctr"/>
          <a:lstStyle/>
          <a:p>
            <a:endParaRPr lang="en-IN"/>
          </a:p>
        </p:txBody>
      </p:sp>
      <p:sp>
        <p:nvSpPr>
          <p:cNvPr id="58" name="Graphic 5">
            <a:extLst>
              <a:ext uri="{FF2B5EF4-FFF2-40B4-BE49-F238E27FC236}">
                <a16:creationId xmlns:a16="http://schemas.microsoft.com/office/drawing/2014/main" id="{1C05C3CF-5031-4934-B8AD-C52796764C2A}"/>
              </a:ext>
            </a:extLst>
          </p:cNvPr>
          <p:cNvSpPr/>
          <p:nvPr/>
        </p:nvSpPr>
        <p:spPr>
          <a:xfrm flipH="1">
            <a:off x="5444512" y="4813802"/>
            <a:ext cx="117400" cy="172006"/>
          </a:xfrm>
          <a:custGeom>
            <a:avLst/>
            <a:gdLst>
              <a:gd name="connsiteX0" fmla="*/ 1526028 w 2982905"/>
              <a:gd name="connsiteY0" fmla="*/ 4350449 h 4370296"/>
              <a:gd name="connsiteX1" fmla="*/ 2782185 w 2982905"/>
              <a:gd name="connsiteY1" fmla="*/ 2218754 h 4370296"/>
              <a:gd name="connsiteX2" fmla="*/ 1491453 w 2982905"/>
              <a:gd name="connsiteY2" fmla="*/ 0 h 4370296"/>
              <a:gd name="connsiteX3" fmla="*/ 200720 w 2982905"/>
              <a:gd name="connsiteY3" fmla="*/ 2218754 h 4370296"/>
              <a:gd name="connsiteX4" fmla="*/ 1456591 w 2982905"/>
              <a:gd name="connsiteY4" fmla="*/ 4350639 h 4370296"/>
              <a:gd name="connsiteX5" fmla="*/ 1526028 w 2982905"/>
              <a:gd name="connsiteY5" fmla="*/ 4350449 h 4370296"/>
              <a:gd name="connsiteX6" fmla="*/ 1491453 w 2982905"/>
              <a:gd name="connsiteY6" fmla="*/ 758762 h 4370296"/>
              <a:gd name="connsiteX7" fmla="*/ 2216305 w 2982905"/>
              <a:gd name="connsiteY7" fmla="*/ 1483614 h 4370296"/>
              <a:gd name="connsiteX8" fmla="*/ 1491453 w 2982905"/>
              <a:gd name="connsiteY8" fmla="*/ 2208467 h 4370296"/>
              <a:gd name="connsiteX9" fmla="*/ 766505 w 2982905"/>
              <a:gd name="connsiteY9" fmla="*/ 1483614 h 4370296"/>
              <a:gd name="connsiteX10" fmla="*/ 1491453 w 2982905"/>
              <a:gd name="connsiteY10" fmla="*/ 758762 h 43702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82905" h="4370296">
                <a:moveTo>
                  <a:pt x="1526028" y="4350449"/>
                </a:moveTo>
                <a:cubicBezTo>
                  <a:pt x="1942747" y="3639503"/>
                  <a:pt x="2354703" y="2922841"/>
                  <a:pt x="2782185" y="2218754"/>
                </a:cubicBezTo>
                <a:cubicBezTo>
                  <a:pt x="3362068" y="1263682"/>
                  <a:pt x="2610069" y="0"/>
                  <a:pt x="1491453" y="0"/>
                </a:cubicBezTo>
                <a:cubicBezTo>
                  <a:pt x="372837" y="0"/>
                  <a:pt x="-379162" y="1263682"/>
                  <a:pt x="200720" y="2218754"/>
                </a:cubicBezTo>
                <a:cubicBezTo>
                  <a:pt x="615915" y="2931414"/>
                  <a:pt x="1036824" y="3640741"/>
                  <a:pt x="1456591" y="4350639"/>
                </a:cubicBezTo>
                <a:cubicBezTo>
                  <a:pt x="1472117" y="4377023"/>
                  <a:pt x="1510598" y="4376738"/>
                  <a:pt x="1526028" y="4350449"/>
                </a:cubicBezTo>
                <a:close/>
                <a:moveTo>
                  <a:pt x="1491453" y="758762"/>
                </a:moveTo>
                <a:cubicBezTo>
                  <a:pt x="1891788" y="758762"/>
                  <a:pt x="2216305" y="1083278"/>
                  <a:pt x="2216305" y="1483614"/>
                </a:cubicBezTo>
                <a:cubicBezTo>
                  <a:pt x="2216305" y="1883950"/>
                  <a:pt x="1891788" y="2208467"/>
                  <a:pt x="1491453" y="2208467"/>
                </a:cubicBezTo>
                <a:cubicBezTo>
                  <a:pt x="1091117" y="2208467"/>
                  <a:pt x="766505" y="1883950"/>
                  <a:pt x="766505" y="1483614"/>
                </a:cubicBezTo>
                <a:cubicBezTo>
                  <a:pt x="766505" y="1083278"/>
                  <a:pt x="1091117" y="758762"/>
                  <a:pt x="1491453" y="758762"/>
                </a:cubicBezTo>
                <a:close/>
              </a:path>
            </a:pathLst>
          </a:custGeom>
          <a:solidFill>
            <a:srgbClr val="C00000"/>
          </a:solidFill>
          <a:ln w="9525" cap="flat">
            <a:noFill/>
            <a:prstDash val="solid"/>
            <a:miter/>
          </a:ln>
        </p:spPr>
        <p:txBody>
          <a:bodyPr rtlCol="0" anchor="ctr"/>
          <a:lstStyle/>
          <a:p>
            <a:endParaRPr lang="en-IN"/>
          </a:p>
        </p:txBody>
      </p:sp>
      <p:sp>
        <p:nvSpPr>
          <p:cNvPr id="59" name="Graphic 5">
            <a:extLst>
              <a:ext uri="{FF2B5EF4-FFF2-40B4-BE49-F238E27FC236}">
                <a16:creationId xmlns:a16="http://schemas.microsoft.com/office/drawing/2014/main" id="{BCAC8013-00D0-41D3-A89D-1D9C9E4C27B1}"/>
              </a:ext>
            </a:extLst>
          </p:cNvPr>
          <p:cNvSpPr/>
          <p:nvPr/>
        </p:nvSpPr>
        <p:spPr>
          <a:xfrm flipH="1">
            <a:off x="5384840" y="4784120"/>
            <a:ext cx="117400" cy="172006"/>
          </a:xfrm>
          <a:custGeom>
            <a:avLst/>
            <a:gdLst>
              <a:gd name="connsiteX0" fmla="*/ 1526028 w 2982905"/>
              <a:gd name="connsiteY0" fmla="*/ 4350449 h 4370296"/>
              <a:gd name="connsiteX1" fmla="*/ 2782185 w 2982905"/>
              <a:gd name="connsiteY1" fmla="*/ 2218754 h 4370296"/>
              <a:gd name="connsiteX2" fmla="*/ 1491453 w 2982905"/>
              <a:gd name="connsiteY2" fmla="*/ 0 h 4370296"/>
              <a:gd name="connsiteX3" fmla="*/ 200720 w 2982905"/>
              <a:gd name="connsiteY3" fmla="*/ 2218754 h 4370296"/>
              <a:gd name="connsiteX4" fmla="*/ 1456591 w 2982905"/>
              <a:gd name="connsiteY4" fmla="*/ 4350639 h 4370296"/>
              <a:gd name="connsiteX5" fmla="*/ 1526028 w 2982905"/>
              <a:gd name="connsiteY5" fmla="*/ 4350449 h 4370296"/>
              <a:gd name="connsiteX6" fmla="*/ 1491453 w 2982905"/>
              <a:gd name="connsiteY6" fmla="*/ 758762 h 4370296"/>
              <a:gd name="connsiteX7" fmla="*/ 2216305 w 2982905"/>
              <a:gd name="connsiteY7" fmla="*/ 1483614 h 4370296"/>
              <a:gd name="connsiteX8" fmla="*/ 1491453 w 2982905"/>
              <a:gd name="connsiteY8" fmla="*/ 2208467 h 4370296"/>
              <a:gd name="connsiteX9" fmla="*/ 766505 w 2982905"/>
              <a:gd name="connsiteY9" fmla="*/ 1483614 h 4370296"/>
              <a:gd name="connsiteX10" fmla="*/ 1491453 w 2982905"/>
              <a:gd name="connsiteY10" fmla="*/ 758762 h 43702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82905" h="4370296">
                <a:moveTo>
                  <a:pt x="1526028" y="4350449"/>
                </a:moveTo>
                <a:cubicBezTo>
                  <a:pt x="1942747" y="3639503"/>
                  <a:pt x="2354703" y="2922841"/>
                  <a:pt x="2782185" y="2218754"/>
                </a:cubicBezTo>
                <a:cubicBezTo>
                  <a:pt x="3362068" y="1263682"/>
                  <a:pt x="2610069" y="0"/>
                  <a:pt x="1491453" y="0"/>
                </a:cubicBezTo>
                <a:cubicBezTo>
                  <a:pt x="372837" y="0"/>
                  <a:pt x="-379162" y="1263682"/>
                  <a:pt x="200720" y="2218754"/>
                </a:cubicBezTo>
                <a:cubicBezTo>
                  <a:pt x="615915" y="2931414"/>
                  <a:pt x="1036824" y="3640741"/>
                  <a:pt x="1456591" y="4350639"/>
                </a:cubicBezTo>
                <a:cubicBezTo>
                  <a:pt x="1472117" y="4377023"/>
                  <a:pt x="1510598" y="4376738"/>
                  <a:pt x="1526028" y="4350449"/>
                </a:cubicBezTo>
                <a:close/>
                <a:moveTo>
                  <a:pt x="1491453" y="758762"/>
                </a:moveTo>
                <a:cubicBezTo>
                  <a:pt x="1891788" y="758762"/>
                  <a:pt x="2216305" y="1083278"/>
                  <a:pt x="2216305" y="1483614"/>
                </a:cubicBezTo>
                <a:cubicBezTo>
                  <a:pt x="2216305" y="1883950"/>
                  <a:pt x="1891788" y="2208467"/>
                  <a:pt x="1491453" y="2208467"/>
                </a:cubicBezTo>
                <a:cubicBezTo>
                  <a:pt x="1091117" y="2208467"/>
                  <a:pt x="766505" y="1883950"/>
                  <a:pt x="766505" y="1483614"/>
                </a:cubicBezTo>
                <a:cubicBezTo>
                  <a:pt x="766505" y="1083278"/>
                  <a:pt x="1091117" y="758762"/>
                  <a:pt x="1491453" y="758762"/>
                </a:cubicBezTo>
                <a:close/>
              </a:path>
            </a:pathLst>
          </a:custGeom>
          <a:solidFill>
            <a:srgbClr val="C00000"/>
          </a:solidFill>
          <a:ln w="9525" cap="flat">
            <a:noFill/>
            <a:prstDash val="solid"/>
            <a:miter/>
          </a:ln>
        </p:spPr>
        <p:txBody>
          <a:bodyPr rtlCol="0" anchor="ctr"/>
          <a:lstStyle/>
          <a:p>
            <a:endParaRPr lang="en-IN"/>
          </a:p>
        </p:txBody>
      </p:sp>
    </p:spTree>
    <p:extLst>
      <p:ext uri="{BB962C8B-B14F-4D97-AF65-F5344CB8AC3E}">
        <p14:creationId xmlns:p14="http://schemas.microsoft.com/office/powerpoint/2010/main" val="7848009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77A25311-EB6A-4F7F-865D-1E06DD12084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25" imgH="426" progId="TCLayout.ActiveDocument.1">
                  <p:embed/>
                </p:oleObj>
              </mc:Choice>
              <mc:Fallback>
                <p:oleObj name="think-cell Slide" r:id="rId4" imgW="425" imgH="426" progId="TCLayout.ActiveDocument.1">
                  <p:embed/>
                  <p:pic>
                    <p:nvPicPr>
                      <p:cNvPr id="6" name="Object 5" hidden="1">
                        <a:extLst>
                          <a:ext uri="{FF2B5EF4-FFF2-40B4-BE49-F238E27FC236}">
                            <a16:creationId xmlns:a16="http://schemas.microsoft.com/office/drawing/2014/main" id="{77A25311-EB6A-4F7F-865D-1E06DD12084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CB625CE-46FD-486C-95A8-BA61A920DE78}"/>
              </a:ext>
            </a:extLst>
          </p:cNvPr>
          <p:cNvSpPr>
            <a:spLocks noGrp="1"/>
          </p:cNvSpPr>
          <p:nvPr>
            <p:ph type="title"/>
          </p:nvPr>
        </p:nvSpPr>
        <p:spPr>
          <a:xfrm>
            <a:off x="371475" y="371677"/>
            <a:ext cx="11449050" cy="360099"/>
          </a:xfrm>
        </p:spPr>
        <p:txBody>
          <a:bodyPr vert="horz"/>
          <a:lstStyle/>
          <a:p>
            <a:r>
              <a:rPr lang="en-IN" sz="2600" dirty="0"/>
              <a:t>Impact on Crop Nutritional Quality</a:t>
            </a:r>
          </a:p>
        </p:txBody>
      </p:sp>
      <p:sp>
        <p:nvSpPr>
          <p:cNvPr id="4" name="Text Placeholder 3">
            <a:extLst>
              <a:ext uri="{FF2B5EF4-FFF2-40B4-BE49-F238E27FC236}">
                <a16:creationId xmlns:a16="http://schemas.microsoft.com/office/drawing/2014/main" id="{3CBD8AFF-652B-4195-9D65-0A79E8CC1126}"/>
              </a:ext>
            </a:extLst>
          </p:cNvPr>
          <p:cNvSpPr>
            <a:spLocks noGrp="1"/>
          </p:cNvSpPr>
          <p:nvPr>
            <p:ph type="body" sz="quarter" idx="14"/>
          </p:nvPr>
        </p:nvSpPr>
        <p:spPr/>
        <p:txBody>
          <a:bodyPr/>
          <a:lstStyle/>
          <a:p>
            <a:endParaRPr lang="en-IN"/>
          </a:p>
        </p:txBody>
      </p:sp>
      <p:pic>
        <p:nvPicPr>
          <p:cNvPr id="7" name="Picture 6">
            <a:extLst>
              <a:ext uri="{FF2B5EF4-FFF2-40B4-BE49-F238E27FC236}">
                <a16:creationId xmlns:a16="http://schemas.microsoft.com/office/drawing/2014/main" id="{94C96E71-674B-49A9-A4FE-13F994182562}"/>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7293882" y="3320163"/>
            <a:ext cx="4398994" cy="2441444"/>
          </a:xfrm>
          <a:prstGeom prst="rect">
            <a:avLst/>
          </a:prstGeom>
        </p:spPr>
      </p:pic>
      <p:sp>
        <p:nvSpPr>
          <p:cNvPr id="8" name="Rectangle 7">
            <a:extLst>
              <a:ext uri="{FF2B5EF4-FFF2-40B4-BE49-F238E27FC236}">
                <a16:creationId xmlns:a16="http://schemas.microsoft.com/office/drawing/2014/main" id="{6568CE95-EC1C-430F-B197-FD3BF60EC0EE}"/>
              </a:ext>
            </a:extLst>
          </p:cNvPr>
          <p:cNvSpPr/>
          <p:nvPr/>
        </p:nvSpPr>
        <p:spPr>
          <a:xfrm>
            <a:off x="7293882" y="1456004"/>
            <a:ext cx="1349406" cy="1665635"/>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IN" sz="1600" dirty="0">
                <a:solidFill>
                  <a:schemeClr val="bg1"/>
                </a:solidFill>
              </a:rPr>
              <a:t>12</a:t>
            </a:r>
          </a:p>
          <a:p>
            <a:pPr algn="ctr"/>
            <a:r>
              <a:rPr lang="en-IN" sz="4400" dirty="0">
                <a:solidFill>
                  <a:schemeClr val="bg1"/>
                </a:solidFill>
              </a:rPr>
              <a:t>Mg</a:t>
            </a:r>
          </a:p>
          <a:p>
            <a:pPr algn="ctr"/>
            <a:r>
              <a:rPr lang="en-IN" sz="1600" dirty="0">
                <a:solidFill>
                  <a:schemeClr val="bg1"/>
                </a:solidFill>
              </a:rPr>
              <a:t>Magnesium</a:t>
            </a:r>
          </a:p>
          <a:p>
            <a:pPr algn="ctr"/>
            <a:r>
              <a:rPr lang="en-IN" sz="1600" dirty="0">
                <a:solidFill>
                  <a:schemeClr val="bg1"/>
                </a:solidFill>
              </a:rPr>
              <a:t>24.305</a:t>
            </a:r>
          </a:p>
        </p:txBody>
      </p:sp>
      <p:sp>
        <p:nvSpPr>
          <p:cNvPr id="9" name="Rectangle 8">
            <a:extLst>
              <a:ext uri="{FF2B5EF4-FFF2-40B4-BE49-F238E27FC236}">
                <a16:creationId xmlns:a16="http://schemas.microsoft.com/office/drawing/2014/main" id="{A8110DAB-D034-4C76-81EA-A51D3AA42050}"/>
              </a:ext>
            </a:extLst>
          </p:cNvPr>
          <p:cNvSpPr/>
          <p:nvPr/>
        </p:nvSpPr>
        <p:spPr>
          <a:xfrm>
            <a:off x="8818676" y="1456004"/>
            <a:ext cx="1349406" cy="1665635"/>
          </a:xfrm>
          <a:prstGeom prst="rect">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IN" sz="1600" dirty="0">
                <a:solidFill>
                  <a:schemeClr val="bg1"/>
                </a:solidFill>
              </a:rPr>
              <a:t>26</a:t>
            </a:r>
          </a:p>
          <a:p>
            <a:pPr algn="ctr"/>
            <a:r>
              <a:rPr lang="en-IN" sz="4400" dirty="0">
                <a:solidFill>
                  <a:schemeClr val="bg1"/>
                </a:solidFill>
              </a:rPr>
              <a:t>Fe</a:t>
            </a:r>
          </a:p>
          <a:p>
            <a:pPr algn="ctr"/>
            <a:r>
              <a:rPr lang="en-IN" sz="1600" dirty="0">
                <a:solidFill>
                  <a:schemeClr val="bg1"/>
                </a:solidFill>
              </a:rPr>
              <a:t>Iron</a:t>
            </a:r>
          </a:p>
          <a:p>
            <a:pPr algn="ctr"/>
            <a:r>
              <a:rPr lang="en-IN" sz="1600" dirty="0">
                <a:solidFill>
                  <a:schemeClr val="bg1"/>
                </a:solidFill>
              </a:rPr>
              <a:t>55.845</a:t>
            </a:r>
          </a:p>
        </p:txBody>
      </p:sp>
      <p:sp>
        <p:nvSpPr>
          <p:cNvPr id="10" name="Rectangle 9">
            <a:extLst>
              <a:ext uri="{FF2B5EF4-FFF2-40B4-BE49-F238E27FC236}">
                <a16:creationId xmlns:a16="http://schemas.microsoft.com/office/drawing/2014/main" id="{2E0B00E1-80D6-46E9-97C8-1B47EF143C06}"/>
              </a:ext>
            </a:extLst>
          </p:cNvPr>
          <p:cNvSpPr/>
          <p:nvPr/>
        </p:nvSpPr>
        <p:spPr>
          <a:xfrm>
            <a:off x="10343470" y="1456004"/>
            <a:ext cx="1349406" cy="1665635"/>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IN" sz="1600" dirty="0">
                <a:solidFill>
                  <a:schemeClr val="bg1"/>
                </a:solidFill>
              </a:rPr>
              <a:t>19</a:t>
            </a:r>
          </a:p>
          <a:p>
            <a:pPr algn="ctr"/>
            <a:r>
              <a:rPr lang="en-IN" sz="4400" dirty="0">
                <a:solidFill>
                  <a:schemeClr val="bg1"/>
                </a:solidFill>
              </a:rPr>
              <a:t>K</a:t>
            </a:r>
          </a:p>
          <a:p>
            <a:pPr algn="ctr"/>
            <a:r>
              <a:rPr lang="en-IN" sz="1600" dirty="0">
                <a:solidFill>
                  <a:schemeClr val="bg1"/>
                </a:solidFill>
              </a:rPr>
              <a:t>Potassium</a:t>
            </a:r>
          </a:p>
          <a:p>
            <a:pPr algn="ctr"/>
            <a:r>
              <a:rPr lang="en-IN" sz="1600" dirty="0">
                <a:solidFill>
                  <a:schemeClr val="bg1"/>
                </a:solidFill>
              </a:rPr>
              <a:t>39.098</a:t>
            </a:r>
          </a:p>
        </p:txBody>
      </p:sp>
      <p:sp>
        <p:nvSpPr>
          <p:cNvPr id="14" name="TextBox 13">
            <a:extLst>
              <a:ext uri="{FF2B5EF4-FFF2-40B4-BE49-F238E27FC236}">
                <a16:creationId xmlns:a16="http://schemas.microsoft.com/office/drawing/2014/main" id="{5D720F47-1698-4881-9AC4-4C61D1D9E9D9}"/>
              </a:ext>
            </a:extLst>
          </p:cNvPr>
          <p:cNvSpPr txBox="1"/>
          <p:nvPr/>
        </p:nvSpPr>
        <p:spPr>
          <a:xfrm>
            <a:off x="451377" y="1414551"/>
            <a:ext cx="6681855" cy="492443"/>
          </a:xfrm>
          <a:prstGeom prst="rect">
            <a:avLst/>
          </a:prstGeom>
          <a:noFill/>
        </p:spPr>
        <p:txBody>
          <a:bodyPr wrap="square" lIns="0" tIns="0" rIns="0" bIns="0" rtlCol="0" anchor="t" anchorCtr="0">
            <a:spAutoFit/>
          </a:bodyPr>
          <a:lstStyle/>
          <a:p>
            <a:pPr algn="ctr"/>
            <a:r>
              <a:rPr lang="en-US" sz="1600" b="1" dirty="0">
                <a:solidFill>
                  <a:schemeClr val="accent2"/>
                </a:solidFill>
                <a:latin typeface="+mn-lt"/>
              </a:rPr>
              <a:t>Quantity</a:t>
            </a:r>
            <a:r>
              <a:rPr lang="en-US" sz="1600" b="1" dirty="0">
                <a:latin typeface="+mn-lt"/>
              </a:rPr>
              <a:t> </a:t>
            </a:r>
            <a:r>
              <a:rPr lang="en-US" sz="1600" dirty="0">
                <a:solidFill>
                  <a:schemeClr val="tx2"/>
                </a:solidFill>
                <a:latin typeface="+mn-lt"/>
              </a:rPr>
              <a:t>of food is an obvious requirement for food security.  </a:t>
            </a:r>
          </a:p>
          <a:p>
            <a:pPr algn="ctr"/>
            <a:r>
              <a:rPr lang="en-US" sz="1600" b="1" dirty="0">
                <a:solidFill>
                  <a:schemeClr val="accent2"/>
                </a:solidFill>
              </a:rPr>
              <a:t>Nutritional </a:t>
            </a:r>
            <a:r>
              <a:rPr lang="en-US" sz="1600" b="1" dirty="0">
                <a:solidFill>
                  <a:schemeClr val="accent2"/>
                </a:solidFill>
                <a:latin typeface="+mn-lt"/>
              </a:rPr>
              <a:t>quality</a:t>
            </a:r>
            <a:r>
              <a:rPr lang="en-US" sz="1600" b="1" dirty="0">
                <a:latin typeface="+mn-lt"/>
              </a:rPr>
              <a:t> </a:t>
            </a:r>
            <a:r>
              <a:rPr lang="en-US" sz="1600" dirty="0">
                <a:solidFill>
                  <a:schemeClr val="tx2"/>
                </a:solidFill>
                <a:latin typeface="+mn-lt"/>
              </a:rPr>
              <a:t>is essential to fulfill basic nutritional needs. </a:t>
            </a:r>
          </a:p>
        </p:txBody>
      </p:sp>
      <p:sp>
        <p:nvSpPr>
          <p:cNvPr id="17" name="Freeform 41">
            <a:extLst>
              <a:ext uri="{FF2B5EF4-FFF2-40B4-BE49-F238E27FC236}">
                <a16:creationId xmlns:a16="http://schemas.microsoft.com/office/drawing/2014/main" id="{08A2C190-C300-4D03-ABB4-901C9353F7C8}"/>
              </a:ext>
            </a:extLst>
          </p:cNvPr>
          <p:cNvSpPr>
            <a:spLocks/>
          </p:cNvSpPr>
          <p:nvPr/>
        </p:nvSpPr>
        <p:spPr bwMode="auto">
          <a:xfrm>
            <a:off x="474548" y="2117671"/>
            <a:ext cx="6556567" cy="366639"/>
          </a:xfrm>
          <a:prstGeom prst="rect">
            <a:avLst/>
          </a:prstGeom>
          <a:solidFill>
            <a:schemeClr val="accent2"/>
          </a:solidFill>
          <a:ln>
            <a:noFill/>
          </a:ln>
        </p:spPr>
        <p:txBody>
          <a:bodyPr vert="horz" wrap="square" lIns="62993" tIns="31497" rIns="62993" bIns="31497" numCol="1" anchor="ctr" anchorCtr="0" compatLnSpc="1">
            <a:prstTxWarp prst="textNoShape">
              <a:avLst/>
            </a:prstTxWarp>
          </a:bodyPr>
          <a:lstStyle/>
          <a:p>
            <a:pPr algn="ctr"/>
            <a:r>
              <a:rPr lang="en-US" sz="1600" b="1" dirty="0">
                <a:solidFill>
                  <a:schemeClr val="bg1"/>
                </a:solidFill>
              </a:rPr>
              <a:t>Impact of rising CO</a:t>
            </a:r>
            <a:r>
              <a:rPr lang="en-US" sz="1600" b="1" baseline="-25000" dirty="0">
                <a:solidFill>
                  <a:schemeClr val="bg1"/>
                </a:solidFill>
              </a:rPr>
              <a:t>2</a:t>
            </a:r>
            <a:r>
              <a:rPr lang="en-US" sz="1600" b="1" dirty="0">
                <a:solidFill>
                  <a:schemeClr val="bg1"/>
                </a:solidFill>
              </a:rPr>
              <a:t> levels: </a:t>
            </a:r>
          </a:p>
        </p:txBody>
      </p:sp>
      <p:sp>
        <p:nvSpPr>
          <p:cNvPr id="20" name="TextBox 19">
            <a:extLst>
              <a:ext uri="{FF2B5EF4-FFF2-40B4-BE49-F238E27FC236}">
                <a16:creationId xmlns:a16="http://schemas.microsoft.com/office/drawing/2014/main" id="{C51416E4-D93E-4C3F-8F37-563DE64D9633}"/>
              </a:ext>
            </a:extLst>
          </p:cNvPr>
          <p:cNvSpPr txBox="1"/>
          <p:nvPr/>
        </p:nvSpPr>
        <p:spPr>
          <a:xfrm>
            <a:off x="579299" y="2645546"/>
            <a:ext cx="2939597" cy="246221"/>
          </a:xfrm>
          <a:prstGeom prst="rect">
            <a:avLst/>
          </a:prstGeom>
          <a:noFill/>
        </p:spPr>
        <p:txBody>
          <a:bodyPr wrap="square" lIns="0" tIns="0" rIns="0" bIns="0" rtlCol="0" anchor="t" anchorCtr="0">
            <a:spAutoFit/>
          </a:bodyPr>
          <a:lstStyle/>
          <a:p>
            <a:pPr algn="ctr"/>
            <a:r>
              <a:rPr lang="en-US" sz="1600" b="1" dirty="0">
                <a:solidFill>
                  <a:schemeClr val="accent4"/>
                </a:solidFill>
                <a:latin typeface="+mn-lt"/>
              </a:rPr>
              <a:t>Protein</a:t>
            </a:r>
          </a:p>
        </p:txBody>
      </p:sp>
      <p:sp>
        <p:nvSpPr>
          <p:cNvPr id="21" name="TextBox 20">
            <a:extLst>
              <a:ext uri="{FF2B5EF4-FFF2-40B4-BE49-F238E27FC236}">
                <a16:creationId xmlns:a16="http://schemas.microsoft.com/office/drawing/2014/main" id="{825C67B5-5569-49D6-8D41-2596BD39D80B}"/>
              </a:ext>
            </a:extLst>
          </p:cNvPr>
          <p:cNvSpPr txBox="1"/>
          <p:nvPr/>
        </p:nvSpPr>
        <p:spPr>
          <a:xfrm>
            <a:off x="3986766" y="2645546"/>
            <a:ext cx="2939597" cy="246221"/>
          </a:xfrm>
          <a:prstGeom prst="rect">
            <a:avLst/>
          </a:prstGeom>
          <a:noFill/>
        </p:spPr>
        <p:txBody>
          <a:bodyPr wrap="square" lIns="0" tIns="0" rIns="0" bIns="0" rtlCol="0" anchor="t" anchorCtr="0">
            <a:spAutoFit/>
          </a:bodyPr>
          <a:lstStyle/>
          <a:p>
            <a:pPr algn="ctr"/>
            <a:r>
              <a:rPr lang="en-US" sz="1600" b="1" dirty="0">
                <a:solidFill>
                  <a:schemeClr val="accent4"/>
                </a:solidFill>
                <a:latin typeface="+mn-lt"/>
              </a:rPr>
              <a:t>Minerals and trace element</a:t>
            </a:r>
          </a:p>
        </p:txBody>
      </p:sp>
      <p:sp>
        <p:nvSpPr>
          <p:cNvPr id="23" name="TextBox 22">
            <a:extLst>
              <a:ext uri="{FF2B5EF4-FFF2-40B4-BE49-F238E27FC236}">
                <a16:creationId xmlns:a16="http://schemas.microsoft.com/office/drawing/2014/main" id="{E8E4D769-7F8B-4C6D-9371-7709A7105E03}"/>
              </a:ext>
            </a:extLst>
          </p:cNvPr>
          <p:cNvSpPr txBox="1"/>
          <p:nvPr/>
        </p:nvSpPr>
        <p:spPr>
          <a:xfrm>
            <a:off x="564601" y="3010596"/>
            <a:ext cx="2968993" cy="2954655"/>
          </a:xfrm>
          <a:prstGeom prst="rect">
            <a:avLst/>
          </a:prstGeom>
          <a:noFill/>
        </p:spPr>
        <p:txBody>
          <a:bodyPr wrap="square" lIns="0" tIns="0" rIns="0" bIns="0" rtlCol="0" anchor="t" anchorCtr="0">
            <a:spAutoFit/>
          </a:bodyPr>
          <a:lstStyle/>
          <a:p>
            <a:pPr algn="ctr"/>
            <a:r>
              <a:rPr lang="en-US" sz="1600" dirty="0">
                <a:solidFill>
                  <a:schemeClr val="tx2"/>
                </a:solidFill>
                <a:latin typeface="+mn-lt"/>
              </a:rPr>
              <a:t>Protein content of major food crops is very likely to decline significantly as atmospheric CO2 concentrations increase. </a:t>
            </a:r>
          </a:p>
          <a:p>
            <a:pPr algn="ctr"/>
            <a:r>
              <a:rPr lang="en-US" sz="1600" dirty="0">
                <a:solidFill>
                  <a:schemeClr val="tx2"/>
                </a:solidFill>
                <a:latin typeface="+mn-lt"/>
              </a:rPr>
              <a:t>Alteration to the relative proportions of major macronutrients in many crops by increasing carbohydrate content (starch and sugars) while at the same time decreasing protein content. </a:t>
            </a:r>
          </a:p>
        </p:txBody>
      </p:sp>
      <p:sp>
        <p:nvSpPr>
          <p:cNvPr id="24" name="TextBox 23">
            <a:extLst>
              <a:ext uri="{FF2B5EF4-FFF2-40B4-BE49-F238E27FC236}">
                <a16:creationId xmlns:a16="http://schemas.microsoft.com/office/drawing/2014/main" id="{CF141F1E-8F6C-4113-A108-A62C76D415EC}"/>
              </a:ext>
            </a:extLst>
          </p:cNvPr>
          <p:cNvSpPr txBox="1"/>
          <p:nvPr/>
        </p:nvSpPr>
        <p:spPr>
          <a:xfrm>
            <a:off x="3972068" y="3010596"/>
            <a:ext cx="2968993" cy="1969770"/>
          </a:xfrm>
          <a:prstGeom prst="rect">
            <a:avLst/>
          </a:prstGeom>
          <a:noFill/>
        </p:spPr>
        <p:txBody>
          <a:bodyPr wrap="square" lIns="0" tIns="0" rIns="0" bIns="0" rtlCol="0" anchor="t" anchorCtr="0">
            <a:spAutoFit/>
          </a:bodyPr>
          <a:lstStyle/>
          <a:p>
            <a:pPr algn="ctr"/>
            <a:r>
              <a:rPr lang="en-US" sz="1600" dirty="0">
                <a:solidFill>
                  <a:schemeClr val="tx2"/>
                </a:solidFill>
                <a:latin typeface="+mn-lt"/>
              </a:rPr>
              <a:t>Very likely to lower the concentrations of essential micro- and macro-elements such as iron, zinc, calcium, magnesium, copper, sulfur, phosphorus, and nitrogen in most plants (including major cereals and staple crops)</a:t>
            </a:r>
          </a:p>
        </p:txBody>
      </p:sp>
      <p:cxnSp>
        <p:nvCxnSpPr>
          <p:cNvPr id="25" name="Straight Connector 24">
            <a:extLst>
              <a:ext uri="{FF2B5EF4-FFF2-40B4-BE49-F238E27FC236}">
                <a16:creationId xmlns:a16="http://schemas.microsoft.com/office/drawing/2014/main" id="{CFCD3DA3-3570-4026-9E0E-832D1040CE70}"/>
              </a:ext>
            </a:extLst>
          </p:cNvPr>
          <p:cNvCxnSpPr>
            <a:cxnSpLocks/>
          </p:cNvCxnSpPr>
          <p:nvPr/>
        </p:nvCxnSpPr>
        <p:spPr>
          <a:xfrm>
            <a:off x="3768469" y="2645546"/>
            <a:ext cx="0" cy="3142695"/>
          </a:xfrm>
          <a:prstGeom prst="line">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0C8DB832-C80E-45C0-9293-7A2592610759}"/>
              </a:ext>
            </a:extLst>
          </p:cNvPr>
          <p:cNvSpPr/>
          <p:nvPr/>
        </p:nvSpPr>
        <p:spPr>
          <a:xfrm flipH="1">
            <a:off x="7166237" y="1342239"/>
            <a:ext cx="4654285" cy="4419368"/>
          </a:xfrm>
          <a:prstGeom prst="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a:solidFill>
                <a:schemeClr val="tx2"/>
              </a:solidFill>
            </a:endParaRPr>
          </a:p>
        </p:txBody>
      </p:sp>
    </p:spTree>
    <p:extLst>
      <p:ext uri="{BB962C8B-B14F-4D97-AF65-F5344CB8AC3E}">
        <p14:creationId xmlns:p14="http://schemas.microsoft.com/office/powerpoint/2010/main" val="27188541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77A25311-EB6A-4F7F-865D-1E06DD12084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25" imgH="426" progId="TCLayout.ActiveDocument.1">
                  <p:embed/>
                </p:oleObj>
              </mc:Choice>
              <mc:Fallback>
                <p:oleObj name="think-cell Slide" r:id="rId4" imgW="425" imgH="426" progId="TCLayout.ActiveDocument.1">
                  <p:embed/>
                  <p:pic>
                    <p:nvPicPr>
                      <p:cNvPr id="6" name="Object 5" hidden="1">
                        <a:extLst>
                          <a:ext uri="{FF2B5EF4-FFF2-40B4-BE49-F238E27FC236}">
                            <a16:creationId xmlns:a16="http://schemas.microsoft.com/office/drawing/2014/main" id="{77A25311-EB6A-4F7F-865D-1E06DD12084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3" name="Rectangle 12">
            <a:extLst>
              <a:ext uri="{FF2B5EF4-FFF2-40B4-BE49-F238E27FC236}">
                <a16:creationId xmlns:a16="http://schemas.microsoft.com/office/drawing/2014/main" id="{B25234CB-4259-4E1B-9302-000B742AFDB6}"/>
              </a:ext>
            </a:extLst>
          </p:cNvPr>
          <p:cNvSpPr/>
          <p:nvPr/>
        </p:nvSpPr>
        <p:spPr>
          <a:xfrm>
            <a:off x="371475" y="1509204"/>
            <a:ext cx="3552454" cy="4075139"/>
          </a:xfrm>
          <a:prstGeom prst="rect">
            <a:avLst/>
          </a:prstGeom>
          <a:solidFill>
            <a:schemeClr val="bg1"/>
          </a:solidFill>
          <a:ln w="9525">
            <a:noFill/>
          </a:ln>
          <a:effectLst>
            <a:outerShdw blurRad="63500" sx="102000" sy="102000" algn="ctr" rotWithShape="0">
              <a:prstClr val="black">
                <a:alpha val="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a:solidFill>
                <a:schemeClr val="tx2"/>
              </a:solidFill>
            </a:endParaRPr>
          </a:p>
        </p:txBody>
      </p:sp>
      <p:sp>
        <p:nvSpPr>
          <p:cNvPr id="14" name="Rectangle 13">
            <a:extLst>
              <a:ext uri="{FF2B5EF4-FFF2-40B4-BE49-F238E27FC236}">
                <a16:creationId xmlns:a16="http://schemas.microsoft.com/office/drawing/2014/main" id="{7B5CB68A-4A99-489D-8075-43AC53B82C32}"/>
              </a:ext>
            </a:extLst>
          </p:cNvPr>
          <p:cNvSpPr/>
          <p:nvPr/>
        </p:nvSpPr>
        <p:spPr>
          <a:xfrm>
            <a:off x="4251702" y="1509204"/>
            <a:ext cx="3552454" cy="4075139"/>
          </a:xfrm>
          <a:prstGeom prst="rect">
            <a:avLst/>
          </a:prstGeom>
          <a:solidFill>
            <a:schemeClr val="bg1"/>
          </a:solidFill>
          <a:ln w="9525">
            <a:noFill/>
          </a:ln>
          <a:effectLst>
            <a:outerShdw blurRad="63500" sx="102000" sy="102000" algn="ctr" rotWithShape="0">
              <a:prstClr val="black">
                <a:alpha val="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a:solidFill>
                <a:schemeClr val="tx2"/>
              </a:solidFill>
            </a:endParaRPr>
          </a:p>
        </p:txBody>
      </p:sp>
      <p:sp>
        <p:nvSpPr>
          <p:cNvPr id="15" name="Rectangle 14">
            <a:extLst>
              <a:ext uri="{FF2B5EF4-FFF2-40B4-BE49-F238E27FC236}">
                <a16:creationId xmlns:a16="http://schemas.microsoft.com/office/drawing/2014/main" id="{F5B7C676-F662-413B-8D8A-602B8FBAF6A9}"/>
              </a:ext>
            </a:extLst>
          </p:cNvPr>
          <p:cNvSpPr/>
          <p:nvPr/>
        </p:nvSpPr>
        <p:spPr>
          <a:xfrm>
            <a:off x="8131929" y="1509204"/>
            <a:ext cx="3552454" cy="4075139"/>
          </a:xfrm>
          <a:prstGeom prst="rect">
            <a:avLst/>
          </a:prstGeom>
          <a:solidFill>
            <a:schemeClr val="bg1"/>
          </a:solidFill>
          <a:ln w="9525">
            <a:noFill/>
          </a:ln>
          <a:effectLst>
            <a:outerShdw blurRad="63500" sx="102000" sy="102000" algn="ctr" rotWithShape="0">
              <a:prstClr val="black">
                <a:alpha val="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a:solidFill>
                <a:schemeClr val="tx2"/>
              </a:solidFill>
            </a:endParaRPr>
          </a:p>
        </p:txBody>
      </p:sp>
      <p:sp>
        <p:nvSpPr>
          <p:cNvPr id="5" name="Rectangle 4">
            <a:extLst>
              <a:ext uri="{FF2B5EF4-FFF2-40B4-BE49-F238E27FC236}">
                <a16:creationId xmlns:a16="http://schemas.microsoft.com/office/drawing/2014/main" id="{990DB68A-6392-4D8F-B150-A7FC96D5D230}"/>
              </a:ext>
            </a:extLst>
          </p:cNvPr>
          <p:cNvSpPr/>
          <p:nvPr/>
        </p:nvSpPr>
        <p:spPr>
          <a:xfrm>
            <a:off x="371475" y="1429305"/>
            <a:ext cx="3552454" cy="45719"/>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a:solidFill>
                <a:schemeClr val="tx2"/>
              </a:solidFill>
            </a:endParaRPr>
          </a:p>
        </p:txBody>
      </p:sp>
      <p:sp>
        <p:nvSpPr>
          <p:cNvPr id="11" name="Rectangle 10">
            <a:extLst>
              <a:ext uri="{FF2B5EF4-FFF2-40B4-BE49-F238E27FC236}">
                <a16:creationId xmlns:a16="http://schemas.microsoft.com/office/drawing/2014/main" id="{DBADEAA7-8966-4C5C-A233-AE13EB15B84D}"/>
              </a:ext>
            </a:extLst>
          </p:cNvPr>
          <p:cNvSpPr/>
          <p:nvPr/>
        </p:nvSpPr>
        <p:spPr>
          <a:xfrm>
            <a:off x="4251702" y="1429305"/>
            <a:ext cx="3552454" cy="45719"/>
          </a:xfrm>
          <a:prstGeom prst="rect">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a:solidFill>
                <a:schemeClr val="tx2"/>
              </a:solidFill>
            </a:endParaRPr>
          </a:p>
        </p:txBody>
      </p:sp>
      <p:sp>
        <p:nvSpPr>
          <p:cNvPr id="12" name="Rectangle 11">
            <a:extLst>
              <a:ext uri="{FF2B5EF4-FFF2-40B4-BE49-F238E27FC236}">
                <a16:creationId xmlns:a16="http://schemas.microsoft.com/office/drawing/2014/main" id="{6E23AF75-ABCA-44D2-B4B6-5C3F07918EAD}"/>
              </a:ext>
            </a:extLst>
          </p:cNvPr>
          <p:cNvSpPr/>
          <p:nvPr/>
        </p:nvSpPr>
        <p:spPr>
          <a:xfrm>
            <a:off x="8131929" y="1429305"/>
            <a:ext cx="3552454" cy="45719"/>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a:solidFill>
                <a:schemeClr val="tx2"/>
              </a:solidFill>
            </a:endParaRPr>
          </a:p>
        </p:txBody>
      </p:sp>
      <p:sp>
        <p:nvSpPr>
          <p:cNvPr id="2" name="Title 1">
            <a:extLst>
              <a:ext uri="{FF2B5EF4-FFF2-40B4-BE49-F238E27FC236}">
                <a16:creationId xmlns:a16="http://schemas.microsoft.com/office/drawing/2014/main" id="{CCB625CE-46FD-486C-95A8-BA61A920DE78}"/>
              </a:ext>
            </a:extLst>
          </p:cNvPr>
          <p:cNvSpPr>
            <a:spLocks noGrp="1"/>
          </p:cNvSpPr>
          <p:nvPr>
            <p:ph type="title"/>
          </p:nvPr>
        </p:nvSpPr>
        <p:spPr>
          <a:xfrm>
            <a:off x="371475" y="371677"/>
            <a:ext cx="11449050" cy="360099"/>
          </a:xfrm>
        </p:spPr>
        <p:txBody>
          <a:bodyPr vert="horz"/>
          <a:lstStyle/>
          <a:p>
            <a:r>
              <a:rPr lang="en-IN" sz="2600" dirty="0"/>
              <a:t>Impact on Microbial Contaminants </a:t>
            </a:r>
          </a:p>
        </p:txBody>
      </p:sp>
      <p:sp>
        <p:nvSpPr>
          <p:cNvPr id="4" name="Text Placeholder 3">
            <a:extLst>
              <a:ext uri="{FF2B5EF4-FFF2-40B4-BE49-F238E27FC236}">
                <a16:creationId xmlns:a16="http://schemas.microsoft.com/office/drawing/2014/main" id="{3CBD8AFF-652B-4195-9D65-0A79E8CC1126}"/>
              </a:ext>
            </a:extLst>
          </p:cNvPr>
          <p:cNvSpPr>
            <a:spLocks noGrp="1"/>
          </p:cNvSpPr>
          <p:nvPr>
            <p:ph type="body" sz="quarter" idx="14"/>
          </p:nvPr>
        </p:nvSpPr>
        <p:spPr/>
        <p:txBody>
          <a:bodyPr/>
          <a:lstStyle/>
          <a:p>
            <a:endParaRPr lang="en-IN"/>
          </a:p>
        </p:txBody>
      </p:sp>
      <p:pic>
        <p:nvPicPr>
          <p:cNvPr id="8" name="Picture 2">
            <a:extLst>
              <a:ext uri="{FF2B5EF4-FFF2-40B4-BE49-F238E27FC236}">
                <a16:creationId xmlns:a16="http://schemas.microsoft.com/office/drawing/2014/main" id="{D2966B7E-0439-4A2C-BEE1-066A8D7702AA}"/>
              </a:ext>
            </a:extLst>
          </p:cNvPr>
          <p:cNvPicPr>
            <a:picLocks noChangeArrowheads="1"/>
          </p:cNvPicPr>
          <p:nvPr/>
        </p:nvPicPr>
        <p:blipFill>
          <a:blip r:embed="rId6" cstate="hqprint">
            <a:extLst>
              <a:ext uri="{28A0092B-C50C-407E-A947-70E740481C1C}">
                <a14:useLocalDpi xmlns:a14="http://schemas.microsoft.com/office/drawing/2010/main"/>
              </a:ext>
            </a:extLst>
          </a:blip>
          <a:srcRect/>
          <a:stretch>
            <a:fillRect/>
          </a:stretch>
        </p:blipFill>
        <p:spPr bwMode="auto">
          <a:xfrm>
            <a:off x="515330" y="3429000"/>
            <a:ext cx="3264746" cy="205468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a:extLst>
              <a:ext uri="{FF2B5EF4-FFF2-40B4-BE49-F238E27FC236}">
                <a16:creationId xmlns:a16="http://schemas.microsoft.com/office/drawing/2014/main" id="{1F9098DB-1DEE-48D8-9B6A-11B769F411F2}"/>
              </a:ext>
            </a:extLst>
          </p:cNvPr>
          <p:cNvPicPr>
            <a:picLocks noChangeArrowheads="1"/>
          </p:cNvPicPr>
          <p:nvPr/>
        </p:nvPicPr>
        <p:blipFill rotWithShape="1">
          <a:blip r:embed="rId7" cstate="hqprint">
            <a:extLst>
              <a:ext uri="{28A0092B-C50C-407E-A947-70E740481C1C}">
                <a14:useLocalDpi xmlns:a14="http://schemas.microsoft.com/office/drawing/2010/main"/>
              </a:ext>
            </a:extLst>
          </a:blip>
          <a:srcRect/>
          <a:stretch/>
        </p:blipFill>
        <p:spPr bwMode="auto">
          <a:xfrm>
            <a:off x="4395556" y="3429000"/>
            <a:ext cx="3264746" cy="205468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A4C7DD2A-FAFF-493F-80C8-6C0282CFC2BA}"/>
              </a:ext>
            </a:extLst>
          </p:cNvPr>
          <p:cNvPicPr>
            <a:picLocks/>
          </p:cNvPicPr>
          <p:nvPr/>
        </p:nvPicPr>
        <p:blipFill rotWithShape="1">
          <a:blip r:embed="rId8" cstate="hqprint">
            <a:extLst>
              <a:ext uri="{28A0092B-C50C-407E-A947-70E740481C1C}">
                <a14:useLocalDpi xmlns:a14="http://schemas.microsoft.com/office/drawing/2010/main"/>
              </a:ext>
            </a:extLst>
          </a:blip>
          <a:srcRect/>
          <a:stretch/>
        </p:blipFill>
        <p:spPr>
          <a:xfrm>
            <a:off x="8275783" y="3429000"/>
            <a:ext cx="3264746" cy="2054680"/>
          </a:xfrm>
          <a:prstGeom prst="rect">
            <a:avLst/>
          </a:prstGeom>
        </p:spPr>
      </p:pic>
      <p:sp>
        <p:nvSpPr>
          <p:cNvPr id="16" name="TextBox 15">
            <a:extLst>
              <a:ext uri="{FF2B5EF4-FFF2-40B4-BE49-F238E27FC236}">
                <a16:creationId xmlns:a16="http://schemas.microsoft.com/office/drawing/2014/main" id="{9CBD7B33-25E4-4C32-8767-40A6BA995566}"/>
              </a:ext>
            </a:extLst>
          </p:cNvPr>
          <p:cNvSpPr txBox="1"/>
          <p:nvPr/>
        </p:nvSpPr>
        <p:spPr>
          <a:xfrm>
            <a:off x="515330" y="2171472"/>
            <a:ext cx="3264746" cy="830997"/>
          </a:xfrm>
          <a:prstGeom prst="rect">
            <a:avLst/>
          </a:prstGeom>
          <a:noFill/>
        </p:spPr>
        <p:txBody>
          <a:bodyPr wrap="square" lIns="0" tIns="0" rIns="0" bIns="0" rtlCol="0" anchor="t" anchorCtr="0">
            <a:spAutoFit/>
          </a:bodyPr>
          <a:lstStyle/>
          <a:p>
            <a:pPr algn="ctr"/>
            <a:r>
              <a:rPr lang="en-US" dirty="0">
                <a:solidFill>
                  <a:schemeClr val="tx2"/>
                </a:solidFill>
                <a:latin typeface="+mn-lt"/>
              </a:rPr>
              <a:t>Sea surface temperature is directly related to seafood exposure to pathogens</a:t>
            </a:r>
          </a:p>
        </p:txBody>
      </p:sp>
      <p:sp>
        <p:nvSpPr>
          <p:cNvPr id="17" name="TextBox 16">
            <a:extLst>
              <a:ext uri="{FF2B5EF4-FFF2-40B4-BE49-F238E27FC236}">
                <a16:creationId xmlns:a16="http://schemas.microsoft.com/office/drawing/2014/main" id="{36F7DE24-8618-400B-8182-112850064980}"/>
              </a:ext>
            </a:extLst>
          </p:cNvPr>
          <p:cNvSpPr txBox="1"/>
          <p:nvPr/>
        </p:nvSpPr>
        <p:spPr>
          <a:xfrm>
            <a:off x="4395556" y="2171472"/>
            <a:ext cx="3264746" cy="1107996"/>
          </a:xfrm>
          <a:prstGeom prst="rect">
            <a:avLst/>
          </a:prstGeom>
          <a:noFill/>
        </p:spPr>
        <p:txBody>
          <a:bodyPr wrap="square" lIns="0" tIns="0" rIns="0" bIns="0" rtlCol="0" anchor="t" anchorCtr="0">
            <a:spAutoFit/>
          </a:bodyPr>
          <a:lstStyle/>
          <a:p>
            <a:pPr algn="ctr"/>
            <a:r>
              <a:rPr lang="en-US" dirty="0">
                <a:solidFill>
                  <a:schemeClr val="tx2"/>
                </a:solidFill>
                <a:latin typeface="+mn-lt"/>
              </a:rPr>
              <a:t>Increased susceptibility of animals to diseases and subsequent </a:t>
            </a:r>
            <a:r>
              <a:rPr lang="en-US" dirty="0" err="1">
                <a:solidFill>
                  <a:schemeClr val="tx2"/>
                </a:solidFill>
                <a:latin typeface="+mn-lt"/>
              </a:rPr>
              <a:t>faecal</a:t>
            </a:r>
            <a:r>
              <a:rPr lang="en-US" dirty="0">
                <a:solidFill>
                  <a:schemeClr val="tx2"/>
                </a:solidFill>
                <a:latin typeface="+mn-lt"/>
              </a:rPr>
              <a:t> shedding of food borne pathogens</a:t>
            </a:r>
          </a:p>
        </p:txBody>
      </p:sp>
      <p:sp>
        <p:nvSpPr>
          <p:cNvPr id="18" name="TextBox 17">
            <a:extLst>
              <a:ext uri="{FF2B5EF4-FFF2-40B4-BE49-F238E27FC236}">
                <a16:creationId xmlns:a16="http://schemas.microsoft.com/office/drawing/2014/main" id="{2AADCFDE-0B2E-4975-BE39-7FDDABD97FD5}"/>
              </a:ext>
            </a:extLst>
          </p:cNvPr>
          <p:cNvSpPr txBox="1"/>
          <p:nvPr/>
        </p:nvSpPr>
        <p:spPr>
          <a:xfrm>
            <a:off x="8275783" y="2171472"/>
            <a:ext cx="3264746" cy="553998"/>
          </a:xfrm>
          <a:prstGeom prst="rect">
            <a:avLst/>
          </a:prstGeom>
          <a:noFill/>
        </p:spPr>
        <p:txBody>
          <a:bodyPr wrap="square" lIns="0" tIns="0" rIns="0" bIns="0" rtlCol="0" anchor="t" anchorCtr="0">
            <a:spAutoFit/>
          </a:bodyPr>
          <a:lstStyle/>
          <a:p>
            <a:pPr algn="ctr"/>
            <a:r>
              <a:rPr lang="en-US" dirty="0">
                <a:solidFill>
                  <a:schemeClr val="tx2"/>
                </a:solidFill>
                <a:latin typeface="+mn-lt"/>
              </a:rPr>
              <a:t>Transport of pathogens due to flooding </a:t>
            </a:r>
          </a:p>
        </p:txBody>
      </p:sp>
      <p:grpSp>
        <p:nvGrpSpPr>
          <p:cNvPr id="20" name="Graphic 18">
            <a:extLst>
              <a:ext uri="{FF2B5EF4-FFF2-40B4-BE49-F238E27FC236}">
                <a16:creationId xmlns:a16="http://schemas.microsoft.com/office/drawing/2014/main" id="{210D1158-794C-42C9-B69E-04F04EDE0DDD}"/>
              </a:ext>
            </a:extLst>
          </p:cNvPr>
          <p:cNvGrpSpPr/>
          <p:nvPr/>
        </p:nvGrpSpPr>
        <p:grpSpPr>
          <a:xfrm>
            <a:off x="2032000" y="1581367"/>
            <a:ext cx="231404" cy="512436"/>
            <a:chOff x="5003482" y="400050"/>
            <a:chExt cx="2185035" cy="4838700"/>
          </a:xfrm>
          <a:solidFill>
            <a:schemeClr val="accent4"/>
          </a:solidFill>
        </p:grpSpPr>
        <p:sp>
          <p:nvSpPr>
            <p:cNvPr id="21" name="Graphic 18">
              <a:extLst>
                <a:ext uri="{FF2B5EF4-FFF2-40B4-BE49-F238E27FC236}">
                  <a16:creationId xmlns:a16="http://schemas.microsoft.com/office/drawing/2014/main" id="{C5E19320-88E3-4C23-9602-C3EAD60B9EED}"/>
                </a:ext>
              </a:extLst>
            </p:cNvPr>
            <p:cNvSpPr/>
            <p:nvPr/>
          </p:nvSpPr>
          <p:spPr>
            <a:xfrm>
              <a:off x="5394007" y="1258252"/>
              <a:ext cx="1403985" cy="3589972"/>
            </a:xfrm>
            <a:custGeom>
              <a:avLst/>
              <a:gdLst>
                <a:gd name="connsiteX0" fmla="*/ 780098 w 1403985"/>
                <a:gd name="connsiteY0" fmla="*/ 2189798 h 3589972"/>
                <a:gd name="connsiteX1" fmla="*/ 780098 w 1403985"/>
                <a:gd name="connsiteY1" fmla="*/ 0 h 3589972"/>
                <a:gd name="connsiteX2" fmla="*/ 623888 w 1403985"/>
                <a:gd name="connsiteY2" fmla="*/ 0 h 3589972"/>
                <a:gd name="connsiteX3" fmla="*/ 623888 w 1403985"/>
                <a:gd name="connsiteY3" fmla="*/ 2189798 h 3589972"/>
                <a:gd name="connsiteX4" fmla="*/ 0 w 1403985"/>
                <a:gd name="connsiteY4" fmla="*/ 2887980 h 3589972"/>
                <a:gd name="connsiteX5" fmla="*/ 701993 w 1403985"/>
                <a:gd name="connsiteY5" fmla="*/ 3589973 h 3589972"/>
                <a:gd name="connsiteX6" fmla="*/ 1403985 w 1403985"/>
                <a:gd name="connsiteY6" fmla="*/ 2887980 h 3589972"/>
                <a:gd name="connsiteX7" fmla="*/ 780098 w 1403985"/>
                <a:gd name="connsiteY7" fmla="*/ 2189798 h 3589972"/>
                <a:gd name="connsiteX8" fmla="*/ 701993 w 1403985"/>
                <a:gd name="connsiteY8" fmla="*/ 3433763 h 3589972"/>
                <a:gd name="connsiteX9" fmla="*/ 155258 w 1403985"/>
                <a:gd name="connsiteY9" fmla="*/ 2887028 h 3589972"/>
                <a:gd name="connsiteX10" fmla="*/ 701993 w 1403985"/>
                <a:gd name="connsiteY10" fmla="*/ 2340293 h 3589972"/>
                <a:gd name="connsiteX11" fmla="*/ 1248727 w 1403985"/>
                <a:gd name="connsiteY11" fmla="*/ 2887028 h 3589972"/>
                <a:gd name="connsiteX12" fmla="*/ 701993 w 1403985"/>
                <a:gd name="connsiteY12" fmla="*/ 3433763 h 358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03985" h="3589972">
                  <a:moveTo>
                    <a:pt x="780098" y="2189798"/>
                  </a:moveTo>
                  <a:lnTo>
                    <a:pt x="780098" y="0"/>
                  </a:lnTo>
                  <a:lnTo>
                    <a:pt x="623888" y="0"/>
                  </a:lnTo>
                  <a:lnTo>
                    <a:pt x="623888" y="2189798"/>
                  </a:lnTo>
                  <a:cubicBezTo>
                    <a:pt x="273367" y="2228850"/>
                    <a:pt x="0" y="2526983"/>
                    <a:pt x="0" y="2887980"/>
                  </a:cubicBezTo>
                  <a:cubicBezTo>
                    <a:pt x="0" y="3275648"/>
                    <a:pt x="315277" y="3589973"/>
                    <a:pt x="701993" y="3589973"/>
                  </a:cubicBezTo>
                  <a:cubicBezTo>
                    <a:pt x="1088708" y="3589973"/>
                    <a:pt x="1403985" y="3274695"/>
                    <a:pt x="1403985" y="2887980"/>
                  </a:cubicBezTo>
                  <a:cubicBezTo>
                    <a:pt x="1403985" y="2526983"/>
                    <a:pt x="1130618" y="2228850"/>
                    <a:pt x="780098" y="2189798"/>
                  </a:cubicBezTo>
                  <a:close/>
                  <a:moveTo>
                    <a:pt x="701993" y="3433763"/>
                  </a:moveTo>
                  <a:cubicBezTo>
                    <a:pt x="401002" y="3433763"/>
                    <a:pt x="155258" y="3188970"/>
                    <a:pt x="155258" y="2887028"/>
                  </a:cubicBezTo>
                  <a:cubicBezTo>
                    <a:pt x="155258" y="2586038"/>
                    <a:pt x="400050" y="2340293"/>
                    <a:pt x="701993" y="2340293"/>
                  </a:cubicBezTo>
                  <a:cubicBezTo>
                    <a:pt x="1003935" y="2340293"/>
                    <a:pt x="1248727" y="2585085"/>
                    <a:pt x="1248727" y="2887028"/>
                  </a:cubicBezTo>
                  <a:cubicBezTo>
                    <a:pt x="1248727" y="3188970"/>
                    <a:pt x="1002983" y="3433763"/>
                    <a:pt x="701993" y="3433763"/>
                  </a:cubicBezTo>
                  <a:close/>
                </a:path>
              </a:pathLst>
            </a:custGeom>
            <a:grpFill/>
            <a:ln w="9525" cap="flat">
              <a:noFill/>
              <a:prstDash val="solid"/>
              <a:miter/>
            </a:ln>
          </p:spPr>
          <p:txBody>
            <a:bodyPr rtlCol="0" anchor="ctr"/>
            <a:lstStyle/>
            <a:p>
              <a:endParaRPr lang="en-IN"/>
            </a:p>
          </p:txBody>
        </p:sp>
        <p:sp>
          <p:nvSpPr>
            <p:cNvPr id="22" name="Graphic 18">
              <a:extLst>
                <a:ext uri="{FF2B5EF4-FFF2-40B4-BE49-F238E27FC236}">
                  <a16:creationId xmlns:a16="http://schemas.microsoft.com/office/drawing/2014/main" id="{D2A78770-F74D-4573-B628-2A4568A0AC3F}"/>
                </a:ext>
              </a:extLst>
            </p:cNvPr>
            <p:cNvSpPr/>
            <p:nvPr/>
          </p:nvSpPr>
          <p:spPr>
            <a:xfrm>
              <a:off x="5003482" y="400050"/>
              <a:ext cx="2185035" cy="4838700"/>
            </a:xfrm>
            <a:custGeom>
              <a:avLst/>
              <a:gdLst>
                <a:gd name="connsiteX0" fmla="*/ 1561148 w 2185035"/>
                <a:gd name="connsiteY0" fmla="*/ 2759393 h 4838700"/>
                <a:gd name="connsiteX1" fmla="*/ 1561148 w 2185035"/>
                <a:gd name="connsiteY1" fmla="*/ 2575560 h 4838700"/>
                <a:gd name="connsiteX2" fmla="*/ 1951673 w 2185035"/>
                <a:gd name="connsiteY2" fmla="*/ 2575560 h 4838700"/>
                <a:gd name="connsiteX3" fmla="*/ 1951673 w 2185035"/>
                <a:gd name="connsiteY3" fmla="*/ 2419350 h 4838700"/>
                <a:gd name="connsiteX4" fmla="*/ 1561148 w 2185035"/>
                <a:gd name="connsiteY4" fmla="*/ 2419350 h 4838700"/>
                <a:gd name="connsiteX5" fmla="*/ 1561148 w 2185035"/>
                <a:gd name="connsiteY5" fmla="*/ 2106930 h 4838700"/>
                <a:gd name="connsiteX6" fmla="*/ 1795462 w 2185035"/>
                <a:gd name="connsiteY6" fmla="*/ 2106930 h 4838700"/>
                <a:gd name="connsiteX7" fmla="*/ 1795462 w 2185035"/>
                <a:gd name="connsiteY7" fmla="*/ 1950720 h 4838700"/>
                <a:gd name="connsiteX8" fmla="*/ 1561148 w 2185035"/>
                <a:gd name="connsiteY8" fmla="*/ 1950720 h 4838700"/>
                <a:gd name="connsiteX9" fmla="*/ 1561148 w 2185035"/>
                <a:gd name="connsiteY9" fmla="*/ 1638300 h 4838700"/>
                <a:gd name="connsiteX10" fmla="*/ 1951673 w 2185035"/>
                <a:gd name="connsiteY10" fmla="*/ 1638300 h 4838700"/>
                <a:gd name="connsiteX11" fmla="*/ 1951673 w 2185035"/>
                <a:gd name="connsiteY11" fmla="*/ 1482090 h 4838700"/>
                <a:gd name="connsiteX12" fmla="*/ 1561148 w 2185035"/>
                <a:gd name="connsiteY12" fmla="*/ 1482090 h 4838700"/>
                <a:gd name="connsiteX13" fmla="*/ 1561148 w 2185035"/>
                <a:gd name="connsiteY13" fmla="*/ 1169670 h 4838700"/>
                <a:gd name="connsiteX14" fmla="*/ 1795462 w 2185035"/>
                <a:gd name="connsiteY14" fmla="*/ 1169670 h 4838700"/>
                <a:gd name="connsiteX15" fmla="*/ 1795462 w 2185035"/>
                <a:gd name="connsiteY15" fmla="*/ 1013460 h 4838700"/>
                <a:gd name="connsiteX16" fmla="*/ 1561148 w 2185035"/>
                <a:gd name="connsiteY16" fmla="*/ 1013460 h 4838700"/>
                <a:gd name="connsiteX17" fmla="*/ 1561148 w 2185035"/>
                <a:gd name="connsiteY17" fmla="*/ 701993 h 4838700"/>
                <a:gd name="connsiteX18" fmla="*/ 1951673 w 2185035"/>
                <a:gd name="connsiteY18" fmla="*/ 701993 h 4838700"/>
                <a:gd name="connsiteX19" fmla="*/ 1951673 w 2185035"/>
                <a:gd name="connsiteY19" fmla="*/ 546735 h 4838700"/>
                <a:gd name="connsiteX20" fmla="*/ 1561148 w 2185035"/>
                <a:gd name="connsiteY20" fmla="*/ 546735 h 4838700"/>
                <a:gd name="connsiteX21" fmla="*/ 1561148 w 2185035"/>
                <a:gd name="connsiteY21" fmla="*/ 468630 h 4838700"/>
                <a:gd name="connsiteX22" fmla="*/ 1092518 w 2185035"/>
                <a:gd name="connsiteY22" fmla="*/ 0 h 4838700"/>
                <a:gd name="connsiteX23" fmla="*/ 623888 w 2185035"/>
                <a:gd name="connsiteY23" fmla="*/ 468630 h 4838700"/>
                <a:gd name="connsiteX24" fmla="*/ 623888 w 2185035"/>
                <a:gd name="connsiteY24" fmla="*/ 2759393 h 4838700"/>
                <a:gd name="connsiteX25" fmla="*/ 0 w 2185035"/>
                <a:gd name="connsiteY25" fmla="*/ 3746183 h 4838700"/>
                <a:gd name="connsiteX26" fmla="*/ 1092518 w 2185035"/>
                <a:gd name="connsiteY26" fmla="*/ 4838700 h 4838700"/>
                <a:gd name="connsiteX27" fmla="*/ 2185035 w 2185035"/>
                <a:gd name="connsiteY27" fmla="*/ 3746183 h 4838700"/>
                <a:gd name="connsiteX28" fmla="*/ 1561148 w 2185035"/>
                <a:gd name="connsiteY28" fmla="*/ 2759393 h 4838700"/>
                <a:gd name="connsiteX29" fmla="*/ 1092518 w 2185035"/>
                <a:gd name="connsiteY29" fmla="*/ 4682490 h 4838700"/>
                <a:gd name="connsiteX30" fmla="*/ 156210 w 2185035"/>
                <a:gd name="connsiteY30" fmla="*/ 3746183 h 4838700"/>
                <a:gd name="connsiteX31" fmla="*/ 780097 w 2185035"/>
                <a:gd name="connsiteY31" fmla="*/ 2861310 h 4838700"/>
                <a:gd name="connsiteX32" fmla="*/ 780097 w 2185035"/>
                <a:gd name="connsiteY32" fmla="*/ 468630 h 4838700"/>
                <a:gd name="connsiteX33" fmla="*/ 1092518 w 2185035"/>
                <a:gd name="connsiteY33" fmla="*/ 156210 h 4838700"/>
                <a:gd name="connsiteX34" fmla="*/ 1404937 w 2185035"/>
                <a:gd name="connsiteY34" fmla="*/ 468630 h 4838700"/>
                <a:gd name="connsiteX35" fmla="*/ 1404937 w 2185035"/>
                <a:gd name="connsiteY35" fmla="*/ 2862263 h 4838700"/>
                <a:gd name="connsiteX36" fmla="*/ 2028825 w 2185035"/>
                <a:gd name="connsiteY36" fmla="*/ 3747135 h 4838700"/>
                <a:gd name="connsiteX37" fmla="*/ 1092518 w 2185035"/>
                <a:gd name="connsiteY37" fmla="*/ 4682490 h 4838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2185035" h="4838700">
                  <a:moveTo>
                    <a:pt x="1561148" y="2759393"/>
                  </a:moveTo>
                  <a:lnTo>
                    <a:pt x="1561148" y="2575560"/>
                  </a:lnTo>
                  <a:lnTo>
                    <a:pt x="1951673" y="2575560"/>
                  </a:lnTo>
                  <a:lnTo>
                    <a:pt x="1951673" y="2419350"/>
                  </a:lnTo>
                  <a:lnTo>
                    <a:pt x="1561148" y="2419350"/>
                  </a:lnTo>
                  <a:lnTo>
                    <a:pt x="1561148" y="2106930"/>
                  </a:lnTo>
                  <a:lnTo>
                    <a:pt x="1795462" y="2106930"/>
                  </a:lnTo>
                  <a:lnTo>
                    <a:pt x="1795462" y="1950720"/>
                  </a:lnTo>
                  <a:lnTo>
                    <a:pt x="1561148" y="1950720"/>
                  </a:lnTo>
                  <a:lnTo>
                    <a:pt x="1561148" y="1638300"/>
                  </a:lnTo>
                  <a:lnTo>
                    <a:pt x="1951673" y="1638300"/>
                  </a:lnTo>
                  <a:lnTo>
                    <a:pt x="1951673" y="1482090"/>
                  </a:lnTo>
                  <a:lnTo>
                    <a:pt x="1561148" y="1482090"/>
                  </a:lnTo>
                  <a:lnTo>
                    <a:pt x="1561148" y="1169670"/>
                  </a:lnTo>
                  <a:lnTo>
                    <a:pt x="1795462" y="1169670"/>
                  </a:lnTo>
                  <a:lnTo>
                    <a:pt x="1795462" y="1013460"/>
                  </a:lnTo>
                  <a:lnTo>
                    <a:pt x="1561148" y="1013460"/>
                  </a:lnTo>
                  <a:lnTo>
                    <a:pt x="1561148" y="701993"/>
                  </a:lnTo>
                  <a:lnTo>
                    <a:pt x="1951673" y="701993"/>
                  </a:lnTo>
                  <a:lnTo>
                    <a:pt x="1951673" y="546735"/>
                  </a:lnTo>
                  <a:lnTo>
                    <a:pt x="1561148" y="546735"/>
                  </a:lnTo>
                  <a:lnTo>
                    <a:pt x="1561148" y="468630"/>
                  </a:lnTo>
                  <a:cubicBezTo>
                    <a:pt x="1561148" y="210503"/>
                    <a:pt x="1350645" y="0"/>
                    <a:pt x="1092518" y="0"/>
                  </a:cubicBezTo>
                  <a:cubicBezTo>
                    <a:pt x="834390" y="0"/>
                    <a:pt x="623888" y="210503"/>
                    <a:pt x="623888" y="468630"/>
                  </a:cubicBezTo>
                  <a:lnTo>
                    <a:pt x="623888" y="2759393"/>
                  </a:lnTo>
                  <a:cubicBezTo>
                    <a:pt x="242888" y="2940368"/>
                    <a:pt x="0" y="3322320"/>
                    <a:pt x="0" y="3746183"/>
                  </a:cubicBezTo>
                  <a:cubicBezTo>
                    <a:pt x="0" y="4349115"/>
                    <a:pt x="490538" y="4838700"/>
                    <a:pt x="1092518" y="4838700"/>
                  </a:cubicBezTo>
                  <a:cubicBezTo>
                    <a:pt x="1694498" y="4838700"/>
                    <a:pt x="2185035" y="4348163"/>
                    <a:pt x="2185035" y="3746183"/>
                  </a:cubicBezTo>
                  <a:cubicBezTo>
                    <a:pt x="2185035" y="3321368"/>
                    <a:pt x="1942148" y="2939415"/>
                    <a:pt x="1561148" y="2759393"/>
                  </a:cubicBezTo>
                  <a:close/>
                  <a:moveTo>
                    <a:pt x="1092518" y="4682490"/>
                  </a:moveTo>
                  <a:cubicBezTo>
                    <a:pt x="576263" y="4682490"/>
                    <a:pt x="156210" y="4262438"/>
                    <a:pt x="156210" y="3746183"/>
                  </a:cubicBezTo>
                  <a:cubicBezTo>
                    <a:pt x="156210" y="3083243"/>
                    <a:pt x="780097" y="2861310"/>
                    <a:pt x="780097" y="2861310"/>
                  </a:cubicBezTo>
                  <a:lnTo>
                    <a:pt x="780097" y="468630"/>
                  </a:lnTo>
                  <a:cubicBezTo>
                    <a:pt x="780097" y="296228"/>
                    <a:pt x="920115" y="156210"/>
                    <a:pt x="1092518" y="156210"/>
                  </a:cubicBezTo>
                  <a:cubicBezTo>
                    <a:pt x="1264920" y="156210"/>
                    <a:pt x="1404937" y="296228"/>
                    <a:pt x="1404937" y="468630"/>
                  </a:cubicBezTo>
                  <a:lnTo>
                    <a:pt x="1404937" y="2862263"/>
                  </a:lnTo>
                  <a:cubicBezTo>
                    <a:pt x="1404937" y="2862263"/>
                    <a:pt x="2028825" y="3079433"/>
                    <a:pt x="2028825" y="3747135"/>
                  </a:cubicBezTo>
                  <a:cubicBezTo>
                    <a:pt x="2028825" y="4262438"/>
                    <a:pt x="1608773" y="4682490"/>
                    <a:pt x="1092518" y="4682490"/>
                  </a:cubicBezTo>
                  <a:close/>
                </a:path>
              </a:pathLst>
            </a:custGeom>
            <a:grpFill/>
            <a:ln w="9525" cap="flat">
              <a:noFill/>
              <a:prstDash val="solid"/>
              <a:miter/>
            </a:ln>
          </p:spPr>
          <p:txBody>
            <a:bodyPr rtlCol="0" anchor="ctr"/>
            <a:lstStyle/>
            <a:p>
              <a:endParaRPr lang="en-IN"/>
            </a:p>
          </p:txBody>
        </p:sp>
      </p:grpSp>
      <p:grpSp>
        <p:nvGrpSpPr>
          <p:cNvPr id="27" name="Graphic 25">
            <a:extLst>
              <a:ext uri="{FF2B5EF4-FFF2-40B4-BE49-F238E27FC236}">
                <a16:creationId xmlns:a16="http://schemas.microsoft.com/office/drawing/2014/main" id="{EA572FCE-5681-443D-A3D5-2EACD2554A1E}"/>
              </a:ext>
            </a:extLst>
          </p:cNvPr>
          <p:cNvGrpSpPr/>
          <p:nvPr/>
        </p:nvGrpSpPr>
        <p:grpSpPr>
          <a:xfrm>
            <a:off x="5726545" y="1660273"/>
            <a:ext cx="602768" cy="354624"/>
            <a:chOff x="4356378" y="5565099"/>
            <a:chExt cx="721768" cy="424634"/>
          </a:xfrm>
          <a:solidFill>
            <a:schemeClr val="accent2"/>
          </a:solidFill>
        </p:grpSpPr>
        <p:sp>
          <p:nvSpPr>
            <p:cNvPr id="28" name="Graphic 25">
              <a:extLst>
                <a:ext uri="{FF2B5EF4-FFF2-40B4-BE49-F238E27FC236}">
                  <a16:creationId xmlns:a16="http://schemas.microsoft.com/office/drawing/2014/main" id="{5A140741-EB05-411B-BF15-85DC4CB2B806}"/>
                </a:ext>
              </a:extLst>
            </p:cNvPr>
            <p:cNvSpPr/>
            <p:nvPr/>
          </p:nvSpPr>
          <p:spPr>
            <a:xfrm>
              <a:off x="4356378" y="5565099"/>
              <a:ext cx="721768" cy="424634"/>
            </a:xfrm>
            <a:custGeom>
              <a:avLst/>
              <a:gdLst>
                <a:gd name="connsiteX0" fmla="*/ 695517 w 721768"/>
                <a:gd name="connsiteY0" fmla="*/ 236639 h 424634"/>
                <a:gd name="connsiteX1" fmla="*/ 721615 w 721768"/>
                <a:gd name="connsiteY1" fmla="*/ 211465 h 424634"/>
                <a:gd name="connsiteX2" fmla="*/ 716738 w 721768"/>
                <a:gd name="connsiteY2" fmla="*/ 197825 h 424634"/>
                <a:gd name="connsiteX3" fmla="*/ 598381 w 721768"/>
                <a:gd name="connsiteY3" fmla="*/ 116843 h 424634"/>
                <a:gd name="connsiteX4" fmla="*/ 467079 w 721768"/>
                <a:gd name="connsiteY4" fmla="*/ 0 h 424634"/>
                <a:gd name="connsiteX5" fmla="*/ 463526 w 721768"/>
                <a:gd name="connsiteY5" fmla="*/ 48 h 424634"/>
                <a:gd name="connsiteX6" fmla="*/ 437275 w 721768"/>
                <a:gd name="connsiteY6" fmla="*/ 10735 h 424634"/>
                <a:gd name="connsiteX7" fmla="*/ 431436 w 721768"/>
                <a:gd name="connsiteY7" fmla="*/ 50054 h 424634"/>
                <a:gd name="connsiteX8" fmla="*/ 427017 w 721768"/>
                <a:gd name="connsiteY8" fmla="*/ 76448 h 424634"/>
                <a:gd name="connsiteX9" fmla="*/ 411548 w 721768"/>
                <a:gd name="connsiteY9" fmla="*/ 83420 h 424634"/>
                <a:gd name="connsiteX10" fmla="*/ 158478 w 721768"/>
                <a:gd name="connsiteY10" fmla="*/ 194615 h 424634"/>
                <a:gd name="connsiteX11" fmla="*/ 17108 w 721768"/>
                <a:gd name="connsiteY11" fmla="*/ 78191 h 424634"/>
                <a:gd name="connsiteX12" fmla="*/ 5878 w 721768"/>
                <a:gd name="connsiteY12" fmla="*/ 81658 h 424634"/>
                <a:gd name="connsiteX13" fmla="*/ 1049 w 721768"/>
                <a:gd name="connsiteY13" fmla="*/ 92373 h 424634"/>
                <a:gd name="connsiteX14" fmla="*/ 51846 w 721768"/>
                <a:gd name="connsiteY14" fmla="*/ 221647 h 424634"/>
                <a:gd name="connsiteX15" fmla="*/ 32653 w 721768"/>
                <a:gd name="connsiteY15" fmla="*/ 237582 h 424634"/>
                <a:gd name="connsiteX16" fmla="*/ 1135 w 721768"/>
                <a:gd name="connsiteY16" fmla="*/ 373952 h 424634"/>
                <a:gd name="connsiteX17" fmla="*/ 6488 w 721768"/>
                <a:gd name="connsiteY17" fmla="*/ 383591 h 424634"/>
                <a:gd name="connsiteX18" fmla="*/ 15336 w 721768"/>
                <a:gd name="connsiteY18" fmla="*/ 386658 h 424634"/>
                <a:gd name="connsiteX19" fmla="*/ 17108 w 721768"/>
                <a:gd name="connsiteY19" fmla="*/ 386544 h 424634"/>
                <a:gd name="connsiteX20" fmla="*/ 158478 w 721768"/>
                <a:gd name="connsiteY20" fmla="*/ 270110 h 424634"/>
                <a:gd name="connsiteX21" fmla="*/ 231992 w 721768"/>
                <a:gd name="connsiteY21" fmla="*/ 321621 h 424634"/>
                <a:gd name="connsiteX22" fmla="*/ 274321 w 721768"/>
                <a:gd name="connsiteY22" fmla="*/ 421043 h 424634"/>
                <a:gd name="connsiteX23" fmla="*/ 289371 w 721768"/>
                <a:gd name="connsiteY23" fmla="*/ 424634 h 424634"/>
                <a:gd name="connsiteX24" fmla="*/ 289371 w 721768"/>
                <a:gd name="connsiteY24" fmla="*/ 424634 h 424634"/>
                <a:gd name="connsiteX25" fmla="*/ 340120 w 721768"/>
                <a:gd name="connsiteY25" fmla="*/ 367960 h 424634"/>
                <a:gd name="connsiteX26" fmla="*/ 444609 w 721768"/>
                <a:gd name="connsiteY26" fmla="*/ 382981 h 424634"/>
                <a:gd name="connsiteX27" fmla="*/ 444647 w 721768"/>
                <a:gd name="connsiteY27" fmla="*/ 382981 h 424634"/>
                <a:gd name="connsiteX28" fmla="*/ 716757 w 721768"/>
                <a:gd name="connsiteY28" fmla="*/ 266891 h 424634"/>
                <a:gd name="connsiteX29" fmla="*/ 721168 w 721768"/>
                <a:gd name="connsiteY29" fmla="*/ 251612 h 424634"/>
                <a:gd name="connsiteX30" fmla="*/ 695517 w 721768"/>
                <a:gd name="connsiteY30" fmla="*/ 236639 h 424634"/>
                <a:gd name="connsiteX31" fmla="*/ 132808 w 721768"/>
                <a:gd name="connsiteY31" fmla="*/ 240602 h 424634"/>
                <a:gd name="connsiteX32" fmla="*/ 28595 w 721768"/>
                <a:gd name="connsiteY32" fmla="*/ 355244 h 424634"/>
                <a:gd name="connsiteX33" fmla="*/ 53951 w 721768"/>
                <a:gd name="connsiteY33" fmla="*/ 256632 h 424634"/>
                <a:gd name="connsiteX34" fmla="*/ 97690 w 721768"/>
                <a:gd name="connsiteY34" fmla="*/ 238420 h 424634"/>
                <a:gd name="connsiteX35" fmla="*/ 111977 w 721768"/>
                <a:gd name="connsiteY35" fmla="*/ 224133 h 424634"/>
                <a:gd name="connsiteX36" fmla="*/ 97690 w 721768"/>
                <a:gd name="connsiteY36" fmla="*/ 209845 h 424634"/>
                <a:gd name="connsiteX37" fmla="*/ 30176 w 721768"/>
                <a:gd name="connsiteY37" fmla="*/ 109833 h 424634"/>
                <a:gd name="connsiteX38" fmla="*/ 132808 w 721768"/>
                <a:gd name="connsiteY38" fmla="*/ 224133 h 424634"/>
                <a:gd name="connsiteX39" fmla="*/ 135418 w 721768"/>
                <a:gd name="connsiteY39" fmla="*/ 232362 h 424634"/>
                <a:gd name="connsiteX40" fmla="*/ 132808 w 721768"/>
                <a:gd name="connsiteY40" fmla="*/ 240602 h 424634"/>
                <a:gd name="connsiteX41" fmla="*/ 458754 w 721768"/>
                <a:gd name="connsiteY41" fmla="*/ 29528 h 424634"/>
                <a:gd name="connsiteX42" fmla="*/ 464250 w 721768"/>
                <a:gd name="connsiteY42" fmla="*/ 28604 h 424634"/>
                <a:gd name="connsiteX43" fmla="*/ 467079 w 721768"/>
                <a:gd name="connsiteY43" fmla="*/ 28565 h 424634"/>
                <a:gd name="connsiteX44" fmla="*/ 557299 w 721768"/>
                <a:gd name="connsiteY44" fmla="*/ 100336 h 424634"/>
                <a:gd name="connsiteX45" fmla="*/ 492587 w 721768"/>
                <a:gd name="connsiteY45" fmla="*/ 85106 h 424634"/>
                <a:gd name="connsiteX46" fmla="*/ 459259 w 721768"/>
                <a:gd name="connsiteY46" fmla="*/ 79410 h 424634"/>
                <a:gd name="connsiteX47" fmla="*/ 459773 w 721768"/>
                <a:gd name="connsiteY47" fmla="*/ 46377 h 424634"/>
                <a:gd name="connsiteX48" fmla="*/ 458754 w 721768"/>
                <a:gd name="connsiteY48" fmla="*/ 29528 h 424634"/>
                <a:gd name="connsiteX49" fmla="*/ 289371 w 721768"/>
                <a:gd name="connsiteY49" fmla="*/ 396069 h 424634"/>
                <a:gd name="connsiteX50" fmla="*/ 286789 w 721768"/>
                <a:gd name="connsiteY50" fmla="*/ 395345 h 424634"/>
                <a:gd name="connsiteX51" fmla="*/ 262596 w 721768"/>
                <a:gd name="connsiteY51" fmla="*/ 337995 h 424634"/>
                <a:gd name="connsiteX52" fmla="*/ 312888 w 721768"/>
                <a:gd name="connsiteY52" fmla="*/ 359293 h 424634"/>
                <a:gd name="connsiteX53" fmla="*/ 289371 w 721768"/>
                <a:gd name="connsiteY53" fmla="*/ 396069 h 424634"/>
                <a:gd name="connsiteX54" fmla="*/ 643710 w 721768"/>
                <a:gd name="connsiteY54" fmla="*/ 245735 h 424634"/>
                <a:gd name="connsiteX55" fmla="*/ 678457 w 721768"/>
                <a:gd name="connsiteY55" fmla="*/ 262433 h 424634"/>
                <a:gd name="connsiteX56" fmla="*/ 444638 w 721768"/>
                <a:gd name="connsiteY56" fmla="*/ 354416 h 424634"/>
                <a:gd name="connsiteX57" fmla="*/ 444600 w 721768"/>
                <a:gd name="connsiteY57" fmla="*/ 354416 h 424634"/>
                <a:gd name="connsiteX58" fmla="*/ 333919 w 721768"/>
                <a:gd name="connsiteY58" fmla="*/ 336052 h 424634"/>
                <a:gd name="connsiteX59" fmla="*/ 254452 w 721768"/>
                <a:gd name="connsiteY59" fmla="*/ 301028 h 424634"/>
                <a:gd name="connsiteX60" fmla="*/ 159107 w 721768"/>
                <a:gd name="connsiteY60" fmla="*/ 232362 h 424634"/>
                <a:gd name="connsiteX61" fmla="*/ 444590 w 721768"/>
                <a:gd name="connsiteY61" fmla="*/ 110309 h 424634"/>
                <a:gd name="connsiteX62" fmla="*/ 490043 w 721768"/>
                <a:gd name="connsiteY62" fmla="*/ 113567 h 424634"/>
                <a:gd name="connsiteX63" fmla="*/ 506922 w 721768"/>
                <a:gd name="connsiteY63" fmla="*/ 116405 h 424634"/>
                <a:gd name="connsiteX64" fmla="*/ 582122 w 721768"/>
                <a:gd name="connsiteY64" fmla="*/ 140818 h 424634"/>
                <a:gd name="connsiteX65" fmla="*/ 686097 w 721768"/>
                <a:gd name="connsiteY65" fmla="*/ 208807 h 424634"/>
                <a:gd name="connsiteX66" fmla="*/ 651330 w 721768"/>
                <a:gd name="connsiteY66" fmla="*/ 227790 h 424634"/>
                <a:gd name="connsiteX67" fmla="*/ 647558 w 721768"/>
                <a:gd name="connsiteY67" fmla="*/ 230495 h 424634"/>
                <a:gd name="connsiteX68" fmla="*/ 643710 w 721768"/>
                <a:gd name="connsiteY68" fmla="*/ 245735 h 42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721768" h="424634">
                  <a:moveTo>
                    <a:pt x="695517" y="236639"/>
                  </a:moveTo>
                  <a:cubicBezTo>
                    <a:pt x="720091" y="222152"/>
                    <a:pt x="720920" y="216351"/>
                    <a:pt x="721615" y="211465"/>
                  </a:cubicBezTo>
                  <a:cubicBezTo>
                    <a:pt x="722330" y="206388"/>
                    <a:pt x="720529" y="201301"/>
                    <a:pt x="716738" y="197825"/>
                  </a:cubicBezTo>
                  <a:cubicBezTo>
                    <a:pt x="678734" y="163020"/>
                    <a:pt x="639195" y="136046"/>
                    <a:pt x="598381" y="116843"/>
                  </a:cubicBezTo>
                  <a:cubicBezTo>
                    <a:pt x="560452" y="41081"/>
                    <a:pt x="527724" y="0"/>
                    <a:pt x="467079" y="0"/>
                  </a:cubicBezTo>
                  <a:lnTo>
                    <a:pt x="463526" y="48"/>
                  </a:lnTo>
                  <a:cubicBezTo>
                    <a:pt x="451934" y="343"/>
                    <a:pt x="443095" y="3934"/>
                    <a:pt x="437275" y="10735"/>
                  </a:cubicBezTo>
                  <a:cubicBezTo>
                    <a:pt x="427778" y="21822"/>
                    <a:pt x="429722" y="36824"/>
                    <a:pt x="431436" y="50054"/>
                  </a:cubicBezTo>
                  <a:cubicBezTo>
                    <a:pt x="433855" y="68799"/>
                    <a:pt x="433036" y="73733"/>
                    <a:pt x="427017" y="76448"/>
                  </a:cubicBezTo>
                  <a:lnTo>
                    <a:pt x="411548" y="83420"/>
                  </a:lnTo>
                  <a:cubicBezTo>
                    <a:pt x="292104" y="94278"/>
                    <a:pt x="198788" y="160782"/>
                    <a:pt x="158478" y="194615"/>
                  </a:cubicBezTo>
                  <a:cubicBezTo>
                    <a:pt x="142257" y="115310"/>
                    <a:pt x="61828" y="83782"/>
                    <a:pt x="17108" y="78191"/>
                  </a:cubicBezTo>
                  <a:cubicBezTo>
                    <a:pt x="13041" y="77676"/>
                    <a:pt x="8955" y="78943"/>
                    <a:pt x="5878" y="81658"/>
                  </a:cubicBezTo>
                  <a:cubicBezTo>
                    <a:pt x="2802" y="84372"/>
                    <a:pt x="1049" y="88268"/>
                    <a:pt x="1049" y="92373"/>
                  </a:cubicBezTo>
                  <a:cubicBezTo>
                    <a:pt x="1049" y="167411"/>
                    <a:pt x="26881" y="203902"/>
                    <a:pt x="51846" y="221647"/>
                  </a:cubicBezTo>
                  <a:cubicBezTo>
                    <a:pt x="44807" y="225847"/>
                    <a:pt x="38396" y="231172"/>
                    <a:pt x="32653" y="237582"/>
                  </a:cubicBezTo>
                  <a:cubicBezTo>
                    <a:pt x="-8390" y="283435"/>
                    <a:pt x="735" y="370275"/>
                    <a:pt x="1135" y="373952"/>
                  </a:cubicBezTo>
                  <a:cubicBezTo>
                    <a:pt x="1554" y="377742"/>
                    <a:pt x="3487" y="381219"/>
                    <a:pt x="6488" y="383591"/>
                  </a:cubicBezTo>
                  <a:cubicBezTo>
                    <a:pt x="9021" y="385591"/>
                    <a:pt x="12146" y="386658"/>
                    <a:pt x="15336" y="386658"/>
                  </a:cubicBezTo>
                  <a:cubicBezTo>
                    <a:pt x="15927" y="386658"/>
                    <a:pt x="16518" y="386620"/>
                    <a:pt x="17108" y="386544"/>
                  </a:cubicBezTo>
                  <a:cubicBezTo>
                    <a:pt x="61828" y="380952"/>
                    <a:pt x="142267" y="349434"/>
                    <a:pt x="158478" y="270110"/>
                  </a:cubicBezTo>
                  <a:cubicBezTo>
                    <a:pt x="174842" y="283845"/>
                    <a:pt x="199960" y="302990"/>
                    <a:pt x="231992" y="321621"/>
                  </a:cubicBezTo>
                  <a:cubicBezTo>
                    <a:pt x="233688" y="346148"/>
                    <a:pt x="241193" y="404993"/>
                    <a:pt x="274321" y="421043"/>
                  </a:cubicBezTo>
                  <a:cubicBezTo>
                    <a:pt x="279236" y="423424"/>
                    <a:pt x="284294" y="424634"/>
                    <a:pt x="289371" y="424634"/>
                  </a:cubicBezTo>
                  <a:cubicBezTo>
                    <a:pt x="289371" y="424634"/>
                    <a:pt x="289371" y="424634"/>
                    <a:pt x="289371" y="424634"/>
                  </a:cubicBezTo>
                  <a:cubicBezTo>
                    <a:pt x="317050" y="424634"/>
                    <a:pt x="332948" y="389544"/>
                    <a:pt x="340120" y="367960"/>
                  </a:cubicBezTo>
                  <a:cubicBezTo>
                    <a:pt x="372353" y="377085"/>
                    <a:pt x="407357" y="382981"/>
                    <a:pt x="444609" y="382981"/>
                  </a:cubicBezTo>
                  <a:cubicBezTo>
                    <a:pt x="444619" y="382981"/>
                    <a:pt x="444628" y="382981"/>
                    <a:pt x="444647" y="382981"/>
                  </a:cubicBezTo>
                  <a:cubicBezTo>
                    <a:pt x="541097" y="382981"/>
                    <a:pt x="632642" y="343929"/>
                    <a:pt x="716757" y="266891"/>
                  </a:cubicBezTo>
                  <a:cubicBezTo>
                    <a:pt x="720739" y="263233"/>
                    <a:pt x="722644" y="256804"/>
                    <a:pt x="721168" y="251612"/>
                  </a:cubicBezTo>
                  <a:cubicBezTo>
                    <a:pt x="718605" y="242602"/>
                    <a:pt x="711452" y="239906"/>
                    <a:pt x="695517" y="236639"/>
                  </a:cubicBezTo>
                  <a:close/>
                  <a:moveTo>
                    <a:pt x="132808" y="240602"/>
                  </a:moveTo>
                  <a:cubicBezTo>
                    <a:pt x="132808" y="320840"/>
                    <a:pt x="60771" y="347396"/>
                    <a:pt x="28595" y="355244"/>
                  </a:cubicBezTo>
                  <a:cubicBezTo>
                    <a:pt x="27976" y="327431"/>
                    <a:pt x="31853" y="281321"/>
                    <a:pt x="53951" y="256632"/>
                  </a:cubicBezTo>
                  <a:cubicBezTo>
                    <a:pt x="64914" y="244373"/>
                    <a:pt x="79221" y="238420"/>
                    <a:pt x="97690" y="238420"/>
                  </a:cubicBezTo>
                  <a:cubicBezTo>
                    <a:pt x="105586" y="238420"/>
                    <a:pt x="111977" y="232019"/>
                    <a:pt x="111977" y="224133"/>
                  </a:cubicBezTo>
                  <a:cubicBezTo>
                    <a:pt x="111977" y="216237"/>
                    <a:pt x="105586" y="209845"/>
                    <a:pt x="97690" y="209845"/>
                  </a:cubicBezTo>
                  <a:cubicBezTo>
                    <a:pt x="97042" y="209845"/>
                    <a:pt x="36568" y="208636"/>
                    <a:pt x="30176" y="109833"/>
                  </a:cubicBezTo>
                  <a:cubicBezTo>
                    <a:pt x="63057" y="118053"/>
                    <a:pt x="132808" y="144856"/>
                    <a:pt x="132808" y="224133"/>
                  </a:cubicBezTo>
                  <a:cubicBezTo>
                    <a:pt x="132808" y="227143"/>
                    <a:pt x="133761" y="230010"/>
                    <a:pt x="135418" y="232362"/>
                  </a:cubicBezTo>
                  <a:cubicBezTo>
                    <a:pt x="133751" y="234734"/>
                    <a:pt x="132808" y="237582"/>
                    <a:pt x="132808" y="240602"/>
                  </a:cubicBezTo>
                  <a:close/>
                  <a:moveTo>
                    <a:pt x="458754" y="29528"/>
                  </a:moveTo>
                  <a:cubicBezTo>
                    <a:pt x="458763" y="29518"/>
                    <a:pt x="460049" y="28718"/>
                    <a:pt x="464250" y="28604"/>
                  </a:cubicBezTo>
                  <a:lnTo>
                    <a:pt x="467079" y="28565"/>
                  </a:lnTo>
                  <a:cubicBezTo>
                    <a:pt x="502693" y="28565"/>
                    <a:pt x="526934" y="46844"/>
                    <a:pt x="557299" y="100336"/>
                  </a:cubicBezTo>
                  <a:cubicBezTo>
                    <a:pt x="536040" y="93193"/>
                    <a:pt x="514456" y="88116"/>
                    <a:pt x="492587" y="85106"/>
                  </a:cubicBezTo>
                  <a:lnTo>
                    <a:pt x="459259" y="79410"/>
                  </a:lnTo>
                  <a:cubicBezTo>
                    <a:pt x="462573" y="68009"/>
                    <a:pt x="460954" y="55493"/>
                    <a:pt x="459773" y="46377"/>
                  </a:cubicBezTo>
                  <a:cubicBezTo>
                    <a:pt x="459059" y="40834"/>
                    <a:pt x="457858" y="31528"/>
                    <a:pt x="458754" y="29528"/>
                  </a:cubicBezTo>
                  <a:close/>
                  <a:moveTo>
                    <a:pt x="289371" y="396069"/>
                  </a:moveTo>
                  <a:cubicBezTo>
                    <a:pt x="288656" y="396069"/>
                    <a:pt x="287780" y="395830"/>
                    <a:pt x="286789" y="395345"/>
                  </a:cubicBezTo>
                  <a:cubicBezTo>
                    <a:pt x="274455" y="389363"/>
                    <a:pt x="266396" y="363188"/>
                    <a:pt x="262596" y="337995"/>
                  </a:cubicBezTo>
                  <a:cubicBezTo>
                    <a:pt x="278207" y="345710"/>
                    <a:pt x="295010" y="352930"/>
                    <a:pt x="312888" y="359293"/>
                  </a:cubicBezTo>
                  <a:cubicBezTo>
                    <a:pt x="306078" y="379466"/>
                    <a:pt x="295867" y="396069"/>
                    <a:pt x="289371" y="396069"/>
                  </a:cubicBezTo>
                  <a:close/>
                  <a:moveTo>
                    <a:pt x="643710" y="245735"/>
                  </a:moveTo>
                  <a:cubicBezTo>
                    <a:pt x="646892" y="256108"/>
                    <a:pt x="656864" y="258289"/>
                    <a:pt x="678457" y="262433"/>
                  </a:cubicBezTo>
                  <a:cubicBezTo>
                    <a:pt x="605144" y="323498"/>
                    <a:pt x="526610" y="354416"/>
                    <a:pt x="444638" y="354416"/>
                  </a:cubicBezTo>
                  <a:cubicBezTo>
                    <a:pt x="444628" y="354416"/>
                    <a:pt x="444609" y="354416"/>
                    <a:pt x="444600" y="354416"/>
                  </a:cubicBezTo>
                  <a:cubicBezTo>
                    <a:pt x="404976" y="354416"/>
                    <a:pt x="367704" y="347091"/>
                    <a:pt x="333919" y="336052"/>
                  </a:cubicBezTo>
                  <a:lnTo>
                    <a:pt x="254452" y="301028"/>
                  </a:lnTo>
                  <a:cubicBezTo>
                    <a:pt x="202169" y="271901"/>
                    <a:pt x="167346" y="240201"/>
                    <a:pt x="159107" y="232362"/>
                  </a:cubicBezTo>
                  <a:cubicBezTo>
                    <a:pt x="175176" y="217027"/>
                    <a:pt x="292543" y="110309"/>
                    <a:pt x="444590" y="110309"/>
                  </a:cubicBezTo>
                  <a:cubicBezTo>
                    <a:pt x="459868" y="110309"/>
                    <a:pt x="475022" y="111423"/>
                    <a:pt x="490043" y="113567"/>
                  </a:cubicBezTo>
                  <a:lnTo>
                    <a:pt x="506922" y="116405"/>
                  </a:lnTo>
                  <a:lnTo>
                    <a:pt x="582122" y="140818"/>
                  </a:lnTo>
                  <a:cubicBezTo>
                    <a:pt x="617793" y="157058"/>
                    <a:pt x="652511" y="179718"/>
                    <a:pt x="686097" y="208807"/>
                  </a:cubicBezTo>
                  <a:cubicBezTo>
                    <a:pt x="677048" y="214398"/>
                    <a:pt x="663322" y="221856"/>
                    <a:pt x="651330" y="227790"/>
                  </a:cubicBezTo>
                  <a:cubicBezTo>
                    <a:pt x="649940" y="228486"/>
                    <a:pt x="648663" y="229400"/>
                    <a:pt x="647558" y="230495"/>
                  </a:cubicBezTo>
                  <a:cubicBezTo>
                    <a:pt x="643548" y="234534"/>
                    <a:pt x="642072" y="240373"/>
                    <a:pt x="643710" y="245735"/>
                  </a:cubicBezTo>
                  <a:close/>
                </a:path>
              </a:pathLst>
            </a:custGeom>
            <a:grpFill/>
            <a:ln w="9525" cap="flat">
              <a:noFill/>
              <a:prstDash val="solid"/>
              <a:miter/>
            </a:ln>
          </p:spPr>
          <p:txBody>
            <a:bodyPr rtlCol="0" anchor="ctr"/>
            <a:lstStyle/>
            <a:p>
              <a:endParaRPr lang="en-IN"/>
            </a:p>
          </p:txBody>
        </p:sp>
        <p:sp>
          <p:nvSpPr>
            <p:cNvPr id="29" name="Graphic 25">
              <a:extLst>
                <a:ext uri="{FF2B5EF4-FFF2-40B4-BE49-F238E27FC236}">
                  <a16:creationId xmlns:a16="http://schemas.microsoft.com/office/drawing/2014/main" id="{2F2B418B-CD76-4894-A5DF-49CEF2518E4E}"/>
                </a:ext>
              </a:extLst>
            </p:cNvPr>
            <p:cNvSpPr/>
            <p:nvPr/>
          </p:nvSpPr>
          <p:spPr>
            <a:xfrm>
              <a:off x="4732073" y="5813057"/>
              <a:ext cx="134479" cy="97418"/>
            </a:xfrm>
            <a:custGeom>
              <a:avLst/>
              <a:gdLst>
                <a:gd name="connsiteX0" fmla="*/ 109614 w 134479"/>
                <a:gd name="connsiteY0" fmla="*/ 42478 h 97418"/>
                <a:gd name="connsiteX1" fmla="*/ 55236 w 134479"/>
                <a:gd name="connsiteY1" fmla="*/ 66901 h 97418"/>
                <a:gd name="connsiteX2" fmla="*/ 28556 w 134479"/>
                <a:gd name="connsiteY2" fmla="*/ 13494 h 97418"/>
                <a:gd name="connsiteX3" fmla="*/ 13545 w 134479"/>
                <a:gd name="connsiteY3" fmla="*/ 6 h 97418"/>
                <a:gd name="connsiteX4" fmla="*/ 20 w 134479"/>
                <a:gd name="connsiteY4" fmla="*/ 15018 h 97418"/>
                <a:gd name="connsiteX5" fmla="*/ 42768 w 134479"/>
                <a:gd name="connsiteY5" fmla="*/ 92609 h 97418"/>
                <a:gd name="connsiteX6" fmla="*/ 63818 w 134479"/>
                <a:gd name="connsiteY6" fmla="*/ 97419 h 97418"/>
                <a:gd name="connsiteX7" fmla="*/ 130798 w 134479"/>
                <a:gd name="connsiteY7" fmla="*/ 61652 h 97418"/>
                <a:gd name="connsiteX8" fmla="*/ 129788 w 134479"/>
                <a:gd name="connsiteY8" fmla="*/ 41497 h 97418"/>
                <a:gd name="connsiteX9" fmla="*/ 109614 w 134479"/>
                <a:gd name="connsiteY9" fmla="*/ 42478 h 97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4479" h="97418">
                  <a:moveTo>
                    <a:pt x="109614" y="42478"/>
                  </a:moveTo>
                  <a:cubicBezTo>
                    <a:pt x="101299" y="51622"/>
                    <a:pt x="73495" y="75768"/>
                    <a:pt x="55236" y="66901"/>
                  </a:cubicBezTo>
                  <a:cubicBezTo>
                    <a:pt x="35300" y="57223"/>
                    <a:pt x="29223" y="25067"/>
                    <a:pt x="28556" y="13494"/>
                  </a:cubicBezTo>
                  <a:cubicBezTo>
                    <a:pt x="28128" y="5636"/>
                    <a:pt x="21327" y="-222"/>
                    <a:pt x="13545" y="6"/>
                  </a:cubicBezTo>
                  <a:cubicBezTo>
                    <a:pt x="5668" y="416"/>
                    <a:pt x="-390" y="7141"/>
                    <a:pt x="20" y="15018"/>
                  </a:cubicBezTo>
                  <a:cubicBezTo>
                    <a:pt x="143" y="17399"/>
                    <a:pt x="3515" y="73578"/>
                    <a:pt x="42768" y="92609"/>
                  </a:cubicBezTo>
                  <a:cubicBezTo>
                    <a:pt x="49750" y="95999"/>
                    <a:pt x="56855" y="97419"/>
                    <a:pt x="63818" y="97419"/>
                  </a:cubicBezTo>
                  <a:cubicBezTo>
                    <a:pt x="98013" y="97419"/>
                    <a:pt x="129226" y="63395"/>
                    <a:pt x="130798" y="61652"/>
                  </a:cubicBezTo>
                  <a:cubicBezTo>
                    <a:pt x="136084" y="55804"/>
                    <a:pt x="135618" y="46793"/>
                    <a:pt x="129788" y="41497"/>
                  </a:cubicBezTo>
                  <a:cubicBezTo>
                    <a:pt x="123940" y="36230"/>
                    <a:pt x="114929" y="36668"/>
                    <a:pt x="109614" y="42478"/>
                  </a:cubicBezTo>
                  <a:close/>
                </a:path>
              </a:pathLst>
            </a:custGeom>
            <a:grpFill/>
            <a:ln w="9525" cap="flat">
              <a:noFill/>
              <a:prstDash val="solid"/>
              <a:miter/>
            </a:ln>
          </p:spPr>
          <p:txBody>
            <a:bodyPr rtlCol="0" anchor="ctr"/>
            <a:lstStyle/>
            <a:p>
              <a:endParaRPr lang="en-IN"/>
            </a:p>
          </p:txBody>
        </p:sp>
        <p:sp>
          <p:nvSpPr>
            <p:cNvPr id="30" name="Graphic 25">
              <a:extLst>
                <a:ext uri="{FF2B5EF4-FFF2-40B4-BE49-F238E27FC236}">
                  <a16:creationId xmlns:a16="http://schemas.microsoft.com/office/drawing/2014/main" id="{30E5A028-8BEA-4626-8BF1-213E9154C82E}"/>
                </a:ext>
              </a:extLst>
            </p:cNvPr>
            <p:cNvSpPr/>
            <p:nvPr/>
          </p:nvSpPr>
          <p:spPr>
            <a:xfrm>
              <a:off x="4897365" y="5736296"/>
              <a:ext cx="70799" cy="70775"/>
            </a:xfrm>
            <a:custGeom>
              <a:avLst/>
              <a:gdLst>
                <a:gd name="connsiteX0" fmla="*/ 66594 w 70799"/>
                <a:gd name="connsiteY0" fmla="*/ 4196 h 70775"/>
                <a:gd name="connsiteX1" fmla="*/ 46392 w 70799"/>
                <a:gd name="connsiteY1" fmla="*/ 4196 h 70775"/>
                <a:gd name="connsiteX2" fmla="*/ 35390 w 70799"/>
                <a:gd name="connsiteY2" fmla="*/ 15197 h 70775"/>
                <a:gd name="connsiteX3" fmla="*/ 24389 w 70799"/>
                <a:gd name="connsiteY3" fmla="*/ 4186 h 70775"/>
                <a:gd name="connsiteX4" fmla="*/ 4186 w 70799"/>
                <a:gd name="connsiteY4" fmla="*/ 4186 h 70775"/>
                <a:gd name="connsiteX5" fmla="*/ 4186 w 70799"/>
                <a:gd name="connsiteY5" fmla="*/ 24389 h 70775"/>
                <a:gd name="connsiteX6" fmla="*/ 15188 w 70799"/>
                <a:gd name="connsiteY6" fmla="*/ 35390 h 70775"/>
                <a:gd name="connsiteX7" fmla="*/ 4186 w 70799"/>
                <a:gd name="connsiteY7" fmla="*/ 46392 h 70775"/>
                <a:gd name="connsiteX8" fmla="*/ 4186 w 70799"/>
                <a:gd name="connsiteY8" fmla="*/ 66594 h 70775"/>
                <a:gd name="connsiteX9" fmla="*/ 14292 w 70799"/>
                <a:gd name="connsiteY9" fmla="*/ 70776 h 70775"/>
                <a:gd name="connsiteX10" fmla="*/ 24398 w 70799"/>
                <a:gd name="connsiteY10" fmla="*/ 66594 h 70775"/>
                <a:gd name="connsiteX11" fmla="*/ 35400 w 70799"/>
                <a:gd name="connsiteY11" fmla="*/ 55593 h 70775"/>
                <a:gd name="connsiteX12" fmla="*/ 46401 w 70799"/>
                <a:gd name="connsiteY12" fmla="*/ 66594 h 70775"/>
                <a:gd name="connsiteX13" fmla="*/ 56507 w 70799"/>
                <a:gd name="connsiteY13" fmla="*/ 70776 h 70775"/>
                <a:gd name="connsiteX14" fmla="*/ 66613 w 70799"/>
                <a:gd name="connsiteY14" fmla="*/ 66594 h 70775"/>
                <a:gd name="connsiteX15" fmla="*/ 66613 w 70799"/>
                <a:gd name="connsiteY15" fmla="*/ 46392 h 70775"/>
                <a:gd name="connsiteX16" fmla="*/ 55612 w 70799"/>
                <a:gd name="connsiteY16" fmla="*/ 35390 h 70775"/>
                <a:gd name="connsiteX17" fmla="*/ 66613 w 70799"/>
                <a:gd name="connsiteY17" fmla="*/ 24389 h 70775"/>
                <a:gd name="connsiteX18" fmla="*/ 66594 w 70799"/>
                <a:gd name="connsiteY18" fmla="*/ 4196 h 70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70799" h="70775">
                  <a:moveTo>
                    <a:pt x="66594" y="4196"/>
                  </a:moveTo>
                  <a:cubicBezTo>
                    <a:pt x="61012" y="-1386"/>
                    <a:pt x="51973" y="-1386"/>
                    <a:pt x="46392" y="4196"/>
                  </a:cubicBezTo>
                  <a:lnTo>
                    <a:pt x="35390" y="15197"/>
                  </a:lnTo>
                  <a:lnTo>
                    <a:pt x="24389" y="4186"/>
                  </a:lnTo>
                  <a:cubicBezTo>
                    <a:pt x="18807" y="-1395"/>
                    <a:pt x="9768" y="-1395"/>
                    <a:pt x="4186" y="4186"/>
                  </a:cubicBezTo>
                  <a:cubicBezTo>
                    <a:pt x="-1395" y="9758"/>
                    <a:pt x="-1395" y="18817"/>
                    <a:pt x="4186" y="24389"/>
                  </a:cubicBezTo>
                  <a:lnTo>
                    <a:pt x="15188" y="35390"/>
                  </a:lnTo>
                  <a:lnTo>
                    <a:pt x="4186" y="46392"/>
                  </a:lnTo>
                  <a:cubicBezTo>
                    <a:pt x="-1395" y="51973"/>
                    <a:pt x="-1395" y="61012"/>
                    <a:pt x="4186" y="66594"/>
                  </a:cubicBezTo>
                  <a:cubicBezTo>
                    <a:pt x="6977" y="69385"/>
                    <a:pt x="10635" y="70776"/>
                    <a:pt x="14292" y="70776"/>
                  </a:cubicBezTo>
                  <a:cubicBezTo>
                    <a:pt x="17950" y="70776"/>
                    <a:pt x="21607" y="69385"/>
                    <a:pt x="24398" y="66594"/>
                  </a:cubicBezTo>
                  <a:lnTo>
                    <a:pt x="35400" y="55593"/>
                  </a:lnTo>
                  <a:lnTo>
                    <a:pt x="46401" y="66594"/>
                  </a:lnTo>
                  <a:cubicBezTo>
                    <a:pt x="49192" y="69385"/>
                    <a:pt x="52849" y="70776"/>
                    <a:pt x="56507" y="70776"/>
                  </a:cubicBezTo>
                  <a:cubicBezTo>
                    <a:pt x="60165" y="70776"/>
                    <a:pt x="63822" y="69385"/>
                    <a:pt x="66613" y="66594"/>
                  </a:cubicBezTo>
                  <a:cubicBezTo>
                    <a:pt x="72195" y="61012"/>
                    <a:pt x="72195" y="51973"/>
                    <a:pt x="66613" y="46392"/>
                  </a:cubicBezTo>
                  <a:lnTo>
                    <a:pt x="55612" y="35390"/>
                  </a:lnTo>
                  <a:lnTo>
                    <a:pt x="66613" y="24389"/>
                  </a:lnTo>
                  <a:cubicBezTo>
                    <a:pt x="72176" y="18826"/>
                    <a:pt x="72176" y="9777"/>
                    <a:pt x="66594" y="4196"/>
                  </a:cubicBezTo>
                  <a:close/>
                </a:path>
              </a:pathLst>
            </a:custGeom>
            <a:grpFill/>
            <a:ln w="9525" cap="flat">
              <a:noFill/>
              <a:prstDash val="solid"/>
              <a:miter/>
            </a:ln>
          </p:spPr>
          <p:txBody>
            <a:bodyPr rtlCol="0" anchor="ctr"/>
            <a:lstStyle/>
            <a:p>
              <a:endParaRPr lang="en-IN"/>
            </a:p>
          </p:txBody>
        </p:sp>
      </p:grpSp>
      <p:grpSp>
        <p:nvGrpSpPr>
          <p:cNvPr id="43" name="Group 42">
            <a:extLst>
              <a:ext uri="{FF2B5EF4-FFF2-40B4-BE49-F238E27FC236}">
                <a16:creationId xmlns:a16="http://schemas.microsoft.com/office/drawing/2014/main" id="{95136DE2-7FA2-426C-9D2A-8AD13A4A888D}"/>
              </a:ext>
            </a:extLst>
          </p:cNvPr>
          <p:cNvGrpSpPr/>
          <p:nvPr/>
        </p:nvGrpSpPr>
        <p:grpSpPr>
          <a:xfrm>
            <a:off x="9687806" y="1617235"/>
            <a:ext cx="440700" cy="440700"/>
            <a:chOff x="5006398" y="5646797"/>
            <a:chExt cx="590550" cy="590550"/>
          </a:xfrm>
          <a:solidFill>
            <a:schemeClr val="accent4"/>
          </a:solidFill>
        </p:grpSpPr>
        <p:sp>
          <p:nvSpPr>
            <p:cNvPr id="36" name="Graphic 33">
              <a:extLst>
                <a:ext uri="{FF2B5EF4-FFF2-40B4-BE49-F238E27FC236}">
                  <a16:creationId xmlns:a16="http://schemas.microsoft.com/office/drawing/2014/main" id="{7C856EB2-7C55-4151-A481-14A67B3260D2}"/>
                </a:ext>
              </a:extLst>
            </p:cNvPr>
            <p:cNvSpPr/>
            <p:nvPr/>
          </p:nvSpPr>
          <p:spPr>
            <a:xfrm>
              <a:off x="5006398" y="6180197"/>
              <a:ext cx="590550" cy="57150"/>
            </a:xfrm>
            <a:custGeom>
              <a:avLst/>
              <a:gdLst>
                <a:gd name="connsiteX0" fmla="*/ 560508 w 590550"/>
                <a:gd name="connsiteY0" fmla="*/ 21955 h 57150"/>
                <a:gd name="connsiteX1" fmla="*/ 516760 w 590550"/>
                <a:gd name="connsiteY1" fmla="*/ 0 h 57150"/>
                <a:gd name="connsiteX2" fmla="*/ 473021 w 590550"/>
                <a:gd name="connsiteY2" fmla="*/ 21946 h 57150"/>
                <a:gd name="connsiteX3" fmla="*/ 442970 w 590550"/>
                <a:gd name="connsiteY3" fmla="*/ 38100 h 57150"/>
                <a:gd name="connsiteX4" fmla="*/ 412928 w 590550"/>
                <a:gd name="connsiteY4" fmla="*/ 21955 h 57150"/>
                <a:gd name="connsiteX5" fmla="*/ 369179 w 590550"/>
                <a:gd name="connsiteY5" fmla="*/ 0 h 57150"/>
                <a:gd name="connsiteX6" fmla="*/ 325441 w 590550"/>
                <a:gd name="connsiteY6" fmla="*/ 21946 h 57150"/>
                <a:gd name="connsiteX7" fmla="*/ 295370 w 590550"/>
                <a:gd name="connsiteY7" fmla="*/ 38100 h 57150"/>
                <a:gd name="connsiteX8" fmla="*/ 265300 w 590550"/>
                <a:gd name="connsiteY8" fmla="*/ 21955 h 57150"/>
                <a:gd name="connsiteX9" fmla="*/ 221542 w 590550"/>
                <a:gd name="connsiteY9" fmla="*/ 0 h 57150"/>
                <a:gd name="connsiteX10" fmla="*/ 177794 w 590550"/>
                <a:gd name="connsiteY10" fmla="*/ 21955 h 57150"/>
                <a:gd name="connsiteX11" fmla="*/ 147723 w 590550"/>
                <a:gd name="connsiteY11" fmla="*/ 38100 h 57150"/>
                <a:gd name="connsiteX12" fmla="*/ 117634 w 590550"/>
                <a:gd name="connsiteY12" fmla="*/ 21946 h 57150"/>
                <a:gd name="connsiteX13" fmla="*/ 73866 w 590550"/>
                <a:gd name="connsiteY13" fmla="*/ 0 h 57150"/>
                <a:gd name="connsiteX14" fmla="*/ 30089 w 590550"/>
                <a:gd name="connsiteY14" fmla="*/ 21946 h 57150"/>
                <a:gd name="connsiteX15" fmla="*/ 0 w 590550"/>
                <a:gd name="connsiteY15" fmla="*/ 38100 h 57150"/>
                <a:gd name="connsiteX16" fmla="*/ 0 w 590550"/>
                <a:gd name="connsiteY16" fmla="*/ 57150 h 57150"/>
                <a:gd name="connsiteX17" fmla="*/ 43767 w 590550"/>
                <a:gd name="connsiteY17" fmla="*/ 35204 h 57150"/>
                <a:gd name="connsiteX18" fmla="*/ 73866 w 590550"/>
                <a:gd name="connsiteY18" fmla="*/ 19050 h 57150"/>
                <a:gd name="connsiteX19" fmla="*/ 103956 w 590550"/>
                <a:gd name="connsiteY19" fmla="*/ 35204 h 57150"/>
                <a:gd name="connsiteX20" fmla="*/ 147723 w 590550"/>
                <a:gd name="connsiteY20" fmla="*/ 57150 h 57150"/>
                <a:gd name="connsiteX21" fmla="*/ 191472 w 590550"/>
                <a:gd name="connsiteY21" fmla="*/ 35195 h 57150"/>
                <a:gd name="connsiteX22" fmla="*/ 221542 w 590550"/>
                <a:gd name="connsiteY22" fmla="*/ 19050 h 57150"/>
                <a:gd name="connsiteX23" fmla="*/ 251622 w 590550"/>
                <a:gd name="connsiteY23" fmla="*/ 35204 h 57150"/>
                <a:gd name="connsiteX24" fmla="*/ 295370 w 590550"/>
                <a:gd name="connsiteY24" fmla="*/ 57150 h 57150"/>
                <a:gd name="connsiteX25" fmla="*/ 339128 w 590550"/>
                <a:gd name="connsiteY25" fmla="*/ 35195 h 57150"/>
                <a:gd name="connsiteX26" fmla="*/ 369179 w 590550"/>
                <a:gd name="connsiteY26" fmla="*/ 19050 h 57150"/>
                <a:gd name="connsiteX27" fmla="*/ 399231 w 590550"/>
                <a:gd name="connsiteY27" fmla="*/ 35204 h 57150"/>
                <a:gd name="connsiteX28" fmla="*/ 442970 w 590550"/>
                <a:gd name="connsiteY28" fmla="*/ 57150 h 57150"/>
                <a:gd name="connsiteX29" fmla="*/ 486718 w 590550"/>
                <a:gd name="connsiteY29" fmla="*/ 35195 h 57150"/>
                <a:gd name="connsiteX30" fmla="*/ 516760 w 590550"/>
                <a:gd name="connsiteY30" fmla="*/ 19050 h 57150"/>
                <a:gd name="connsiteX31" fmla="*/ 546811 w 590550"/>
                <a:gd name="connsiteY31" fmla="*/ 35204 h 57150"/>
                <a:gd name="connsiteX32" fmla="*/ 590550 w 590550"/>
                <a:gd name="connsiteY32" fmla="*/ 57150 h 57150"/>
                <a:gd name="connsiteX33" fmla="*/ 590550 w 590550"/>
                <a:gd name="connsiteY33" fmla="*/ 38100 h 57150"/>
                <a:gd name="connsiteX34" fmla="*/ 560508 w 590550"/>
                <a:gd name="connsiteY34" fmla="*/ 21955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90550" h="57150">
                  <a:moveTo>
                    <a:pt x="560508" y="21955"/>
                  </a:moveTo>
                  <a:cubicBezTo>
                    <a:pt x="551040" y="12163"/>
                    <a:pt x="539239" y="0"/>
                    <a:pt x="516760" y="0"/>
                  </a:cubicBezTo>
                  <a:cubicBezTo>
                    <a:pt x="494281" y="0"/>
                    <a:pt x="482489" y="12163"/>
                    <a:pt x="473021" y="21946"/>
                  </a:cubicBezTo>
                  <a:cubicBezTo>
                    <a:pt x="464287" y="30975"/>
                    <a:pt x="457391" y="38100"/>
                    <a:pt x="442970" y="38100"/>
                  </a:cubicBezTo>
                  <a:cubicBezTo>
                    <a:pt x="428558" y="38100"/>
                    <a:pt x="421662" y="30975"/>
                    <a:pt x="412928" y="21955"/>
                  </a:cubicBezTo>
                  <a:cubicBezTo>
                    <a:pt x="403450" y="12163"/>
                    <a:pt x="391658" y="0"/>
                    <a:pt x="369179" y="0"/>
                  </a:cubicBezTo>
                  <a:cubicBezTo>
                    <a:pt x="346700" y="0"/>
                    <a:pt x="334909" y="12163"/>
                    <a:pt x="325441" y="21946"/>
                  </a:cubicBezTo>
                  <a:cubicBezTo>
                    <a:pt x="316697" y="30975"/>
                    <a:pt x="309782" y="38100"/>
                    <a:pt x="295370" y="38100"/>
                  </a:cubicBezTo>
                  <a:cubicBezTo>
                    <a:pt x="280959" y="38100"/>
                    <a:pt x="274044" y="30975"/>
                    <a:pt x="265300" y="21955"/>
                  </a:cubicBezTo>
                  <a:cubicBezTo>
                    <a:pt x="255822" y="12163"/>
                    <a:pt x="244031" y="0"/>
                    <a:pt x="221542" y="0"/>
                  </a:cubicBezTo>
                  <a:cubicBezTo>
                    <a:pt x="199053" y="0"/>
                    <a:pt x="187262" y="12163"/>
                    <a:pt x="177794" y="21955"/>
                  </a:cubicBezTo>
                  <a:cubicBezTo>
                    <a:pt x="169050" y="30975"/>
                    <a:pt x="162135" y="38100"/>
                    <a:pt x="147723" y="38100"/>
                  </a:cubicBezTo>
                  <a:cubicBezTo>
                    <a:pt x="133293" y="38100"/>
                    <a:pt x="126387" y="30975"/>
                    <a:pt x="117634" y="21946"/>
                  </a:cubicBezTo>
                  <a:cubicBezTo>
                    <a:pt x="108147" y="12163"/>
                    <a:pt x="96364" y="0"/>
                    <a:pt x="73866" y="0"/>
                  </a:cubicBezTo>
                  <a:cubicBezTo>
                    <a:pt x="51368" y="0"/>
                    <a:pt x="39567" y="12163"/>
                    <a:pt x="30089" y="21946"/>
                  </a:cubicBezTo>
                  <a:cubicBezTo>
                    <a:pt x="21336" y="30975"/>
                    <a:pt x="14430" y="38100"/>
                    <a:pt x="0" y="38100"/>
                  </a:cubicBezTo>
                  <a:lnTo>
                    <a:pt x="0" y="57150"/>
                  </a:lnTo>
                  <a:cubicBezTo>
                    <a:pt x="22489" y="57150"/>
                    <a:pt x="34290" y="44987"/>
                    <a:pt x="43767" y="35204"/>
                  </a:cubicBezTo>
                  <a:cubicBezTo>
                    <a:pt x="52521" y="26175"/>
                    <a:pt x="59426" y="19050"/>
                    <a:pt x="73866" y="19050"/>
                  </a:cubicBezTo>
                  <a:cubicBezTo>
                    <a:pt x="88297" y="19050"/>
                    <a:pt x="95202" y="26175"/>
                    <a:pt x="103956" y="35204"/>
                  </a:cubicBezTo>
                  <a:cubicBezTo>
                    <a:pt x="113433" y="44987"/>
                    <a:pt x="125216" y="57150"/>
                    <a:pt x="147723" y="57150"/>
                  </a:cubicBezTo>
                  <a:cubicBezTo>
                    <a:pt x="170212" y="57150"/>
                    <a:pt x="182004" y="44987"/>
                    <a:pt x="191472" y="35195"/>
                  </a:cubicBezTo>
                  <a:cubicBezTo>
                    <a:pt x="200216" y="26175"/>
                    <a:pt x="207121" y="19050"/>
                    <a:pt x="221542" y="19050"/>
                  </a:cubicBezTo>
                  <a:cubicBezTo>
                    <a:pt x="235972" y="19050"/>
                    <a:pt x="242878" y="26175"/>
                    <a:pt x="251622" y="35204"/>
                  </a:cubicBezTo>
                  <a:cubicBezTo>
                    <a:pt x="261090" y="44987"/>
                    <a:pt x="272872" y="57150"/>
                    <a:pt x="295370" y="57150"/>
                  </a:cubicBezTo>
                  <a:cubicBezTo>
                    <a:pt x="317868" y="57150"/>
                    <a:pt x="329651" y="44987"/>
                    <a:pt x="339128" y="35195"/>
                  </a:cubicBezTo>
                  <a:cubicBezTo>
                    <a:pt x="347863" y="26175"/>
                    <a:pt x="354759" y="19050"/>
                    <a:pt x="369179" y="19050"/>
                  </a:cubicBezTo>
                  <a:cubicBezTo>
                    <a:pt x="383600" y="19050"/>
                    <a:pt x="390496" y="26175"/>
                    <a:pt x="399231" y="35204"/>
                  </a:cubicBezTo>
                  <a:cubicBezTo>
                    <a:pt x="408699" y="44987"/>
                    <a:pt x="420491" y="57150"/>
                    <a:pt x="442970" y="57150"/>
                  </a:cubicBezTo>
                  <a:cubicBezTo>
                    <a:pt x="465449" y="57150"/>
                    <a:pt x="477250" y="44987"/>
                    <a:pt x="486718" y="35195"/>
                  </a:cubicBezTo>
                  <a:cubicBezTo>
                    <a:pt x="495452" y="26175"/>
                    <a:pt x="502349" y="19050"/>
                    <a:pt x="516760" y="19050"/>
                  </a:cubicBezTo>
                  <a:cubicBezTo>
                    <a:pt x="531181" y="19050"/>
                    <a:pt x="538077" y="26175"/>
                    <a:pt x="546811" y="35204"/>
                  </a:cubicBezTo>
                  <a:cubicBezTo>
                    <a:pt x="556279" y="44987"/>
                    <a:pt x="568071" y="57150"/>
                    <a:pt x="590550" y="57150"/>
                  </a:cubicBezTo>
                  <a:lnTo>
                    <a:pt x="590550" y="38100"/>
                  </a:lnTo>
                  <a:cubicBezTo>
                    <a:pt x="576139" y="38100"/>
                    <a:pt x="569243" y="30975"/>
                    <a:pt x="560508" y="21955"/>
                  </a:cubicBezTo>
                  <a:close/>
                </a:path>
              </a:pathLst>
            </a:custGeom>
            <a:grpFill/>
            <a:ln w="9525" cap="flat">
              <a:noFill/>
              <a:prstDash val="solid"/>
              <a:miter/>
            </a:ln>
          </p:spPr>
          <p:txBody>
            <a:bodyPr rtlCol="0" anchor="ctr"/>
            <a:lstStyle/>
            <a:p>
              <a:endParaRPr lang="en-IN"/>
            </a:p>
          </p:txBody>
        </p:sp>
        <p:sp>
          <p:nvSpPr>
            <p:cNvPr id="37" name="Graphic 33">
              <a:extLst>
                <a:ext uri="{FF2B5EF4-FFF2-40B4-BE49-F238E27FC236}">
                  <a16:creationId xmlns:a16="http://schemas.microsoft.com/office/drawing/2014/main" id="{F615BD85-546B-4C96-8ACD-BAEB6BB3ECB9}"/>
                </a:ext>
              </a:extLst>
            </p:cNvPr>
            <p:cNvSpPr/>
            <p:nvPr/>
          </p:nvSpPr>
          <p:spPr>
            <a:xfrm>
              <a:off x="5006398" y="6123047"/>
              <a:ext cx="590550" cy="57150"/>
            </a:xfrm>
            <a:custGeom>
              <a:avLst/>
              <a:gdLst>
                <a:gd name="connsiteX0" fmla="*/ 560508 w 590550"/>
                <a:gd name="connsiteY0" fmla="*/ 21955 h 57150"/>
                <a:gd name="connsiteX1" fmla="*/ 516760 w 590550"/>
                <a:gd name="connsiteY1" fmla="*/ 0 h 57150"/>
                <a:gd name="connsiteX2" fmla="*/ 473021 w 590550"/>
                <a:gd name="connsiteY2" fmla="*/ 21946 h 57150"/>
                <a:gd name="connsiteX3" fmla="*/ 442970 w 590550"/>
                <a:gd name="connsiteY3" fmla="*/ 38100 h 57150"/>
                <a:gd name="connsiteX4" fmla="*/ 412928 w 590550"/>
                <a:gd name="connsiteY4" fmla="*/ 21955 h 57150"/>
                <a:gd name="connsiteX5" fmla="*/ 369179 w 590550"/>
                <a:gd name="connsiteY5" fmla="*/ 0 h 57150"/>
                <a:gd name="connsiteX6" fmla="*/ 325441 w 590550"/>
                <a:gd name="connsiteY6" fmla="*/ 21946 h 57150"/>
                <a:gd name="connsiteX7" fmla="*/ 295370 w 590550"/>
                <a:gd name="connsiteY7" fmla="*/ 38100 h 57150"/>
                <a:gd name="connsiteX8" fmla="*/ 265300 w 590550"/>
                <a:gd name="connsiteY8" fmla="*/ 21955 h 57150"/>
                <a:gd name="connsiteX9" fmla="*/ 221542 w 590550"/>
                <a:gd name="connsiteY9" fmla="*/ 0 h 57150"/>
                <a:gd name="connsiteX10" fmla="*/ 177794 w 590550"/>
                <a:gd name="connsiteY10" fmla="*/ 21955 h 57150"/>
                <a:gd name="connsiteX11" fmla="*/ 147723 w 590550"/>
                <a:gd name="connsiteY11" fmla="*/ 38100 h 57150"/>
                <a:gd name="connsiteX12" fmla="*/ 117634 w 590550"/>
                <a:gd name="connsiteY12" fmla="*/ 21946 h 57150"/>
                <a:gd name="connsiteX13" fmla="*/ 73866 w 590550"/>
                <a:gd name="connsiteY13" fmla="*/ 0 h 57150"/>
                <a:gd name="connsiteX14" fmla="*/ 30089 w 590550"/>
                <a:gd name="connsiteY14" fmla="*/ 21946 h 57150"/>
                <a:gd name="connsiteX15" fmla="*/ 0 w 590550"/>
                <a:gd name="connsiteY15" fmla="*/ 38100 h 57150"/>
                <a:gd name="connsiteX16" fmla="*/ 0 w 590550"/>
                <a:gd name="connsiteY16" fmla="*/ 57150 h 57150"/>
                <a:gd name="connsiteX17" fmla="*/ 43767 w 590550"/>
                <a:gd name="connsiteY17" fmla="*/ 35204 h 57150"/>
                <a:gd name="connsiteX18" fmla="*/ 73866 w 590550"/>
                <a:gd name="connsiteY18" fmla="*/ 19050 h 57150"/>
                <a:gd name="connsiteX19" fmla="*/ 103956 w 590550"/>
                <a:gd name="connsiteY19" fmla="*/ 35204 h 57150"/>
                <a:gd name="connsiteX20" fmla="*/ 147723 w 590550"/>
                <a:gd name="connsiteY20" fmla="*/ 57150 h 57150"/>
                <a:gd name="connsiteX21" fmla="*/ 191472 w 590550"/>
                <a:gd name="connsiteY21" fmla="*/ 35195 h 57150"/>
                <a:gd name="connsiteX22" fmla="*/ 221542 w 590550"/>
                <a:gd name="connsiteY22" fmla="*/ 19050 h 57150"/>
                <a:gd name="connsiteX23" fmla="*/ 251622 w 590550"/>
                <a:gd name="connsiteY23" fmla="*/ 35204 h 57150"/>
                <a:gd name="connsiteX24" fmla="*/ 295370 w 590550"/>
                <a:gd name="connsiteY24" fmla="*/ 57150 h 57150"/>
                <a:gd name="connsiteX25" fmla="*/ 339128 w 590550"/>
                <a:gd name="connsiteY25" fmla="*/ 35195 h 57150"/>
                <a:gd name="connsiteX26" fmla="*/ 369179 w 590550"/>
                <a:gd name="connsiteY26" fmla="*/ 19050 h 57150"/>
                <a:gd name="connsiteX27" fmla="*/ 399231 w 590550"/>
                <a:gd name="connsiteY27" fmla="*/ 35204 h 57150"/>
                <a:gd name="connsiteX28" fmla="*/ 442970 w 590550"/>
                <a:gd name="connsiteY28" fmla="*/ 57150 h 57150"/>
                <a:gd name="connsiteX29" fmla="*/ 486718 w 590550"/>
                <a:gd name="connsiteY29" fmla="*/ 35195 h 57150"/>
                <a:gd name="connsiteX30" fmla="*/ 516760 w 590550"/>
                <a:gd name="connsiteY30" fmla="*/ 19050 h 57150"/>
                <a:gd name="connsiteX31" fmla="*/ 546811 w 590550"/>
                <a:gd name="connsiteY31" fmla="*/ 35204 h 57150"/>
                <a:gd name="connsiteX32" fmla="*/ 590550 w 590550"/>
                <a:gd name="connsiteY32" fmla="*/ 57150 h 57150"/>
                <a:gd name="connsiteX33" fmla="*/ 590550 w 590550"/>
                <a:gd name="connsiteY33" fmla="*/ 38100 h 57150"/>
                <a:gd name="connsiteX34" fmla="*/ 560508 w 590550"/>
                <a:gd name="connsiteY34" fmla="*/ 21955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90550" h="57150">
                  <a:moveTo>
                    <a:pt x="560508" y="21955"/>
                  </a:moveTo>
                  <a:cubicBezTo>
                    <a:pt x="551040" y="12163"/>
                    <a:pt x="539239" y="0"/>
                    <a:pt x="516760" y="0"/>
                  </a:cubicBezTo>
                  <a:cubicBezTo>
                    <a:pt x="494281" y="0"/>
                    <a:pt x="482489" y="12163"/>
                    <a:pt x="473021" y="21946"/>
                  </a:cubicBezTo>
                  <a:cubicBezTo>
                    <a:pt x="464287" y="30975"/>
                    <a:pt x="457391" y="38100"/>
                    <a:pt x="442970" y="38100"/>
                  </a:cubicBezTo>
                  <a:cubicBezTo>
                    <a:pt x="428558" y="38100"/>
                    <a:pt x="421662" y="30975"/>
                    <a:pt x="412928" y="21955"/>
                  </a:cubicBezTo>
                  <a:cubicBezTo>
                    <a:pt x="403450" y="12163"/>
                    <a:pt x="391658" y="0"/>
                    <a:pt x="369179" y="0"/>
                  </a:cubicBezTo>
                  <a:cubicBezTo>
                    <a:pt x="346700" y="0"/>
                    <a:pt x="334909" y="12163"/>
                    <a:pt x="325441" y="21946"/>
                  </a:cubicBezTo>
                  <a:cubicBezTo>
                    <a:pt x="316697" y="30975"/>
                    <a:pt x="309782" y="38100"/>
                    <a:pt x="295370" y="38100"/>
                  </a:cubicBezTo>
                  <a:cubicBezTo>
                    <a:pt x="280959" y="38100"/>
                    <a:pt x="274044" y="30975"/>
                    <a:pt x="265300" y="21955"/>
                  </a:cubicBezTo>
                  <a:cubicBezTo>
                    <a:pt x="255822" y="12163"/>
                    <a:pt x="244031" y="0"/>
                    <a:pt x="221542" y="0"/>
                  </a:cubicBezTo>
                  <a:cubicBezTo>
                    <a:pt x="199053" y="0"/>
                    <a:pt x="187262" y="12163"/>
                    <a:pt x="177794" y="21955"/>
                  </a:cubicBezTo>
                  <a:cubicBezTo>
                    <a:pt x="169050" y="30975"/>
                    <a:pt x="162135" y="38100"/>
                    <a:pt x="147723" y="38100"/>
                  </a:cubicBezTo>
                  <a:cubicBezTo>
                    <a:pt x="133293" y="38100"/>
                    <a:pt x="126387" y="30975"/>
                    <a:pt x="117634" y="21946"/>
                  </a:cubicBezTo>
                  <a:cubicBezTo>
                    <a:pt x="108147" y="12163"/>
                    <a:pt x="96364" y="0"/>
                    <a:pt x="73866" y="0"/>
                  </a:cubicBezTo>
                  <a:cubicBezTo>
                    <a:pt x="51368" y="0"/>
                    <a:pt x="39567" y="12163"/>
                    <a:pt x="30089" y="21946"/>
                  </a:cubicBezTo>
                  <a:cubicBezTo>
                    <a:pt x="21336" y="30975"/>
                    <a:pt x="14430" y="38100"/>
                    <a:pt x="0" y="38100"/>
                  </a:cubicBezTo>
                  <a:lnTo>
                    <a:pt x="0" y="57150"/>
                  </a:lnTo>
                  <a:cubicBezTo>
                    <a:pt x="22489" y="57150"/>
                    <a:pt x="34290" y="44987"/>
                    <a:pt x="43767" y="35204"/>
                  </a:cubicBezTo>
                  <a:cubicBezTo>
                    <a:pt x="52521" y="26175"/>
                    <a:pt x="59426" y="19050"/>
                    <a:pt x="73866" y="19050"/>
                  </a:cubicBezTo>
                  <a:cubicBezTo>
                    <a:pt x="88297" y="19050"/>
                    <a:pt x="95202" y="26175"/>
                    <a:pt x="103956" y="35204"/>
                  </a:cubicBezTo>
                  <a:cubicBezTo>
                    <a:pt x="113433" y="44987"/>
                    <a:pt x="125216" y="57150"/>
                    <a:pt x="147723" y="57150"/>
                  </a:cubicBezTo>
                  <a:cubicBezTo>
                    <a:pt x="170212" y="57150"/>
                    <a:pt x="182004" y="44987"/>
                    <a:pt x="191472" y="35195"/>
                  </a:cubicBezTo>
                  <a:cubicBezTo>
                    <a:pt x="200216" y="26175"/>
                    <a:pt x="207121" y="19050"/>
                    <a:pt x="221542" y="19050"/>
                  </a:cubicBezTo>
                  <a:cubicBezTo>
                    <a:pt x="235972" y="19050"/>
                    <a:pt x="242878" y="26175"/>
                    <a:pt x="251622" y="35204"/>
                  </a:cubicBezTo>
                  <a:cubicBezTo>
                    <a:pt x="261090" y="44987"/>
                    <a:pt x="272872" y="57150"/>
                    <a:pt x="295370" y="57150"/>
                  </a:cubicBezTo>
                  <a:cubicBezTo>
                    <a:pt x="317868" y="57150"/>
                    <a:pt x="329651" y="44987"/>
                    <a:pt x="339128" y="35195"/>
                  </a:cubicBezTo>
                  <a:cubicBezTo>
                    <a:pt x="347863" y="26175"/>
                    <a:pt x="354759" y="19050"/>
                    <a:pt x="369179" y="19050"/>
                  </a:cubicBezTo>
                  <a:cubicBezTo>
                    <a:pt x="383600" y="19050"/>
                    <a:pt x="390496" y="26175"/>
                    <a:pt x="399231" y="35204"/>
                  </a:cubicBezTo>
                  <a:cubicBezTo>
                    <a:pt x="408699" y="44987"/>
                    <a:pt x="420491" y="57150"/>
                    <a:pt x="442970" y="57150"/>
                  </a:cubicBezTo>
                  <a:cubicBezTo>
                    <a:pt x="465449" y="57150"/>
                    <a:pt x="477250" y="44987"/>
                    <a:pt x="486718" y="35195"/>
                  </a:cubicBezTo>
                  <a:cubicBezTo>
                    <a:pt x="495452" y="26175"/>
                    <a:pt x="502349" y="19050"/>
                    <a:pt x="516760" y="19050"/>
                  </a:cubicBezTo>
                  <a:cubicBezTo>
                    <a:pt x="531181" y="19050"/>
                    <a:pt x="538077" y="26175"/>
                    <a:pt x="546811" y="35204"/>
                  </a:cubicBezTo>
                  <a:cubicBezTo>
                    <a:pt x="556279" y="44987"/>
                    <a:pt x="568071" y="57150"/>
                    <a:pt x="590550" y="57150"/>
                  </a:cubicBezTo>
                  <a:lnTo>
                    <a:pt x="590550" y="38100"/>
                  </a:lnTo>
                  <a:cubicBezTo>
                    <a:pt x="576139" y="38100"/>
                    <a:pt x="569243" y="30975"/>
                    <a:pt x="560508" y="21955"/>
                  </a:cubicBezTo>
                  <a:close/>
                </a:path>
              </a:pathLst>
            </a:custGeom>
            <a:grpFill/>
            <a:ln w="9525" cap="flat">
              <a:noFill/>
              <a:prstDash val="solid"/>
              <a:miter/>
            </a:ln>
          </p:spPr>
          <p:txBody>
            <a:bodyPr rtlCol="0" anchor="ctr"/>
            <a:lstStyle/>
            <a:p>
              <a:endParaRPr lang="en-IN"/>
            </a:p>
          </p:txBody>
        </p:sp>
        <p:sp>
          <p:nvSpPr>
            <p:cNvPr id="38" name="Graphic 33">
              <a:extLst>
                <a:ext uri="{FF2B5EF4-FFF2-40B4-BE49-F238E27FC236}">
                  <a16:creationId xmlns:a16="http://schemas.microsoft.com/office/drawing/2014/main" id="{DEB7483B-2B6F-410E-AC4F-2EBF6ED16BA1}"/>
                </a:ext>
              </a:extLst>
            </p:cNvPr>
            <p:cNvSpPr/>
            <p:nvPr/>
          </p:nvSpPr>
          <p:spPr>
            <a:xfrm>
              <a:off x="5006398" y="5646797"/>
              <a:ext cx="590550" cy="476250"/>
            </a:xfrm>
            <a:custGeom>
              <a:avLst/>
              <a:gdLst>
                <a:gd name="connsiteX0" fmla="*/ 560508 w 590550"/>
                <a:gd name="connsiteY0" fmla="*/ 441055 h 476250"/>
                <a:gd name="connsiteX1" fmla="*/ 525466 w 590550"/>
                <a:gd name="connsiteY1" fmla="*/ 419805 h 476250"/>
                <a:gd name="connsiteX2" fmla="*/ 525561 w 590550"/>
                <a:gd name="connsiteY2" fmla="*/ 419252 h 476250"/>
                <a:gd name="connsiteX3" fmla="*/ 475193 w 590550"/>
                <a:gd name="connsiteY3" fmla="*/ 337614 h 476250"/>
                <a:gd name="connsiteX4" fmla="*/ 499053 w 590550"/>
                <a:gd name="connsiteY4" fmla="*/ 274139 h 476250"/>
                <a:gd name="connsiteX5" fmla="*/ 567976 w 590550"/>
                <a:gd name="connsiteY5" fmla="*/ 272377 h 476250"/>
                <a:gd name="connsiteX6" fmla="*/ 582273 w 590550"/>
                <a:gd name="connsiteY6" fmla="*/ 278044 h 476250"/>
                <a:gd name="connsiteX7" fmla="*/ 580987 w 590550"/>
                <a:gd name="connsiteY7" fmla="*/ 262747 h 476250"/>
                <a:gd name="connsiteX8" fmla="*/ 476250 w 590550"/>
                <a:gd name="connsiteY8" fmla="*/ 190500 h 476250"/>
                <a:gd name="connsiteX9" fmla="*/ 396221 w 590550"/>
                <a:gd name="connsiteY9" fmla="*/ 210169 h 476250"/>
                <a:gd name="connsiteX10" fmla="*/ 445741 w 590550"/>
                <a:gd name="connsiteY10" fmla="*/ 139141 h 476250"/>
                <a:gd name="connsiteX11" fmla="*/ 568338 w 590550"/>
                <a:gd name="connsiteY11" fmla="*/ 132807 h 476250"/>
                <a:gd name="connsiteX12" fmla="*/ 581025 w 590550"/>
                <a:gd name="connsiteY12" fmla="*/ 137255 h 476250"/>
                <a:gd name="connsiteX13" fmla="*/ 581025 w 590550"/>
                <a:gd name="connsiteY13" fmla="*/ 123825 h 476250"/>
                <a:gd name="connsiteX14" fmla="*/ 409575 w 590550"/>
                <a:gd name="connsiteY14" fmla="*/ 0 h 476250"/>
                <a:gd name="connsiteX15" fmla="*/ 88925 w 590550"/>
                <a:gd name="connsiteY15" fmla="*/ 248222 h 476250"/>
                <a:gd name="connsiteX16" fmla="*/ 0 w 590550"/>
                <a:gd name="connsiteY16" fmla="*/ 352425 h 476250"/>
                <a:gd name="connsiteX17" fmla="*/ 0 w 590550"/>
                <a:gd name="connsiteY17" fmla="*/ 371475 h 476250"/>
                <a:gd name="connsiteX18" fmla="*/ 105480 w 590550"/>
                <a:gd name="connsiteY18" fmla="*/ 257632 h 476250"/>
                <a:gd name="connsiteX19" fmla="*/ 409575 w 590550"/>
                <a:gd name="connsiteY19" fmla="*/ 19050 h 476250"/>
                <a:gd name="connsiteX20" fmla="*/ 560394 w 590550"/>
                <a:gd name="connsiteY20" fmla="*/ 110747 h 476250"/>
                <a:gd name="connsiteX21" fmla="*/ 436159 w 590550"/>
                <a:gd name="connsiteY21" fmla="*/ 122682 h 476250"/>
                <a:gd name="connsiteX22" fmla="*/ 373256 w 590550"/>
                <a:gd name="connsiteY22" fmla="*/ 225362 h 476250"/>
                <a:gd name="connsiteX23" fmla="*/ 293780 w 590550"/>
                <a:gd name="connsiteY23" fmla="*/ 326755 h 476250"/>
                <a:gd name="connsiteX24" fmla="*/ 247650 w 590550"/>
                <a:gd name="connsiteY24" fmla="*/ 381000 h 476250"/>
                <a:gd name="connsiteX25" fmla="*/ 247650 w 590550"/>
                <a:gd name="connsiteY25" fmla="*/ 400050 h 476250"/>
                <a:gd name="connsiteX26" fmla="*/ 310182 w 590550"/>
                <a:gd name="connsiteY26" fmla="*/ 336433 h 476250"/>
                <a:gd name="connsiteX27" fmla="*/ 476250 w 590550"/>
                <a:gd name="connsiteY27" fmla="*/ 209550 h 476250"/>
                <a:gd name="connsiteX28" fmla="*/ 557536 w 590550"/>
                <a:gd name="connsiteY28" fmla="*/ 249526 h 476250"/>
                <a:gd name="connsiteX29" fmla="*/ 488423 w 590550"/>
                <a:gd name="connsiteY29" fmla="*/ 258318 h 476250"/>
                <a:gd name="connsiteX30" fmla="*/ 456133 w 590550"/>
                <a:gd name="connsiteY30" fmla="*/ 337604 h 476250"/>
                <a:gd name="connsiteX31" fmla="*/ 493681 w 590550"/>
                <a:gd name="connsiteY31" fmla="*/ 424444 h 476250"/>
                <a:gd name="connsiteX32" fmla="*/ 473012 w 590550"/>
                <a:gd name="connsiteY32" fmla="*/ 441036 h 476250"/>
                <a:gd name="connsiteX33" fmla="*/ 442970 w 590550"/>
                <a:gd name="connsiteY33" fmla="*/ 457200 h 476250"/>
                <a:gd name="connsiteX34" fmla="*/ 412928 w 590550"/>
                <a:gd name="connsiteY34" fmla="*/ 441055 h 476250"/>
                <a:gd name="connsiteX35" fmla="*/ 369179 w 590550"/>
                <a:gd name="connsiteY35" fmla="*/ 419100 h 476250"/>
                <a:gd name="connsiteX36" fmla="*/ 325441 w 590550"/>
                <a:gd name="connsiteY36" fmla="*/ 441046 h 476250"/>
                <a:gd name="connsiteX37" fmla="*/ 295370 w 590550"/>
                <a:gd name="connsiteY37" fmla="*/ 457200 h 476250"/>
                <a:gd name="connsiteX38" fmla="*/ 265300 w 590550"/>
                <a:gd name="connsiteY38" fmla="*/ 441055 h 476250"/>
                <a:gd name="connsiteX39" fmla="*/ 221542 w 590550"/>
                <a:gd name="connsiteY39" fmla="*/ 419100 h 476250"/>
                <a:gd name="connsiteX40" fmla="*/ 177794 w 590550"/>
                <a:gd name="connsiteY40" fmla="*/ 441055 h 476250"/>
                <a:gd name="connsiteX41" fmla="*/ 147723 w 590550"/>
                <a:gd name="connsiteY41" fmla="*/ 457200 h 476250"/>
                <a:gd name="connsiteX42" fmla="*/ 117634 w 590550"/>
                <a:gd name="connsiteY42" fmla="*/ 441046 h 476250"/>
                <a:gd name="connsiteX43" fmla="*/ 73866 w 590550"/>
                <a:gd name="connsiteY43" fmla="*/ 419100 h 476250"/>
                <a:gd name="connsiteX44" fmla="*/ 30089 w 590550"/>
                <a:gd name="connsiteY44" fmla="*/ 441046 h 476250"/>
                <a:gd name="connsiteX45" fmla="*/ 0 w 590550"/>
                <a:gd name="connsiteY45" fmla="*/ 457200 h 476250"/>
                <a:gd name="connsiteX46" fmla="*/ 0 w 590550"/>
                <a:gd name="connsiteY46" fmla="*/ 476250 h 476250"/>
                <a:gd name="connsiteX47" fmla="*/ 43767 w 590550"/>
                <a:gd name="connsiteY47" fmla="*/ 454304 h 476250"/>
                <a:gd name="connsiteX48" fmla="*/ 73866 w 590550"/>
                <a:gd name="connsiteY48" fmla="*/ 438150 h 476250"/>
                <a:gd name="connsiteX49" fmla="*/ 103956 w 590550"/>
                <a:gd name="connsiteY49" fmla="*/ 454304 h 476250"/>
                <a:gd name="connsiteX50" fmla="*/ 147723 w 590550"/>
                <a:gd name="connsiteY50" fmla="*/ 476250 h 476250"/>
                <a:gd name="connsiteX51" fmla="*/ 191472 w 590550"/>
                <a:gd name="connsiteY51" fmla="*/ 454295 h 476250"/>
                <a:gd name="connsiteX52" fmla="*/ 221542 w 590550"/>
                <a:gd name="connsiteY52" fmla="*/ 438150 h 476250"/>
                <a:gd name="connsiteX53" fmla="*/ 251622 w 590550"/>
                <a:gd name="connsiteY53" fmla="*/ 454304 h 476250"/>
                <a:gd name="connsiteX54" fmla="*/ 295370 w 590550"/>
                <a:gd name="connsiteY54" fmla="*/ 476250 h 476250"/>
                <a:gd name="connsiteX55" fmla="*/ 339128 w 590550"/>
                <a:gd name="connsiteY55" fmla="*/ 454295 h 476250"/>
                <a:gd name="connsiteX56" fmla="*/ 369179 w 590550"/>
                <a:gd name="connsiteY56" fmla="*/ 438150 h 476250"/>
                <a:gd name="connsiteX57" fmla="*/ 399231 w 590550"/>
                <a:gd name="connsiteY57" fmla="*/ 454304 h 476250"/>
                <a:gd name="connsiteX58" fmla="*/ 442970 w 590550"/>
                <a:gd name="connsiteY58" fmla="*/ 476250 h 476250"/>
                <a:gd name="connsiteX59" fmla="*/ 486718 w 590550"/>
                <a:gd name="connsiteY59" fmla="*/ 454295 h 476250"/>
                <a:gd name="connsiteX60" fmla="*/ 516760 w 590550"/>
                <a:gd name="connsiteY60" fmla="*/ 438150 h 476250"/>
                <a:gd name="connsiteX61" fmla="*/ 546811 w 590550"/>
                <a:gd name="connsiteY61" fmla="*/ 454304 h 476250"/>
                <a:gd name="connsiteX62" fmla="*/ 590550 w 590550"/>
                <a:gd name="connsiteY62" fmla="*/ 476250 h 476250"/>
                <a:gd name="connsiteX63" fmla="*/ 590550 w 590550"/>
                <a:gd name="connsiteY63" fmla="*/ 457200 h 476250"/>
                <a:gd name="connsiteX64" fmla="*/ 560508 w 590550"/>
                <a:gd name="connsiteY64" fmla="*/ 441055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590550" h="476250">
                  <a:moveTo>
                    <a:pt x="560508" y="441055"/>
                  </a:moveTo>
                  <a:cubicBezTo>
                    <a:pt x="552345" y="432625"/>
                    <a:pt x="542420" y="422472"/>
                    <a:pt x="525466" y="419805"/>
                  </a:cubicBezTo>
                  <a:lnTo>
                    <a:pt x="525561" y="419252"/>
                  </a:lnTo>
                  <a:cubicBezTo>
                    <a:pt x="523504" y="418871"/>
                    <a:pt x="475193" y="409032"/>
                    <a:pt x="475193" y="337614"/>
                  </a:cubicBezTo>
                  <a:cubicBezTo>
                    <a:pt x="475193" y="306248"/>
                    <a:pt x="483222" y="284893"/>
                    <a:pt x="499053" y="274139"/>
                  </a:cubicBezTo>
                  <a:cubicBezTo>
                    <a:pt x="525771" y="255965"/>
                    <a:pt x="567547" y="272215"/>
                    <a:pt x="567976" y="272377"/>
                  </a:cubicBezTo>
                  <a:lnTo>
                    <a:pt x="582273" y="278044"/>
                  </a:lnTo>
                  <a:lnTo>
                    <a:pt x="580987" y="262747"/>
                  </a:lnTo>
                  <a:cubicBezTo>
                    <a:pt x="580930" y="262014"/>
                    <a:pt x="573843" y="190500"/>
                    <a:pt x="476250" y="190500"/>
                  </a:cubicBezTo>
                  <a:cubicBezTo>
                    <a:pt x="444665" y="190500"/>
                    <a:pt x="418424" y="198063"/>
                    <a:pt x="396221" y="210169"/>
                  </a:cubicBezTo>
                  <a:cubicBezTo>
                    <a:pt x="405308" y="177194"/>
                    <a:pt x="421843" y="153267"/>
                    <a:pt x="445741" y="139141"/>
                  </a:cubicBezTo>
                  <a:cubicBezTo>
                    <a:pt x="497567" y="108556"/>
                    <a:pt x="567652" y="132578"/>
                    <a:pt x="568338" y="132807"/>
                  </a:cubicBezTo>
                  <a:lnTo>
                    <a:pt x="581025" y="137255"/>
                  </a:lnTo>
                  <a:lnTo>
                    <a:pt x="581025" y="123825"/>
                  </a:lnTo>
                  <a:cubicBezTo>
                    <a:pt x="581025" y="122587"/>
                    <a:pt x="579063" y="0"/>
                    <a:pt x="409575" y="0"/>
                  </a:cubicBezTo>
                  <a:cubicBezTo>
                    <a:pt x="230000" y="0"/>
                    <a:pt x="148466" y="143466"/>
                    <a:pt x="88925" y="248222"/>
                  </a:cubicBezTo>
                  <a:cubicBezTo>
                    <a:pt x="57140" y="304143"/>
                    <a:pt x="29699" y="352425"/>
                    <a:pt x="0" y="352425"/>
                  </a:cubicBezTo>
                  <a:lnTo>
                    <a:pt x="0" y="371475"/>
                  </a:lnTo>
                  <a:cubicBezTo>
                    <a:pt x="40777" y="371475"/>
                    <a:pt x="69332" y="321240"/>
                    <a:pt x="105480" y="257632"/>
                  </a:cubicBezTo>
                  <a:cubicBezTo>
                    <a:pt x="162716" y="156953"/>
                    <a:pt x="241087" y="19050"/>
                    <a:pt x="409575" y="19050"/>
                  </a:cubicBezTo>
                  <a:cubicBezTo>
                    <a:pt x="528723" y="19050"/>
                    <a:pt x="554717" y="82544"/>
                    <a:pt x="560394" y="110747"/>
                  </a:cubicBezTo>
                  <a:cubicBezTo>
                    <a:pt x="535095" y="104556"/>
                    <a:pt x="481022" y="96260"/>
                    <a:pt x="436159" y="122682"/>
                  </a:cubicBezTo>
                  <a:cubicBezTo>
                    <a:pt x="402908" y="142265"/>
                    <a:pt x="381781" y="176851"/>
                    <a:pt x="373256" y="225362"/>
                  </a:cubicBezTo>
                  <a:cubicBezTo>
                    <a:pt x="337109" y="253479"/>
                    <a:pt x="313325" y="293608"/>
                    <a:pt x="293780" y="326755"/>
                  </a:cubicBezTo>
                  <a:cubicBezTo>
                    <a:pt x="276606" y="355864"/>
                    <a:pt x="261785" y="381000"/>
                    <a:pt x="247650" y="381000"/>
                  </a:cubicBezTo>
                  <a:lnTo>
                    <a:pt x="247650" y="400050"/>
                  </a:lnTo>
                  <a:cubicBezTo>
                    <a:pt x="272672" y="400050"/>
                    <a:pt x="289217" y="371980"/>
                    <a:pt x="310182" y="336433"/>
                  </a:cubicBezTo>
                  <a:cubicBezTo>
                    <a:pt x="343519" y="279902"/>
                    <a:pt x="385010" y="209550"/>
                    <a:pt x="476250" y="209550"/>
                  </a:cubicBezTo>
                  <a:cubicBezTo>
                    <a:pt x="529695" y="209550"/>
                    <a:pt x="549935" y="233286"/>
                    <a:pt x="557536" y="249526"/>
                  </a:cubicBezTo>
                  <a:cubicBezTo>
                    <a:pt x="539506" y="245555"/>
                    <a:pt x="511026" y="243011"/>
                    <a:pt x="488423" y="258318"/>
                  </a:cubicBezTo>
                  <a:cubicBezTo>
                    <a:pt x="467001" y="272815"/>
                    <a:pt x="456133" y="299495"/>
                    <a:pt x="456133" y="337604"/>
                  </a:cubicBezTo>
                  <a:cubicBezTo>
                    <a:pt x="456133" y="385829"/>
                    <a:pt x="475802" y="411232"/>
                    <a:pt x="493681" y="424444"/>
                  </a:cubicBezTo>
                  <a:cubicBezTo>
                    <a:pt x="484918" y="428882"/>
                    <a:pt x="478536" y="435340"/>
                    <a:pt x="473012" y="441036"/>
                  </a:cubicBezTo>
                  <a:cubicBezTo>
                    <a:pt x="464287" y="450075"/>
                    <a:pt x="457391" y="457200"/>
                    <a:pt x="442970" y="457200"/>
                  </a:cubicBezTo>
                  <a:cubicBezTo>
                    <a:pt x="428558" y="457200"/>
                    <a:pt x="421662" y="450075"/>
                    <a:pt x="412928" y="441055"/>
                  </a:cubicBezTo>
                  <a:cubicBezTo>
                    <a:pt x="403450" y="431263"/>
                    <a:pt x="391658" y="419100"/>
                    <a:pt x="369179" y="419100"/>
                  </a:cubicBezTo>
                  <a:cubicBezTo>
                    <a:pt x="346700" y="419100"/>
                    <a:pt x="334909" y="431263"/>
                    <a:pt x="325441" y="441046"/>
                  </a:cubicBezTo>
                  <a:cubicBezTo>
                    <a:pt x="316697" y="450075"/>
                    <a:pt x="309782" y="457200"/>
                    <a:pt x="295370" y="457200"/>
                  </a:cubicBezTo>
                  <a:cubicBezTo>
                    <a:pt x="280959" y="457200"/>
                    <a:pt x="274044" y="450075"/>
                    <a:pt x="265300" y="441055"/>
                  </a:cubicBezTo>
                  <a:cubicBezTo>
                    <a:pt x="255822" y="431263"/>
                    <a:pt x="244031" y="419100"/>
                    <a:pt x="221542" y="419100"/>
                  </a:cubicBezTo>
                  <a:cubicBezTo>
                    <a:pt x="199053" y="419100"/>
                    <a:pt x="187262" y="431263"/>
                    <a:pt x="177794" y="441055"/>
                  </a:cubicBezTo>
                  <a:cubicBezTo>
                    <a:pt x="169050" y="450075"/>
                    <a:pt x="162135" y="457200"/>
                    <a:pt x="147723" y="457200"/>
                  </a:cubicBezTo>
                  <a:cubicBezTo>
                    <a:pt x="133293" y="457200"/>
                    <a:pt x="126387" y="450075"/>
                    <a:pt x="117634" y="441046"/>
                  </a:cubicBezTo>
                  <a:cubicBezTo>
                    <a:pt x="108147" y="431263"/>
                    <a:pt x="96364" y="419100"/>
                    <a:pt x="73866" y="419100"/>
                  </a:cubicBezTo>
                  <a:cubicBezTo>
                    <a:pt x="51368" y="419100"/>
                    <a:pt x="39567" y="431263"/>
                    <a:pt x="30089" y="441046"/>
                  </a:cubicBezTo>
                  <a:cubicBezTo>
                    <a:pt x="21336" y="450075"/>
                    <a:pt x="14430" y="457200"/>
                    <a:pt x="0" y="457200"/>
                  </a:cubicBezTo>
                  <a:lnTo>
                    <a:pt x="0" y="476250"/>
                  </a:lnTo>
                  <a:cubicBezTo>
                    <a:pt x="22489" y="476250"/>
                    <a:pt x="34290" y="464087"/>
                    <a:pt x="43767" y="454304"/>
                  </a:cubicBezTo>
                  <a:cubicBezTo>
                    <a:pt x="52521" y="445275"/>
                    <a:pt x="59426" y="438150"/>
                    <a:pt x="73866" y="438150"/>
                  </a:cubicBezTo>
                  <a:cubicBezTo>
                    <a:pt x="88297" y="438150"/>
                    <a:pt x="95202" y="445275"/>
                    <a:pt x="103956" y="454304"/>
                  </a:cubicBezTo>
                  <a:cubicBezTo>
                    <a:pt x="113433" y="464087"/>
                    <a:pt x="125216" y="476250"/>
                    <a:pt x="147723" y="476250"/>
                  </a:cubicBezTo>
                  <a:cubicBezTo>
                    <a:pt x="170212" y="476250"/>
                    <a:pt x="182004" y="464087"/>
                    <a:pt x="191472" y="454295"/>
                  </a:cubicBezTo>
                  <a:cubicBezTo>
                    <a:pt x="200216" y="445275"/>
                    <a:pt x="207121" y="438150"/>
                    <a:pt x="221542" y="438150"/>
                  </a:cubicBezTo>
                  <a:cubicBezTo>
                    <a:pt x="235972" y="438150"/>
                    <a:pt x="242878" y="445275"/>
                    <a:pt x="251622" y="454304"/>
                  </a:cubicBezTo>
                  <a:cubicBezTo>
                    <a:pt x="261090" y="464087"/>
                    <a:pt x="272872" y="476250"/>
                    <a:pt x="295370" y="476250"/>
                  </a:cubicBezTo>
                  <a:cubicBezTo>
                    <a:pt x="317868" y="476250"/>
                    <a:pt x="329651" y="464087"/>
                    <a:pt x="339128" y="454295"/>
                  </a:cubicBezTo>
                  <a:cubicBezTo>
                    <a:pt x="347863" y="445275"/>
                    <a:pt x="354759" y="438150"/>
                    <a:pt x="369179" y="438150"/>
                  </a:cubicBezTo>
                  <a:cubicBezTo>
                    <a:pt x="383600" y="438150"/>
                    <a:pt x="390496" y="445275"/>
                    <a:pt x="399231" y="454304"/>
                  </a:cubicBezTo>
                  <a:cubicBezTo>
                    <a:pt x="408699" y="464087"/>
                    <a:pt x="420491" y="476250"/>
                    <a:pt x="442970" y="476250"/>
                  </a:cubicBezTo>
                  <a:cubicBezTo>
                    <a:pt x="465449" y="476250"/>
                    <a:pt x="477250" y="464087"/>
                    <a:pt x="486718" y="454295"/>
                  </a:cubicBezTo>
                  <a:cubicBezTo>
                    <a:pt x="495452" y="445275"/>
                    <a:pt x="502349" y="438150"/>
                    <a:pt x="516760" y="438150"/>
                  </a:cubicBezTo>
                  <a:cubicBezTo>
                    <a:pt x="531181" y="438150"/>
                    <a:pt x="538077" y="445275"/>
                    <a:pt x="546811" y="454304"/>
                  </a:cubicBezTo>
                  <a:cubicBezTo>
                    <a:pt x="556279" y="464087"/>
                    <a:pt x="568071" y="476250"/>
                    <a:pt x="590550" y="476250"/>
                  </a:cubicBezTo>
                  <a:lnTo>
                    <a:pt x="590550" y="457200"/>
                  </a:lnTo>
                  <a:cubicBezTo>
                    <a:pt x="576139" y="457200"/>
                    <a:pt x="569243" y="450075"/>
                    <a:pt x="560508" y="441055"/>
                  </a:cubicBezTo>
                  <a:close/>
                </a:path>
              </a:pathLst>
            </a:custGeom>
            <a:grpFill/>
            <a:ln w="9525" cap="flat">
              <a:noFill/>
              <a:prstDash val="solid"/>
              <a:miter/>
            </a:ln>
          </p:spPr>
          <p:txBody>
            <a:bodyPr rtlCol="0" anchor="ctr"/>
            <a:lstStyle/>
            <a:p>
              <a:endParaRPr lang="en-IN"/>
            </a:p>
          </p:txBody>
        </p:sp>
        <p:sp>
          <p:nvSpPr>
            <p:cNvPr id="39" name="Graphic 33">
              <a:extLst>
                <a:ext uri="{FF2B5EF4-FFF2-40B4-BE49-F238E27FC236}">
                  <a16:creationId xmlns:a16="http://schemas.microsoft.com/office/drawing/2014/main" id="{9B5C0813-711A-45B5-B3E1-4BA053B67FEF}"/>
                </a:ext>
              </a:extLst>
            </p:cNvPr>
            <p:cNvSpPr/>
            <p:nvPr/>
          </p:nvSpPr>
          <p:spPr>
            <a:xfrm>
              <a:off x="5131318" y="5773698"/>
              <a:ext cx="105708" cy="144503"/>
            </a:xfrm>
            <a:custGeom>
              <a:avLst/>
              <a:gdLst>
                <a:gd name="connsiteX0" fmla="*/ 91688 w 105708"/>
                <a:gd name="connsiteY0" fmla="*/ 0 h 144503"/>
                <a:gd name="connsiteX1" fmla="*/ 0 w 105708"/>
                <a:gd name="connsiteY1" fmla="*/ 135093 h 144503"/>
                <a:gd name="connsiteX2" fmla="*/ 16554 w 105708"/>
                <a:gd name="connsiteY2" fmla="*/ 144504 h 144503"/>
                <a:gd name="connsiteX3" fmla="*/ 105708 w 105708"/>
                <a:gd name="connsiteY3" fmla="*/ 12897 h 144503"/>
                <a:gd name="connsiteX4" fmla="*/ 91688 w 105708"/>
                <a:gd name="connsiteY4" fmla="*/ 0 h 1445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708" h="144503">
                  <a:moveTo>
                    <a:pt x="91688" y="0"/>
                  </a:moveTo>
                  <a:cubicBezTo>
                    <a:pt x="55626" y="39233"/>
                    <a:pt x="28823" y="84382"/>
                    <a:pt x="0" y="135093"/>
                  </a:cubicBezTo>
                  <a:lnTo>
                    <a:pt x="16554" y="144504"/>
                  </a:lnTo>
                  <a:cubicBezTo>
                    <a:pt x="44806" y="94840"/>
                    <a:pt x="71009" y="50644"/>
                    <a:pt x="105708" y="12897"/>
                  </a:cubicBezTo>
                  <a:lnTo>
                    <a:pt x="91688" y="0"/>
                  </a:lnTo>
                  <a:close/>
                </a:path>
              </a:pathLst>
            </a:custGeom>
            <a:grpFill/>
            <a:ln w="9525" cap="flat">
              <a:noFill/>
              <a:prstDash val="solid"/>
              <a:miter/>
            </a:ln>
          </p:spPr>
          <p:txBody>
            <a:bodyPr rtlCol="0" anchor="ctr"/>
            <a:lstStyle/>
            <a:p>
              <a:endParaRPr lang="en-IN"/>
            </a:p>
          </p:txBody>
        </p:sp>
        <p:sp>
          <p:nvSpPr>
            <p:cNvPr id="40" name="Graphic 33">
              <a:extLst>
                <a:ext uri="{FF2B5EF4-FFF2-40B4-BE49-F238E27FC236}">
                  <a16:creationId xmlns:a16="http://schemas.microsoft.com/office/drawing/2014/main" id="{B73D6D9B-4218-456E-A141-43FD4A9ACAC2}"/>
                </a:ext>
              </a:extLst>
            </p:cNvPr>
            <p:cNvSpPr/>
            <p:nvPr/>
          </p:nvSpPr>
          <p:spPr>
            <a:xfrm>
              <a:off x="5237912" y="5741008"/>
              <a:ext cx="31670" cy="31127"/>
            </a:xfrm>
            <a:custGeom>
              <a:avLst/>
              <a:gdLst>
                <a:gd name="connsiteX0" fmla="*/ 19660 w 31670"/>
                <a:gd name="connsiteY0" fmla="*/ 0 h 31127"/>
                <a:gd name="connsiteX1" fmla="*/ 0 w 31670"/>
                <a:gd name="connsiteY1" fmla="*/ 17421 h 31127"/>
                <a:gd name="connsiteX2" fmla="*/ 13230 w 31670"/>
                <a:gd name="connsiteY2" fmla="*/ 31128 h 31127"/>
                <a:gd name="connsiteX3" fmla="*/ 31671 w 31670"/>
                <a:gd name="connsiteY3" fmla="*/ 14783 h 31127"/>
                <a:gd name="connsiteX4" fmla="*/ 19660 w 31670"/>
                <a:gd name="connsiteY4" fmla="*/ 0 h 311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670" h="31127">
                  <a:moveTo>
                    <a:pt x="19660" y="0"/>
                  </a:moveTo>
                  <a:cubicBezTo>
                    <a:pt x="12983" y="5410"/>
                    <a:pt x="6363" y="11278"/>
                    <a:pt x="0" y="17421"/>
                  </a:cubicBezTo>
                  <a:lnTo>
                    <a:pt x="13230" y="31128"/>
                  </a:lnTo>
                  <a:cubicBezTo>
                    <a:pt x="19212" y="25365"/>
                    <a:pt x="25413" y="19860"/>
                    <a:pt x="31671" y="14783"/>
                  </a:cubicBezTo>
                  <a:lnTo>
                    <a:pt x="19660" y="0"/>
                  </a:lnTo>
                  <a:close/>
                </a:path>
              </a:pathLst>
            </a:custGeom>
            <a:grpFill/>
            <a:ln w="9525" cap="flat">
              <a:noFill/>
              <a:prstDash val="solid"/>
              <a:miter/>
            </a:ln>
          </p:spPr>
          <p:txBody>
            <a:bodyPr rtlCol="0" anchor="ctr"/>
            <a:lstStyle/>
            <a:p>
              <a:endParaRPr lang="en-IN"/>
            </a:p>
          </p:txBody>
        </p:sp>
      </p:grpSp>
    </p:spTree>
    <p:extLst>
      <p:ext uri="{BB962C8B-B14F-4D97-AF65-F5344CB8AC3E}">
        <p14:creationId xmlns:p14="http://schemas.microsoft.com/office/powerpoint/2010/main" val="158111248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Farrelly and Mitchell">
  <a:themeElements>
    <a:clrScheme name="180302_Farrelly and Mitchel">
      <a:dk1>
        <a:sysClr val="windowText" lastClr="000000"/>
      </a:dk1>
      <a:lt1>
        <a:sysClr val="window" lastClr="FFFFFF"/>
      </a:lt1>
      <a:dk2>
        <a:srgbClr val="595959"/>
      </a:dk2>
      <a:lt2>
        <a:srgbClr val="F2F2F2"/>
      </a:lt2>
      <a:accent1>
        <a:srgbClr val="140D43"/>
      </a:accent1>
      <a:accent2>
        <a:srgbClr val="009ED1"/>
      </a:accent2>
      <a:accent3>
        <a:srgbClr val="85D0F4"/>
      </a:accent3>
      <a:accent4>
        <a:srgbClr val="9BC440"/>
      </a:accent4>
      <a:accent5>
        <a:srgbClr val="6FA82E"/>
      </a:accent5>
      <a:accent6>
        <a:srgbClr val="3D7030"/>
      </a:accent6>
      <a:hlink>
        <a:srgbClr val="009ED1"/>
      </a:hlink>
      <a:folHlink>
        <a:srgbClr val="85D0F4"/>
      </a:folHlink>
    </a:clrScheme>
    <a:fontScheme name="Custom 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w="9525">
          <a:solidFill>
            <a:schemeClr val="tx2"/>
          </a:solid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a:solidFill>
              <a:schemeClr val="tx2"/>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tx2"/>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180323_Farrelly and Mitchell_Template_16-9.pptx" id="{97E4C37E-484E-4C2E-9EC4-1884DCB3E387}" vid="{5897E71E-10CF-42BF-821E-FD5D93831E5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3721BA9EFB8374DB0E8CC7A3ED3D824" ma:contentTypeVersion="13" ma:contentTypeDescription="Create a new document." ma:contentTypeScope="" ma:versionID="e9bb658191d7c5b939151e88dbe956dc">
  <xsd:schema xmlns:xsd="http://www.w3.org/2001/XMLSchema" xmlns:xs="http://www.w3.org/2001/XMLSchema" xmlns:p="http://schemas.microsoft.com/office/2006/metadata/properties" xmlns:ns2="07515a69-91f6-4a82-9e87-e2252478031d" xmlns:ns3="d14861ba-519e-408a-9786-cc918dd9e59d" targetNamespace="http://schemas.microsoft.com/office/2006/metadata/properties" ma:root="true" ma:fieldsID="27f231eec5ea1e03e405a017b8fb5821" ns2:_="" ns3:_="">
    <xsd:import namespace="07515a69-91f6-4a82-9e87-e2252478031d"/>
    <xsd:import namespace="d14861ba-519e-408a-9786-cc918dd9e59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7515a69-91f6-4a82-9e87-e2252478031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d14861ba-519e-408a-9786-cc918dd9e59d"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C3EEA71-D37F-41A6-88DC-2559BFA8A604}">
  <ds:schemaRefs>
    <ds:schemaRef ds:uri="http://www.w3.org/XML/1998/namespace"/>
    <ds:schemaRef ds:uri="http://purl.org/dc/terms/"/>
    <ds:schemaRef ds:uri="http://schemas.openxmlformats.org/package/2006/metadata/core-properties"/>
    <ds:schemaRef ds:uri="http://schemas.microsoft.com/office/2006/metadata/properties"/>
    <ds:schemaRef ds:uri="http://schemas.microsoft.com/office/2006/documentManagement/types"/>
    <ds:schemaRef ds:uri="http://purl.org/dc/elements/1.1/"/>
    <ds:schemaRef ds:uri="http://schemas.microsoft.com/office/infopath/2007/PartnerControls"/>
    <ds:schemaRef ds:uri="d14861ba-519e-408a-9786-cc918dd9e59d"/>
    <ds:schemaRef ds:uri="07515a69-91f6-4a82-9e87-e2252478031d"/>
    <ds:schemaRef ds:uri="http://purl.org/dc/dcmitype/"/>
  </ds:schemaRefs>
</ds:datastoreItem>
</file>

<file path=customXml/itemProps2.xml><?xml version="1.0" encoding="utf-8"?>
<ds:datastoreItem xmlns:ds="http://schemas.openxmlformats.org/officeDocument/2006/customXml" ds:itemID="{AB7AB62E-673A-4DBA-927D-077EBA06F623}">
  <ds:schemaRefs>
    <ds:schemaRef ds:uri="http://schemas.microsoft.com/sharepoint/v3/contenttype/forms"/>
  </ds:schemaRefs>
</ds:datastoreItem>
</file>

<file path=customXml/itemProps3.xml><?xml version="1.0" encoding="utf-8"?>
<ds:datastoreItem xmlns:ds="http://schemas.openxmlformats.org/officeDocument/2006/customXml" ds:itemID="{C0E922BB-D5B7-48BD-86F0-9BD970FC630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7515a69-91f6-4a82-9e87-e2252478031d"/>
    <ds:schemaRef ds:uri="d14861ba-519e-408a-9786-cc918dd9e59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838</Words>
  <Application>Microsoft Office PowerPoint</Application>
  <PresentationFormat>Widescreen</PresentationFormat>
  <Paragraphs>126</Paragraphs>
  <Slides>11</Slides>
  <Notes>11</Notes>
  <HiddenSlides>1</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11</vt:i4>
      </vt:variant>
    </vt:vector>
  </HeadingPairs>
  <TitlesOfParts>
    <vt:vector size="21" baseType="lpstr">
      <vt:lpstr>apercuregular</vt:lpstr>
      <vt:lpstr>Arial</vt:lpstr>
      <vt:lpstr>Calibri</vt:lpstr>
      <vt:lpstr>Calibri Light</vt:lpstr>
      <vt:lpstr>ipccserif</vt:lpstr>
      <vt:lpstr>Open Sans</vt:lpstr>
      <vt:lpstr>Roboto</vt:lpstr>
      <vt:lpstr>Times New Roman</vt:lpstr>
      <vt:lpstr>Farrelly and Mitchell</vt:lpstr>
      <vt:lpstr>think-cell Slide</vt:lpstr>
      <vt:lpstr>Emerging Food Safety &amp; Security Risk driven by Climate Change </vt:lpstr>
      <vt:lpstr>Latest Scientific Research </vt:lpstr>
      <vt:lpstr>Complex Interdependent System</vt:lpstr>
      <vt:lpstr>The Potential Interactions of Rising CO2 and Climate Change on Food System</vt:lpstr>
      <vt:lpstr>Dramatic Extreme Weather Events </vt:lpstr>
      <vt:lpstr>Food Security Pillar</vt:lpstr>
      <vt:lpstr>Impact on Crops</vt:lpstr>
      <vt:lpstr>Impact on Crop Nutritional Quality</vt:lpstr>
      <vt:lpstr>Impact on Microbial Contaminants </vt:lpstr>
      <vt:lpstr>Impact on Chemical Contaminants </vt:lpstr>
      <vt:lpstr>Panel Discussion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Project Layout</dc:title>
  <dc:creator>Chaitanya Grk</dc:creator>
  <cp:lastModifiedBy>Michelle Riblet</cp:lastModifiedBy>
  <cp:revision>1450</cp:revision>
  <cp:lastPrinted>2021-09-28T11:46:38Z</cp:lastPrinted>
  <dcterms:created xsi:type="dcterms:W3CDTF">2020-07-14T11:23:32Z</dcterms:created>
  <dcterms:modified xsi:type="dcterms:W3CDTF">2021-09-30T12:19:37Z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0x010100C3721BA9EFB8374DB0E8CC7A3ED3D824</vt:lpwstr>
  </property>
</Properties>
</file>